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80" d="100"/>
          <a:sy n="80" d="100"/>
        </p:scale>
        <p:origin x="81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8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AE7B-1902-4C88-8B39-3BF974A0F338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3921-7E5E-41AB-ABE7-244C80824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6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2185" y="1940312"/>
            <a:ext cx="7805854" cy="3211551"/>
          </a:xfrm>
          <a:prstGeom prst="roundRect">
            <a:avLst>
              <a:gd name="adj" fmla="val 3819"/>
            </a:avLst>
          </a:prstGeom>
          <a:solidFill>
            <a:schemeClr val="accent4">
              <a:alpha val="50000"/>
            </a:scheme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Operatorul fereastră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409399" y="5963672"/>
            <a:ext cx="548640" cy="54864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64157" y="524107"/>
            <a:ext cx="548640" cy="54864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45047" y="492435"/>
            <a:ext cx="548640" cy="54864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152185" y="5963672"/>
            <a:ext cx="548640" cy="54864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02863" y="301083"/>
            <a:ext cx="3113419" cy="118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Operatori de baz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69962" y="2442562"/>
            <a:ext cx="2194560" cy="713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Politica de intrare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26505" y="3836020"/>
            <a:ext cx="2881475" cy="84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Definitia ferestrei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558" y="2487166"/>
            <a:ext cx="2194560" cy="713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Politica de ieșire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514" y="53731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Flux de evenimente</a:t>
            </a:r>
            <a:endParaRPr lang="ro-RO" dirty="0"/>
          </a:p>
        </p:txBody>
      </p:sp>
      <p:sp>
        <p:nvSpPr>
          <p:cNvPr id="15" name="TextBox 14"/>
          <p:cNvSpPr txBox="1"/>
          <p:nvPr/>
        </p:nvSpPr>
        <p:spPr>
          <a:xfrm>
            <a:off x="9187118" y="530708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Flux</a:t>
            </a:r>
            <a:r>
              <a:rPr lang="en-US" dirty="0" smtClean="0"/>
              <a:t> de evenimente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24013" y="119629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Flux de evenimente</a:t>
            </a:r>
            <a:endParaRPr lang="ro-RO" dirty="0"/>
          </a:p>
        </p:txBody>
      </p:sp>
      <p:sp>
        <p:nvSpPr>
          <p:cNvPr id="17" name="TextBox 16"/>
          <p:cNvSpPr txBox="1"/>
          <p:nvPr/>
        </p:nvSpPr>
        <p:spPr>
          <a:xfrm>
            <a:off x="1765716" y="1196299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Flux de ferestre</a:t>
            </a:r>
            <a:endParaRPr lang="ro-RO" dirty="0"/>
          </a:p>
        </p:txBody>
      </p:sp>
      <p:grpSp>
        <p:nvGrpSpPr>
          <p:cNvPr id="34" name="Group 33"/>
          <p:cNvGrpSpPr/>
          <p:nvPr/>
        </p:nvGrpSpPr>
        <p:grpSpPr>
          <a:xfrm>
            <a:off x="1718164" y="4683512"/>
            <a:ext cx="2149079" cy="1148131"/>
            <a:chOff x="1718164" y="4683512"/>
            <a:chExt cx="2149079" cy="1148131"/>
          </a:xfrm>
        </p:grpSpPr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3867243" y="4683512"/>
              <a:ext cx="0" cy="1148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718164" y="5831643"/>
              <a:ext cx="214907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0"/>
            <a:endCxn id="10" idx="2"/>
          </p:cNvCxnSpPr>
          <p:nvPr/>
        </p:nvCxnSpPr>
        <p:spPr>
          <a:xfrm flipH="1" flipV="1">
            <a:off x="3867242" y="3156240"/>
            <a:ext cx="1" cy="679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67242" y="892097"/>
            <a:ext cx="635621" cy="1550465"/>
            <a:chOff x="3867242" y="892097"/>
            <a:chExt cx="635621" cy="1550465"/>
          </a:xfrm>
        </p:grpSpPr>
        <p:cxnSp>
          <p:nvCxnSpPr>
            <p:cNvPr id="46" name="Straight Connector 45"/>
            <p:cNvCxnSpPr>
              <a:stCxn id="10" idx="0"/>
            </p:cNvCxnSpPr>
            <p:nvPr/>
          </p:nvCxnSpPr>
          <p:spPr>
            <a:xfrm flipV="1">
              <a:off x="3867242" y="892097"/>
              <a:ext cx="0" cy="1550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9" idx="1"/>
            </p:cNvCxnSpPr>
            <p:nvPr/>
          </p:nvCxnSpPr>
          <p:spPr>
            <a:xfrm>
              <a:off x="3867242" y="892097"/>
              <a:ext cx="63562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616282" y="892097"/>
            <a:ext cx="473556" cy="1595069"/>
            <a:chOff x="7616282" y="892097"/>
            <a:chExt cx="473556" cy="1595069"/>
          </a:xfrm>
        </p:grpSpPr>
        <p:cxnSp>
          <p:nvCxnSpPr>
            <p:cNvPr id="54" name="Straight Arrow Connector 53"/>
            <p:cNvCxnSpPr>
              <a:endCxn id="13" idx="0"/>
            </p:cNvCxnSpPr>
            <p:nvPr/>
          </p:nvCxnSpPr>
          <p:spPr>
            <a:xfrm>
              <a:off x="8089838" y="892097"/>
              <a:ext cx="0" cy="15950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3"/>
            </p:cNvCxnSpPr>
            <p:nvPr/>
          </p:nvCxnSpPr>
          <p:spPr>
            <a:xfrm flipV="1">
              <a:off x="7616282" y="892097"/>
              <a:ext cx="473556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8089838" y="3200844"/>
            <a:ext cx="2571951" cy="2541589"/>
            <a:chOff x="8089838" y="3200844"/>
            <a:chExt cx="2571951" cy="2541589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8089838" y="3200844"/>
              <a:ext cx="0" cy="25415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8089838" y="5742433"/>
              <a:ext cx="25719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52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1996068" y="1594624"/>
            <a:ext cx="7081025" cy="3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37102" y="579861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17582" y="579861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69044" y="579861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13756" y="613316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36634" y="613317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69372" y="626920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5156" y="39519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Input, mașini</a:t>
            </a:r>
            <a:endParaRPr lang="ro-RO" dirty="0"/>
          </a:p>
        </p:txBody>
      </p:sp>
      <p:sp>
        <p:nvSpPr>
          <p:cNvPr id="21" name="Rectangle 20"/>
          <p:cNvSpPr/>
          <p:nvPr/>
        </p:nvSpPr>
        <p:spPr>
          <a:xfrm>
            <a:off x="2246972" y="672864"/>
            <a:ext cx="2141034" cy="1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1</a:t>
            </a:r>
            <a:endParaRPr lang="ro-RO" dirty="0"/>
          </a:p>
        </p:txBody>
      </p:sp>
      <p:sp>
        <p:nvSpPr>
          <p:cNvPr id="22" name="Rectangle 21"/>
          <p:cNvSpPr/>
          <p:nvPr/>
        </p:nvSpPr>
        <p:spPr>
          <a:xfrm>
            <a:off x="2882590" y="915736"/>
            <a:ext cx="1505416" cy="1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2</a:t>
            </a:r>
            <a:endParaRPr lang="ro-RO" dirty="0"/>
          </a:p>
        </p:txBody>
      </p:sp>
      <p:sp>
        <p:nvSpPr>
          <p:cNvPr id="23" name="Rectangle 22"/>
          <p:cNvSpPr/>
          <p:nvPr/>
        </p:nvSpPr>
        <p:spPr>
          <a:xfrm>
            <a:off x="3706387" y="1158608"/>
            <a:ext cx="3267308" cy="193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  <p:sp>
        <p:nvSpPr>
          <p:cNvPr id="24" name="Rectangle 23"/>
          <p:cNvSpPr/>
          <p:nvPr/>
        </p:nvSpPr>
        <p:spPr>
          <a:xfrm>
            <a:off x="6913756" y="1385202"/>
            <a:ext cx="157468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4 </a:t>
            </a:r>
            <a:endParaRPr lang="ro-RO" dirty="0"/>
          </a:p>
        </p:txBody>
      </p:sp>
      <p:sp>
        <p:nvSpPr>
          <p:cNvPr id="25" name="TextBox 24"/>
          <p:cNvSpPr txBox="1"/>
          <p:nvPr/>
        </p:nvSpPr>
        <p:spPr>
          <a:xfrm>
            <a:off x="9757317" y="1385203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Timp (secunde)</a:t>
            </a:r>
          </a:p>
          <a:p>
            <a:endParaRPr lang="ro-RO" dirty="0"/>
          </a:p>
        </p:txBody>
      </p:sp>
      <p:sp>
        <p:nvSpPr>
          <p:cNvPr id="26" name="TextBox 25"/>
          <p:cNvSpPr txBox="1"/>
          <p:nvPr/>
        </p:nvSpPr>
        <p:spPr>
          <a:xfrm>
            <a:off x="2943921" y="1634325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1</a:t>
            </a:r>
            <a:endParaRPr lang="ro-RO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068" y="613317"/>
            <a:ext cx="0" cy="10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9790" y="1641497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2</a:t>
            </a:r>
            <a:endParaRPr lang="ro-RO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918615" y="1628079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3</a:t>
            </a:r>
            <a:endParaRPr lang="ro-RO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10715" y="1641497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4</a:t>
            </a:r>
            <a:endParaRPr lang="ro-RO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96068" y="1653243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8239" y="1628078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6</a:t>
            </a:r>
            <a:endParaRPr lang="ro-RO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46023" y="1628078"/>
            <a:ext cx="2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6723" y="6327431"/>
            <a:ext cx="650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Dimensiunea ferestrei =3 secunde,Dimensiunea saltului=1 secundă </a:t>
            </a:r>
            <a:endParaRPr lang="ro-RO" dirty="0"/>
          </a:p>
        </p:txBody>
      </p:sp>
      <p:sp>
        <p:nvSpPr>
          <p:cNvPr id="35" name="Rectangle 34"/>
          <p:cNvSpPr/>
          <p:nvPr/>
        </p:nvSpPr>
        <p:spPr>
          <a:xfrm>
            <a:off x="1996068" y="2031534"/>
            <a:ext cx="3040566" cy="6779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6" name="Rectangle 35"/>
          <p:cNvSpPr/>
          <p:nvPr/>
        </p:nvSpPr>
        <p:spPr>
          <a:xfrm>
            <a:off x="3069371" y="2843455"/>
            <a:ext cx="3040566" cy="6447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7" name="Rectangle 36"/>
          <p:cNvSpPr/>
          <p:nvPr/>
        </p:nvSpPr>
        <p:spPr>
          <a:xfrm>
            <a:off x="5016652" y="4439700"/>
            <a:ext cx="3040566" cy="6447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8" name="Rectangle 37"/>
          <p:cNvSpPr/>
          <p:nvPr/>
        </p:nvSpPr>
        <p:spPr>
          <a:xfrm>
            <a:off x="4135240" y="3622164"/>
            <a:ext cx="3040566" cy="6447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9" name="Rectangle 38"/>
          <p:cNvSpPr/>
          <p:nvPr/>
        </p:nvSpPr>
        <p:spPr>
          <a:xfrm>
            <a:off x="5917582" y="5257236"/>
            <a:ext cx="3040566" cy="6447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0" name="Rectangle 39"/>
          <p:cNvSpPr/>
          <p:nvPr/>
        </p:nvSpPr>
        <p:spPr>
          <a:xfrm>
            <a:off x="2246969" y="2062668"/>
            <a:ext cx="2141034" cy="1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1</a:t>
            </a:r>
            <a:endParaRPr lang="ro-RO" dirty="0"/>
          </a:p>
        </p:txBody>
      </p:sp>
      <p:sp>
        <p:nvSpPr>
          <p:cNvPr id="41" name="Rectangle 40"/>
          <p:cNvSpPr/>
          <p:nvPr/>
        </p:nvSpPr>
        <p:spPr>
          <a:xfrm>
            <a:off x="2882587" y="2271461"/>
            <a:ext cx="1505416" cy="1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2</a:t>
            </a:r>
            <a:endParaRPr lang="ro-RO" dirty="0"/>
          </a:p>
        </p:txBody>
      </p:sp>
      <p:sp>
        <p:nvSpPr>
          <p:cNvPr id="42" name="Rectangle 41"/>
          <p:cNvSpPr/>
          <p:nvPr/>
        </p:nvSpPr>
        <p:spPr>
          <a:xfrm>
            <a:off x="3706387" y="2480254"/>
            <a:ext cx="133024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  <p:sp>
        <p:nvSpPr>
          <p:cNvPr id="43" name="Rectangle 42"/>
          <p:cNvSpPr/>
          <p:nvPr/>
        </p:nvSpPr>
        <p:spPr>
          <a:xfrm>
            <a:off x="3069371" y="2879561"/>
            <a:ext cx="1318632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1</a:t>
            </a:r>
            <a:endParaRPr lang="ro-RO" dirty="0"/>
          </a:p>
        </p:txBody>
      </p:sp>
      <p:sp>
        <p:nvSpPr>
          <p:cNvPr id="44" name="Rectangle 43"/>
          <p:cNvSpPr/>
          <p:nvPr/>
        </p:nvSpPr>
        <p:spPr>
          <a:xfrm>
            <a:off x="3069371" y="3096551"/>
            <a:ext cx="1322584" cy="1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2</a:t>
            </a:r>
            <a:endParaRPr lang="ro-RO" dirty="0"/>
          </a:p>
        </p:txBody>
      </p:sp>
      <p:sp>
        <p:nvSpPr>
          <p:cNvPr id="45" name="Rectangle 44"/>
          <p:cNvSpPr/>
          <p:nvPr/>
        </p:nvSpPr>
        <p:spPr>
          <a:xfrm>
            <a:off x="3710103" y="3299372"/>
            <a:ext cx="2399834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  <p:sp>
        <p:nvSpPr>
          <p:cNvPr id="46" name="Rectangle 45"/>
          <p:cNvSpPr/>
          <p:nvPr/>
        </p:nvSpPr>
        <p:spPr>
          <a:xfrm>
            <a:off x="4135240" y="3828486"/>
            <a:ext cx="2838455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  <p:sp>
        <p:nvSpPr>
          <p:cNvPr id="47" name="Rectangle 46"/>
          <p:cNvSpPr/>
          <p:nvPr/>
        </p:nvSpPr>
        <p:spPr>
          <a:xfrm>
            <a:off x="5016651" y="4492861"/>
            <a:ext cx="1957043" cy="182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  <p:sp>
        <p:nvSpPr>
          <p:cNvPr id="50" name="Rectangle 49"/>
          <p:cNvSpPr/>
          <p:nvPr/>
        </p:nvSpPr>
        <p:spPr>
          <a:xfrm>
            <a:off x="6916501" y="4769752"/>
            <a:ext cx="1140718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4 </a:t>
            </a:r>
            <a:endParaRPr lang="ro-RO" dirty="0"/>
          </a:p>
        </p:txBody>
      </p:sp>
      <p:sp>
        <p:nvSpPr>
          <p:cNvPr id="51" name="Rectangle 50"/>
          <p:cNvSpPr/>
          <p:nvPr/>
        </p:nvSpPr>
        <p:spPr>
          <a:xfrm>
            <a:off x="6913756" y="5594190"/>
            <a:ext cx="157468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4 </a:t>
            </a:r>
            <a:endParaRPr lang="ro-RO" dirty="0"/>
          </a:p>
        </p:txBody>
      </p:sp>
      <p:sp>
        <p:nvSpPr>
          <p:cNvPr id="52" name="Rectangle 51"/>
          <p:cNvSpPr/>
          <p:nvPr/>
        </p:nvSpPr>
        <p:spPr>
          <a:xfrm>
            <a:off x="5917582" y="5340383"/>
            <a:ext cx="1052396" cy="193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M 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68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72683" y="196899"/>
            <a:ext cx="9210907" cy="6454775"/>
            <a:chOff x="1672683" y="196899"/>
            <a:chExt cx="9210907" cy="6454775"/>
          </a:xfrm>
        </p:grpSpPr>
        <p:grpSp>
          <p:nvGrpSpPr>
            <p:cNvPr id="6" name="Group 5"/>
            <p:cNvGrpSpPr/>
            <p:nvPr/>
          </p:nvGrpSpPr>
          <p:grpSpPr>
            <a:xfrm>
              <a:off x="1672683" y="196899"/>
              <a:ext cx="9210907" cy="6454775"/>
              <a:chOff x="1672683" y="196899"/>
              <a:chExt cx="9210907" cy="64547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683" y="196899"/>
                <a:ext cx="9210907" cy="6454775"/>
              </a:xfrm>
              <a:prstGeom prst="rect">
                <a:avLst/>
              </a:prstGeom>
            </p:spPr>
          </p:pic>
          <p:sp>
            <p:nvSpPr>
              <p:cNvPr id="5" name="Right Brace 4"/>
              <p:cNvSpPr/>
              <p:nvPr/>
            </p:nvSpPr>
            <p:spPr>
              <a:xfrm>
                <a:off x="7259444" y="724830"/>
                <a:ext cx="334537" cy="18399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o-RO" dirty="0"/>
              </a:p>
            </p:txBody>
          </p:sp>
        </p:grpSp>
        <p:sp>
          <p:nvSpPr>
            <p:cNvPr id="7" name="Right Brace 6"/>
            <p:cNvSpPr/>
            <p:nvPr/>
          </p:nvSpPr>
          <p:spPr>
            <a:xfrm>
              <a:off x="7794702" y="2564781"/>
              <a:ext cx="669074" cy="246441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o-RO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899160" y="3580432"/>
            <a:ext cx="10329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06329" y="3241878"/>
            <a:ext cx="84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700 km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99160" y="3086509"/>
            <a:ext cx="147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9331" y="2734462"/>
            <a:ext cx="7553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100km</a:t>
            </a:r>
          </a:p>
          <a:p>
            <a:endParaRPr lang="ro-RO" dirty="0"/>
          </a:p>
        </p:txBody>
      </p:sp>
      <p:grpSp>
        <p:nvGrpSpPr>
          <p:cNvPr id="54" name="Group 53"/>
          <p:cNvGrpSpPr/>
          <p:nvPr/>
        </p:nvGrpSpPr>
        <p:grpSpPr>
          <a:xfrm>
            <a:off x="899160" y="1818794"/>
            <a:ext cx="10329649" cy="870994"/>
            <a:chOff x="899160" y="1818794"/>
            <a:chExt cx="10329649" cy="87099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/>
            <a:srcRect l="17600" t="28884" r="13280" b="28013"/>
            <a:stretch/>
          </p:blipFill>
          <p:spPr>
            <a:xfrm>
              <a:off x="3947617" y="1818794"/>
              <a:ext cx="1363287" cy="624840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899160" y="2383224"/>
              <a:ext cx="10329649" cy="306564"/>
              <a:chOff x="899160" y="2383224"/>
              <a:chExt cx="10329649" cy="306564"/>
            </a:xfrm>
          </p:grpSpPr>
          <p:grpSp>
            <p:nvGrpSpPr>
              <p:cNvPr id="46" name="Group 45"/>
              <p:cNvGrpSpPr/>
              <p:nvPr/>
            </p:nvGrpSpPr>
            <p:grpSpPr>
              <a:xfrm flipV="1">
                <a:off x="899160" y="2383224"/>
                <a:ext cx="10329649" cy="137160"/>
                <a:chOff x="925830" y="2535827"/>
                <a:chExt cx="10329649" cy="1349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25830" y="2535827"/>
                  <a:ext cx="1475667" cy="121920"/>
                  <a:chOff x="838200" y="2429691"/>
                  <a:chExt cx="1475667" cy="121920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838200" y="2429691"/>
                    <a:ext cx="0" cy="1219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flipH="1" flipV="1">
                    <a:off x="2313867" y="2432739"/>
                    <a:ext cx="0" cy="1188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925830" y="2548856"/>
                  <a:ext cx="10329649" cy="121920"/>
                  <a:chOff x="838200" y="2429691"/>
                  <a:chExt cx="10329649" cy="12192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838200" y="2429691"/>
                    <a:ext cx="10329649" cy="121920"/>
                    <a:chOff x="838200" y="2429691"/>
                    <a:chExt cx="10329649" cy="121920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38200" y="2429691"/>
                      <a:ext cx="10329649" cy="121920"/>
                      <a:chOff x="838200" y="2429691"/>
                      <a:chExt cx="10329649" cy="121920"/>
                    </a:xfrm>
                  </p:grpSpPr>
                  <p:cxnSp>
                    <p:nvCxnSpPr>
                      <p:cNvPr id="5" name="Straight Connector 4"/>
                      <p:cNvCxnSpPr/>
                      <p:nvPr/>
                    </p:nvCxnSpPr>
                    <p:spPr>
                      <a:xfrm>
                        <a:off x="838200" y="2490651"/>
                        <a:ext cx="1032964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2313866" y="2429691"/>
                        <a:ext cx="1475667" cy="121920"/>
                        <a:chOff x="838200" y="2429691"/>
                        <a:chExt cx="1475667" cy="121920"/>
                      </a:xfrm>
                    </p:grpSpPr>
                    <p:cxnSp>
                      <p:nvCxnSpPr>
                        <p:cNvPr id="17" name="Straight Connector 16"/>
                        <p:cNvCxnSpPr/>
                        <p:nvPr/>
                      </p:nvCxnSpPr>
                      <p:spPr>
                        <a:xfrm>
                          <a:off x="838200" y="2429691"/>
                          <a:ext cx="0" cy="12192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 flipV="1">
                          <a:off x="2313867" y="2432739"/>
                          <a:ext cx="0" cy="11887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5265197" y="2429691"/>
                      <a:ext cx="1475667" cy="121920"/>
                      <a:chOff x="838200" y="2429691"/>
                      <a:chExt cx="1475667" cy="121920"/>
                    </a:xfrm>
                  </p:grpSpPr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838200" y="2429691"/>
                        <a:ext cx="0" cy="12192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H="1" flipV="1">
                        <a:off x="2313867" y="2432739"/>
                        <a:ext cx="0" cy="11887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6740861" y="2429691"/>
                    <a:ext cx="1475667" cy="121920"/>
                    <a:chOff x="838200" y="2429691"/>
                    <a:chExt cx="1475667" cy="121920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838200" y="2429691"/>
                      <a:ext cx="0" cy="1219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 flipV="1">
                      <a:off x="2313867" y="2432739"/>
                      <a:ext cx="0" cy="11887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216523" y="2429691"/>
                    <a:ext cx="1475667" cy="121920"/>
                    <a:chOff x="838200" y="2429691"/>
                    <a:chExt cx="1475667" cy="121920"/>
                  </a:xfrm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838200" y="2429691"/>
                      <a:ext cx="0" cy="1219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H="1" flipV="1">
                      <a:off x="2313867" y="2432739"/>
                      <a:ext cx="0" cy="11887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9779812" y="2535827"/>
                  <a:ext cx="1475667" cy="121920"/>
                  <a:chOff x="838200" y="2429691"/>
                  <a:chExt cx="1475667" cy="121920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838200" y="2429691"/>
                    <a:ext cx="0" cy="1219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H="1" flipV="1">
                    <a:off x="2313867" y="2432739"/>
                    <a:ext cx="0" cy="1188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1174905" y="2412789"/>
                <a:ext cx="801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o-R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0167416" y="241278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7</a:t>
            </a:r>
            <a:endParaRPr lang="ro-R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7617" y="1496081"/>
            <a:ext cx="154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Viteză 40km/h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78725" y="241278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3</a:t>
            </a:r>
            <a:endParaRPr lang="ro-R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986087"/>
            <a:ext cx="4833098" cy="6074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4" y="1467112"/>
            <a:ext cx="5100564" cy="2630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3694" y="14213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71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921" y="1648326"/>
            <a:ext cx="186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Rezultatul corect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2103" y="164832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Rezultatul aproximat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65" y="2049984"/>
            <a:ext cx="2127407" cy="2558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6" y="2059509"/>
            <a:ext cx="2574859" cy="2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66151"/>
              </p:ext>
            </p:extLst>
          </p:nvPr>
        </p:nvGraphicFramePr>
        <p:xfrm>
          <a:off x="0" y="24063"/>
          <a:ext cx="12192004" cy="72189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33346912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4623600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69669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9984957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40454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0925906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3293545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3016688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7660938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2293323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183792874"/>
                    </a:ext>
                  </a:extLst>
                </a:gridCol>
              </a:tblGrid>
              <a:tr h="280737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e12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sg-5, v-87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sg8,v-56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96357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sg-2, v23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e11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e13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65394"/>
                  </a:ext>
                </a:extLst>
              </a:tr>
              <a:tr h="356328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sg-6,v-80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39484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sg-3,v-70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59308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sg-4,v-12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29316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sg-1,v-50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75569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sg-5,v-90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76388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sg-9,v-56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34384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sg-7,v-42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57876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39688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sg-1,v-34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99096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sg-3,v-44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27880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sg-1,v-23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22023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b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478881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b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83233"/>
                  </a:ext>
                </a:extLst>
              </a:tr>
              <a:tr h="341605"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b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25773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b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95980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b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39589"/>
                  </a:ext>
                </a:extLst>
              </a:tr>
              <a:tr h="349525">
                <a:tc gridSpan="6">
                  <a:txBody>
                    <a:bodyPr/>
                    <a:lstStyle/>
                    <a:p>
                      <a:pPr algn="ctr"/>
                      <a:r>
                        <a:rPr lang="ro-RO" sz="16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fereastra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45050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52268"/>
                  </a:ext>
                </a:extLst>
              </a:tr>
              <a:tr h="26214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o-R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149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Crisan Camelia Daniela</dc:creator>
  <cp:lastModifiedBy>Crisan Camelia Daniela</cp:lastModifiedBy>
  <cp:revision>30</cp:revision>
  <dcterms:created xsi:type="dcterms:W3CDTF">2018-06-11T07:41:09Z</dcterms:created>
  <dcterms:modified xsi:type="dcterms:W3CDTF">2018-06-20T10:43:00Z</dcterms:modified>
</cp:coreProperties>
</file>