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 varScale="1">
        <p:scale>
          <a:sx n="83" d="100"/>
          <a:sy n="83" d="100"/>
        </p:scale>
        <p:origin x="-1426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EC544D-BFF1-4A79-B2FA-054BD9D9D534}" type="datetimeFigureOut">
              <a:rPr lang="en-US" smtClean="0"/>
              <a:pPr/>
              <a:t>5/26/2022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BA95411-7A61-4558-B2F1-6FBB51A6C0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 smtClean="0"/>
              <a:t>Proiect sincretic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3356992"/>
            <a:ext cx="6400800" cy="1152128"/>
          </a:xfrm>
        </p:spPr>
        <p:txBody>
          <a:bodyPr>
            <a:normAutofit/>
          </a:bodyPr>
          <a:lstStyle/>
          <a:p>
            <a:r>
              <a:rPr lang="ro-RO" sz="2800" dirty="0" smtClean="0"/>
              <a:t>Algoritmul lui Euclid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5445224"/>
            <a:ext cx="36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 smtClean="0"/>
              <a:t>Molea Camelia Petronela</a:t>
            </a:r>
          </a:p>
          <a:p>
            <a:r>
              <a:rPr lang="ro-RO" dirty="0" smtClean="0"/>
              <a:t>Informatica, An 2, Grupa </a:t>
            </a:r>
            <a:r>
              <a:rPr lang="ro-RO" dirty="0" smtClean="0"/>
              <a:t>2.2</a:t>
            </a:r>
            <a:endParaRPr lang="en-US" dirty="0" smtClean="0"/>
          </a:p>
          <a:p>
            <a:r>
              <a:rPr lang="en-US" dirty="0" err="1" smtClean="0"/>
              <a:t>Profesor</a:t>
            </a:r>
            <a:r>
              <a:rPr lang="en-US" dirty="0" smtClean="0"/>
              <a:t>: </a:t>
            </a:r>
            <a:r>
              <a:rPr lang="en-US" dirty="0" err="1" smtClean="0"/>
              <a:t>Bocan</a:t>
            </a:r>
            <a:r>
              <a:rPr lang="en-US" dirty="0" smtClean="0"/>
              <a:t> </a:t>
            </a:r>
            <a:r>
              <a:rPr lang="en-US" dirty="0" err="1" smtClean="0"/>
              <a:t>Valer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7467600" cy="1143000"/>
          </a:xfrm>
        </p:spPr>
        <p:txBody>
          <a:bodyPr>
            <a:normAutofit/>
          </a:bodyPr>
          <a:lstStyle/>
          <a:p>
            <a:r>
              <a:rPr lang="ro-RO" dirty="0" smtClean="0">
                <a:latin typeface="Century" pitchFamily="18" charset="0"/>
                <a:cs typeface="Arial" pitchFamily="34" charset="0"/>
              </a:rPr>
              <a:t>Cerinta</a:t>
            </a:r>
            <a:r>
              <a:rPr lang="en-US" dirty="0" smtClean="0">
                <a:latin typeface="Century" pitchFamily="18" charset="0"/>
                <a:cs typeface="Arial" pitchFamily="34" charset="0"/>
              </a:rPr>
              <a:t>:</a:t>
            </a:r>
            <a:endParaRPr lang="en-US" dirty="0">
              <a:latin typeface="Century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Algoritmul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lui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Euclid: Se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dau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doua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numere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naturale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A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B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se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cere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se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scrie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un program care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calculeaza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cel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mai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mare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divizor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comun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al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numerelor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A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B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prin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metoda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recursiva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.</a:t>
            </a:r>
            <a:endParaRPr lang="en-US" dirty="0"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" pitchFamily="18" charset="0"/>
                <a:cs typeface="Arial" pitchFamily="34" charset="0"/>
              </a:rPr>
              <a:t>Implementare</a:t>
            </a:r>
            <a:r>
              <a:rPr lang="en-US" dirty="0" smtClean="0">
                <a:latin typeface="Century" pitchFamily="18" charset="0"/>
                <a:cs typeface="Arial" pitchFamily="34" charset="0"/>
              </a:rPr>
              <a:t>:</a:t>
            </a:r>
            <a:endParaRPr lang="en-US" dirty="0">
              <a:latin typeface="Century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1396752"/>
          </a:xfrm>
        </p:spPr>
        <p:txBody>
          <a:bodyPr>
            <a:normAutofit fontScale="92500"/>
          </a:bodyPr>
          <a:lstStyle/>
          <a:p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Functie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cmmdc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recursiva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-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folosita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pentru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aflarea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celui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mai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mare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divizor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comun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(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metoda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impartirilor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 </a:t>
            </a:r>
            <a:r>
              <a:rPr lang="en-US" dirty="0" err="1" smtClean="0">
                <a:latin typeface="Bookman Old Style" pitchFamily="18" charset="0"/>
                <a:cs typeface="Arial" pitchFamily="34" charset="0"/>
              </a:rPr>
              <a:t>succesive</a:t>
            </a:r>
            <a:r>
              <a:rPr lang="en-US" dirty="0" smtClean="0">
                <a:latin typeface="Bookman Old Style" pitchFamily="18" charset="0"/>
                <a:cs typeface="Arial" pitchFamily="34" charset="0"/>
              </a:rPr>
              <a:t>)</a:t>
            </a:r>
            <a:endParaRPr lang="en-US" dirty="0" smtClean="0">
              <a:latin typeface="Bookman Old Style" pitchFamily="18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Captură ecran (2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99592" y="3068960"/>
            <a:ext cx="6048000" cy="2909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" pitchFamily="18" charset="0"/>
                <a:cs typeface="Arial" pitchFamily="34" charset="0"/>
              </a:rPr>
              <a:t>Functia</a:t>
            </a:r>
            <a:r>
              <a:rPr lang="en-US" dirty="0" smtClean="0">
                <a:latin typeface="Century" pitchFamily="18" charset="0"/>
                <a:cs typeface="Arial" pitchFamily="34" charset="0"/>
              </a:rPr>
              <a:t> main:</a:t>
            </a:r>
            <a:endParaRPr lang="en-US" dirty="0">
              <a:latin typeface="Century" pitchFamily="18" charset="0"/>
              <a:cs typeface="Arial" pitchFamily="34" charset="0"/>
            </a:endParaRPr>
          </a:p>
        </p:txBody>
      </p:sp>
      <p:pic>
        <p:nvPicPr>
          <p:cNvPr id="4" name="Content Placeholder 3" descr="Captură ecran (24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700808"/>
            <a:ext cx="8064896" cy="316835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entury" pitchFamily="18" charset="0"/>
              </a:rPr>
              <a:t>Logica</a:t>
            </a:r>
            <a:r>
              <a:rPr lang="ro-RO" dirty="0" smtClean="0">
                <a:latin typeface="Century" pitchFamily="18" charset="0"/>
              </a:rPr>
              <a:t> implementarii</a:t>
            </a:r>
            <a:r>
              <a:rPr lang="en-US" dirty="0" smtClean="0">
                <a:latin typeface="Century" pitchFamily="18" charset="0"/>
              </a:rPr>
              <a:t>:</a:t>
            </a:r>
            <a:endParaRPr lang="en-US" dirty="0">
              <a:latin typeface="Century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99176" cy="4637112"/>
          </a:xfrm>
        </p:spPr>
        <p:txBody>
          <a:bodyPr>
            <a:normAutofit fontScale="92500"/>
          </a:bodyPr>
          <a:lstStyle/>
          <a:p>
            <a:r>
              <a:rPr lang="ro-RO" dirty="0" smtClean="0">
                <a:latin typeface="Bookman Old Style" pitchFamily="18" charset="0"/>
              </a:rPr>
              <a:t>Daca unul dintre cele 2 numere este 0, cel mai mare divizor comun (c.m.m.d.c) al lor este celalalt numar.</a:t>
            </a:r>
          </a:p>
          <a:p>
            <a:r>
              <a:rPr lang="ro-RO" dirty="0" smtClean="0">
                <a:latin typeface="Bookman Old Style" pitchFamily="18" charset="0"/>
              </a:rPr>
              <a:t>Daca niciunul dintre numere nu este 0, atunci c.m.m.d.c nu se va modifica daca se va inlocui unul dintre numere cu restul impartirii sale cu celalalt.</a:t>
            </a:r>
          </a:p>
          <a:p>
            <a:r>
              <a:rPr lang="fr-FR" dirty="0" smtClean="0">
                <a:latin typeface="Bookman Old Style" pitchFamily="18" charset="0"/>
              </a:rPr>
              <a:t>Se </a:t>
            </a:r>
            <a:r>
              <a:rPr lang="fr-FR" dirty="0" err="1" smtClean="0">
                <a:latin typeface="Bookman Old Style" pitchFamily="18" charset="0"/>
              </a:rPr>
              <a:t>repetă</a:t>
            </a:r>
            <a:r>
              <a:rPr lang="fr-FR" dirty="0" smtClean="0">
                <a:latin typeface="Bookman Old Style" pitchFamily="18" charset="0"/>
              </a:rPr>
              <a:t> </a:t>
            </a:r>
            <a:r>
              <a:rPr lang="fr-FR" dirty="0" err="1" smtClean="0">
                <a:latin typeface="Bookman Old Style" pitchFamily="18" charset="0"/>
              </a:rPr>
              <a:t>aceste</a:t>
            </a:r>
            <a:r>
              <a:rPr lang="fr-FR" dirty="0" smtClean="0">
                <a:latin typeface="Bookman Old Style" pitchFamily="18" charset="0"/>
              </a:rPr>
              <a:t> </a:t>
            </a:r>
            <a:r>
              <a:rPr lang="fr-FR" dirty="0" err="1" smtClean="0">
                <a:latin typeface="Bookman Old Style" pitchFamily="18" charset="0"/>
              </a:rPr>
              <a:t>instruc</a:t>
            </a:r>
            <a:r>
              <a:rPr lang="fr-FR" dirty="0" smtClean="0">
                <a:latin typeface="Bookman Old Style" pitchFamily="18" charset="0"/>
              </a:rPr>
              <a:t>ț</a:t>
            </a:r>
            <a:r>
              <a:rPr lang="fr-FR" dirty="0" err="1" smtClean="0">
                <a:latin typeface="Bookman Old Style" pitchFamily="18" charset="0"/>
              </a:rPr>
              <a:t>iuni</a:t>
            </a:r>
            <a:r>
              <a:rPr lang="fr-FR" dirty="0" smtClean="0">
                <a:latin typeface="Bookman Old Style" pitchFamily="18" charset="0"/>
              </a:rPr>
              <a:t> </a:t>
            </a:r>
            <a:r>
              <a:rPr lang="fr-FR" dirty="0" err="1" smtClean="0">
                <a:latin typeface="Bookman Old Style" pitchFamily="18" charset="0"/>
              </a:rPr>
              <a:t>până</a:t>
            </a:r>
            <a:r>
              <a:rPr lang="fr-FR" dirty="0" smtClean="0">
                <a:latin typeface="Bookman Old Style" pitchFamily="18" charset="0"/>
              </a:rPr>
              <a:t> </a:t>
            </a:r>
            <a:r>
              <a:rPr lang="fr-FR" dirty="0" err="1" smtClean="0">
                <a:latin typeface="Bookman Old Style" pitchFamily="18" charset="0"/>
              </a:rPr>
              <a:t>când</a:t>
            </a:r>
            <a:r>
              <a:rPr lang="fr-FR" dirty="0" smtClean="0">
                <a:latin typeface="Bookman Old Style" pitchFamily="18" charset="0"/>
              </a:rPr>
              <a:t> se </a:t>
            </a:r>
            <a:r>
              <a:rPr lang="fr-FR" dirty="0" err="1" smtClean="0">
                <a:latin typeface="Bookman Old Style" pitchFamily="18" charset="0"/>
              </a:rPr>
              <a:t>ob</a:t>
            </a:r>
            <a:r>
              <a:rPr lang="fr-FR" dirty="0" smtClean="0">
                <a:latin typeface="Bookman Old Style" pitchFamily="18" charset="0"/>
              </a:rPr>
              <a:t>ț</a:t>
            </a:r>
            <a:r>
              <a:rPr lang="fr-FR" dirty="0" err="1" smtClean="0">
                <a:latin typeface="Bookman Old Style" pitchFamily="18" charset="0"/>
              </a:rPr>
              <a:t>ine</a:t>
            </a:r>
            <a:r>
              <a:rPr lang="fr-FR" dirty="0" smtClean="0">
                <a:latin typeface="Bookman Old Style" pitchFamily="18" charset="0"/>
              </a:rPr>
              <a:t> un </a:t>
            </a:r>
            <a:r>
              <a:rPr lang="fr-FR" dirty="0" err="1" smtClean="0">
                <a:latin typeface="Bookman Old Style" pitchFamily="18" charset="0"/>
              </a:rPr>
              <a:t>rest</a:t>
            </a:r>
            <a:r>
              <a:rPr lang="fr-FR" dirty="0" smtClean="0">
                <a:latin typeface="Bookman Old Style" pitchFamily="18" charset="0"/>
              </a:rPr>
              <a:t> nul. 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Century" pitchFamily="18" charset="0"/>
              </a:rPr>
              <a:t>Exemplu</a:t>
            </a:r>
            <a:r>
              <a:rPr lang="en-US" dirty="0" smtClean="0">
                <a:latin typeface="Century" pitchFamily="18" charset="0"/>
              </a:rPr>
              <a:t>:</a:t>
            </a:r>
            <a:endParaRPr lang="en-US" dirty="0">
              <a:latin typeface="Century" pitchFamily="18" charset="0"/>
            </a:endParaRPr>
          </a:p>
        </p:txBody>
      </p:sp>
      <p:pic>
        <p:nvPicPr>
          <p:cNvPr id="4" name="Content Placeholder 3" descr="Captură ecran (28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99792" y="1412776"/>
            <a:ext cx="4968552" cy="20162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urved Right Arrow 4"/>
          <p:cNvSpPr/>
          <p:nvPr/>
        </p:nvSpPr>
        <p:spPr>
          <a:xfrm>
            <a:off x="1187624" y="1628800"/>
            <a:ext cx="1080120" cy="129614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Left Arrow 6"/>
          <p:cNvSpPr/>
          <p:nvPr/>
        </p:nvSpPr>
        <p:spPr>
          <a:xfrm>
            <a:off x="6876256" y="4221088"/>
            <a:ext cx="1080120" cy="1368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 descr="Captură ecran (27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584" y="4077072"/>
            <a:ext cx="5261897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7467600" cy="413732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5400" dirty="0" smtClean="0">
                <a:latin typeface="Bookman Old Style" pitchFamily="18" charset="0"/>
              </a:rPr>
              <a:t>     </a:t>
            </a:r>
            <a:r>
              <a:rPr lang="en-US" sz="6000" dirty="0" err="1" smtClean="0">
                <a:latin typeface="Bookman Old Style" pitchFamily="18" charset="0"/>
              </a:rPr>
              <a:t>Va</a:t>
            </a:r>
            <a:r>
              <a:rPr lang="en-US" sz="6000" dirty="0" smtClean="0">
                <a:latin typeface="Bookman Old Style" pitchFamily="18" charset="0"/>
              </a:rPr>
              <a:t> </a:t>
            </a:r>
            <a:r>
              <a:rPr lang="en-US" sz="6000" dirty="0" err="1" smtClean="0">
                <a:latin typeface="Bookman Old Style" pitchFamily="18" charset="0"/>
              </a:rPr>
              <a:t>multumesc</a:t>
            </a:r>
            <a:r>
              <a:rPr lang="en-US" sz="6000" dirty="0" smtClean="0">
                <a:latin typeface="Bookman Old Style" pitchFamily="18" charset="0"/>
              </a:rPr>
              <a:t>   </a:t>
            </a:r>
            <a:r>
              <a:rPr lang="en-US" sz="6000" dirty="0" err="1" smtClean="0">
                <a:latin typeface="Bookman Old Style" pitchFamily="18" charset="0"/>
              </a:rPr>
              <a:t>pentru</a:t>
            </a:r>
            <a:r>
              <a:rPr lang="en-US" sz="6000" dirty="0" smtClean="0">
                <a:latin typeface="Bookman Old Style" pitchFamily="18" charset="0"/>
              </a:rPr>
              <a:t> </a:t>
            </a:r>
            <a:r>
              <a:rPr lang="en-US" sz="6000" dirty="0" err="1" smtClean="0">
                <a:latin typeface="Bookman Old Style" pitchFamily="18" charset="0"/>
              </a:rPr>
              <a:t>timpul</a:t>
            </a:r>
            <a:r>
              <a:rPr lang="en-US" sz="6000" dirty="0" smtClean="0">
                <a:latin typeface="Bookman Old Style" pitchFamily="18" charset="0"/>
              </a:rPr>
              <a:t> </a:t>
            </a:r>
            <a:r>
              <a:rPr lang="en-US" sz="6000" dirty="0" err="1" smtClean="0">
                <a:latin typeface="Bookman Old Style" pitchFamily="18" charset="0"/>
              </a:rPr>
              <a:t>acordat</a:t>
            </a:r>
            <a:r>
              <a:rPr lang="en-US" sz="6000" dirty="0" smtClean="0">
                <a:latin typeface="Bookman Old Style" pitchFamily="18" charset="0"/>
              </a:rPr>
              <a:t>!</a:t>
            </a:r>
            <a:endParaRPr lang="en-US" sz="6000" dirty="0">
              <a:latin typeface="Bookman Old Style" pitchFamily="18" charset="0"/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5364088" y="4005064"/>
            <a:ext cx="1944216" cy="136815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7645</TotalTime>
  <Words>153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Technic</vt:lpstr>
      <vt:lpstr>Proiect sincretic</vt:lpstr>
      <vt:lpstr>Cerinta:</vt:lpstr>
      <vt:lpstr>Implementare:</vt:lpstr>
      <vt:lpstr>Functia main:</vt:lpstr>
      <vt:lpstr>Logica implementarii:</vt:lpstr>
      <vt:lpstr>Exemplu: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sincretic</dc:title>
  <dc:creator>Home</dc:creator>
  <cp:lastModifiedBy>Home</cp:lastModifiedBy>
  <cp:revision>63</cp:revision>
  <dcterms:created xsi:type="dcterms:W3CDTF">2022-05-06T09:00:16Z</dcterms:created>
  <dcterms:modified xsi:type="dcterms:W3CDTF">2022-05-26T11:28:54Z</dcterms:modified>
</cp:coreProperties>
</file>