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5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9" r:id="rId2"/>
    <p:sldMasterId id="2147483721" r:id="rId3"/>
    <p:sldMasterId id="2147483723" r:id="rId4"/>
    <p:sldMasterId id="2147483726" r:id="rId5"/>
    <p:sldMasterId id="2147483754" r:id="rId6"/>
  </p:sldMasterIdLst>
  <p:notesMasterIdLst>
    <p:notesMasterId r:id="rId14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7D99A-7A4B-48BB-BE57-C727F1464E1E}" v="413" dt="2024-02-07T03:00:56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lia ouamara" userId="f6eca31d-f6c8-4837-9461-2e6187ce1ca0" providerId="ADAL" clId="{1647D99A-7A4B-48BB-BE57-C727F1464E1E}"/>
    <pc:docChg chg="undo redo custSel addSld delSld modSld sldOrd modMainMaster modNotesMaster">
      <pc:chgData name="camelia ouamara" userId="f6eca31d-f6c8-4837-9461-2e6187ce1ca0" providerId="ADAL" clId="{1647D99A-7A4B-48BB-BE57-C727F1464E1E}" dt="2024-02-07T03:06:52.705" v="1833" actId="313"/>
      <pc:docMkLst>
        <pc:docMk/>
      </pc:docMkLst>
      <pc:sldChg chg="addSp delSp modSp new mod setBg modClrScheme chgLayout">
        <pc:chgData name="camelia ouamara" userId="f6eca31d-f6c8-4837-9461-2e6187ce1ca0" providerId="ADAL" clId="{1647D99A-7A4B-48BB-BE57-C727F1464E1E}" dt="2024-02-07T02:41:07.242" v="545" actId="1076"/>
        <pc:sldMkLst>
          <pc:docMk/>
          <pc:sldMk cId="2229446927" sldId="256"/>
        </pc:sldMkLst>
        <pc:spChg chg="del mod">
          <ac:chgData name="camelia ouamara" userId="f6eca31d-f6c8-4837-9461-2e6187ce1ca0" providerId="ADAL" clId="{1647D99A-7A4B-48BB-BE57-C727F1464E1E}" dt="2024-02-07T02:39:20.575" v="500" actId="21"/>
          <ac:spMkLst>
            <pc:docMk/>
            <pc:sldMk cId="2229446927" sldId="256"/>
            <ac:spMk id="2" creationId="{8A2D0014-64C9-35A7-1297-997D8A35AED6}"/>
          </ac:spMkLst>
        </pc:spChg>
        <pc:spChg chg="del mod">
          <ac:chgData name="camelia ouamara" userId="f6eca31d-f6c8-4837-9461-2e6187ce1ca0" providerId="ADAL" clId="{1647D99A-7A4B-48BB-BE57-C727F1464E1E}" dt="2024-02-07T02:02:55.851" v="77" actId="26606"/>
          <ac:spMkLst>
            <pc:docMk/>
            <pc:sldMk cId="2229446927" sldId="256"/>
            <ac:spMk id="3" creationId="{1C5299B1-83A4-81FC-6B14-95DA4407DA75}"/>
          </ac:spMkLst>
        </pc:spChg>
        <pc:spChg chg="add mod">
          <ac:chgData name="camelia ouamara" userId="f6eca31d-f6c8-4837-9461-2e6187ce1ca0" providerId="ADAL" clId="{1647D99A-7A4B-48BB-BE57-C727F1464E1E}" dt="2024-02-07T02:33:48.893" v="474" actId="208"/>
          <ac:spMkLst>
            <pc:docMk/>
            <pc:sldMk cId="2229446927" sldId="256"/>
            <ac:spMk id="3" creationId="{D71B3626-064D-6EBE-FEB9-FAD574CE9012}"/>
          </ac:spMkLst>
        </pc:spChg>
        <pc:spChg chg="add del mod">
          <ac:chgData name="camelia ouamara" userId="f6eca31d-f6c8-4837-9461-2e6187ce1ca0" providerId="ADAL" clId="{1647D99A-7A4B-48BB-BE57-C727F1464E1E}" dt="2024-02-07T02:05:24.933" v="181" actId="478"/>
          <ac:spMkLst>
            <pc:docMk/>
            <pc:sldMk cId="2229446927" sldId="256"/>
            <ac:spMk id="4" creationId="{B6580EB3-6C7E-5EF8-F020-BE97C4450F2C}"/>
          </ac:spMkLst>
        </pc:spChg>
        <pc:spChg chg="add del mod">
          <ac:chgData name="camelia ouamara" userId="f6eca31d-f6c8-4837-9461-2e6187ce1ca0" providerId="ADAL" clId="{1647D99A-7A4B-48BB-BE57-C727F1464E1E}" dt="2024-02-07T02:39:46.706" v="517" actId="21"/>
          <ac:spMkLst>
            <pc:docMk/>
            <pc:sldMk cId="2229446927" sldId="256"/>
            <ac:spMk id="8" creationId="{D9FE7631-52CA-EBFC-CDEE-1654B94F4EF1}"/>
          </ac:spMkLst>
        </pc:spChg>
        <pc:spChg chg="add del mod">
          <ac:chgData name="camelia ouamara" userId="f6eca31d-f6c8-4837-9461-2e6187ce1ca0" providerId="ADAL" clId="{1647D99A-7A4B-48BB-BE57-C727F1464E1E}" dt="2024-02-07T02:40:18.870" v="527"/>
          <ac:spMkLst>
            <pc:docMk/>
            <pc:sldMk cId="2229446927" sldId="256"/>
            <ac:spMk id="9" creationId="{4311064A-8932-98D7-7565-C0EFB45F4B32}"/>
          </ac:spMkLst>
        </pc:spChg>
        <pc:spChg chg="add mod">
          <ac:chgData name="camelia ouamara" userId="f6eca31d-f6c8-4837-9461-2e6187ce1ca0" providerId="ADAL" clId="{1647D99A-7A4B-48BB-BE57-C727F1464E1E}" dt="2024-02-07T02:40:51.116" v="541" actId="1076"/>
          <ac:spMkLst>
            <pc:docMk/>
            <pc:sldMk cId="2229446927" sldId="256"/>
            <ac:spMk id="11" creationId="{D5380102-8119-FAF8-22CB-0A8B8CF9D4F1}"/>
          </ac:spMkLst>
        </pc:spChg>
        <pc:spChg chg="add mod">
          <ac:chgData name="camelia ouamara" userId="f6eca31d-f6c8-4837-9461-2e6187ce1ca0" providerId="ADAL" clId="{1647D99A-7A4B-48BB-BE57-C727F1464E1E}" dt="2024-02-07T02:41:07.242" v="545" actId="1076"/>
          <ac:spMkLst>
            <pc:docMk/>
            <pc:sldMk cId="2229446927" sldId="256"/>
            <ac:spMk id="12" creationId="{8A2D0014-64C9-35A7-1297-997D8A35AED6}"/>
          </ac:spMkLst>
        </pc:spChg>
        <pc:cxnChg chg="add mod">
          <ac:chgData name="camelia ouamara" userId="f6eca31d-f6c8-4837-9461-2e6187ce1ca0" providerId="ADAL" clId="{1647D99A-7A4B-48BB-BE57-C727F1464E1E}" dt="2024-02-07T02:34:15.882" v="478" actId="13822"/>
          <ac:cxnSpMkLst>
            <pc:docMk/>
            <pc:sldMk cId="2229446927" sldId="256"/>
            <ac:cxnSpMk id="5" creationId="{6AAFF6C8-3597-AF2C-419C-ACAA9FDAA943}"/>
          </ac:cxnSpMkLst>
        </pc:cxnChg>
      </pc:sldChg>
      <pc:sldChg chg="addSp delSp modSp new del mod modClrScheme chgLayout">
        <pc:chgData name="camelia ouamara" userId="f6eca31d-f6c8-4837-9461-2e6187ce1ca0" providerId="ADAL" clId="{1647D99A-7A4B-48BB-BE57-C727F1464E1E}" dt="2024-02-07T02:41:10.426" v="546" actId="47"/>
        <pc:sldMkLst>
          <pc:docMk/>
          <pc:sldMk cId="49538739" sldId="257"/>
        </pc:sldMkLst>
        <pc:spChg chg="del mod">
          <ac:chgData name="camelia ouamara" userId="f6eca31d-f6c8-4837-9461-2e6187ce1ca0" providerId="ADAL" clId="{1647D99A-7A4B-48BB-BE57-C727F1464E1E}" dt="2024-02-07T02:39:15.762" v="499" actId="26606"/>
          <ac:spMkLst>
            <pc:docMk/>
            <pc:sldMk cId="49538739" sldId="257"/>
            <ac:spMk id="2" creationId="{3B0859EA-C624-6A36-9475-16AE55645503}"/>
          </ac:spMkLst>
        </pc:spChg>
        <pc:spChg chg="add del mod">
          <ac:chgData name="camelia ouamara" userId="f6eca31d-f6c8-4837-9461-2e6187ce1ca0" providerId="ADAL" clId="{1647D99A-7A4B-48BB-BE57-C727F1464E1E}" dt="2024-02-07T02:40:16.693" v="526" actId="21"/>
          <ac:spMkLst>
            <pc:docMk/>
            <pc:sldMk cId="49538739" sldId="257"/>
            <ac:spMk id="3" creationId="{8A2D0014-64C9-35A7-1297-997D8A35AED6}"/>
          </ac:spMkLst>
        </pc:spChg>
        <pc:spChg chg="add del mod">
          <ac:chgData name="camelia ouamara" userId="f6eca31d-f6c8-4837-9461-2e6187ce1ca0" providerId="ADAL" clId="{1647D99A-7A4B-48BB-BE57-C727F1464E1E}" dt="2024-02-07T02:40:35.321" v="532" actId="478"/>
          <ac:spMkLst>
            <pc:docMk/>
            <pc:sldMk cId="49538739" sldId="257"/>
            <ac:spMk id="5" creationId="{6B975D43-A23A-D13E-8F0E-FF5986640FE3}"/>
          </ac:spMkLst>
        </pc:spChg>
        <pc:spChg chg="add del mod">
          <ac:chgData name="camelia ouamara" userId="f6eca31d-f6c8-4837-9461-2e6187ce1ca0" providerId="ADAL" clId="{1647D99A-7A4B-48BB-BE57-C727F1464E1E}" dt="2024-02-07T02:39:22.523" v="501"/>
          <ac:spMkLst>
            <pc:docMk/>
            <pc:sldMk cId="49538739" sldId="257"/>
            <ac:spMk id="7" creationId="{6622CDF0-FCF9-353C-AEA1-37ACE3A29F50}"/>
          </ac:spMkLst>
        </pc:spChg>
        <pc:spChg chg="add mod">
          <ac:chgData name="camelia ouamara" userId="f6eca31d-f6c8-4837-9461-2e6187ce1ca0" providerId="ADAL" clId="{1647D99A-7A4B-48BB-BE57-C727F1464E1E}" dt="2024-02-07T02:40:38.384" v="534" actId="27636"/>
          <ac:spMkLst>
            <pc:docMk/>
            <pc:sldMk cId="49538739" sldId="257"/>
            <ac:spMk id="8" creationId="{D9FE7631-52CA-EBFC-CDEE-1654B94F4EF1}"/>
          </ac:spMkLst>
        </pc:spChg>
      </pc:sldChg>
      <pc:sldChg chg="addSp delSp modSp new del mod modClrScheme chgLayout modNotes">
        <pc:chgData name="camelia ouamara" userId="f6eca31d-f6c8-4837-9461-2e6187ce1ca0" providerId="ADAL" clId="{1647D99A-7A4B-48BB-BE57-C727F1464E1E}" dt="2024-02-07T02:38:11.328" v="493" actId="47"/>
        <pc:sldMkLst>
          <pc:docMk/>
          <pc:sldMk cId="1855743952" sldId="257"/>
        </pc:sldMkLst>
        <pc:spChg chg="add del">
          <ac:chgData name="camelia ouamara" userId="f6eca31d-f6c8-4837-9461-2e6187ce1ca0" providerId="ADAL" clId="{1647D99A-7A4B-48BB-BE57-C727F1464E1E}" dt="2024-02-07T02:09:31.478" v="310" actId="26606"/>
          <ac:spMkLst>
            <pc:docMk/>
            <pc:sldMk cId="1855743952" sldId="257"/>
            <ac:spMk id="2" creationId="{A05788A5-6629-08DD-32E7-F6ECCD1CFF22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2" creationId="{FB85F02D-D124-8F48-C16E-17E0F9A7E5CC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3" creationId="{3E61A722-6192-FC96-2536-6B685B57D077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4" creationId="{20F9E855-D98D-829E-12CE-2E1162899A6B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5" creationId="{445AD8CF-B59C-5398-2ECF-491D77CA3FE1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6" creationId="{8A271F1E-66C4-E5F6-76B9-A76E872E07F1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7" creationId="{98C2A8DF-4AC2-5A89-660B-F2F04BFA594B}"/>
          </ac:spMkLst>
        </pc:spChg>
        <pc:spChg chg="add del mod">
          <ac:chgData name="camelia ouamara" userId="f6eca31d-f6c8-4837-9461-2e6187ce1ca0" providerId="ADAL" clId="{1647D99A-7A4B-48BB-BE57-C727F1464E1E}" dt="2024-02-07T02:09:31.478" v="309" actId="26606"/>
          <ac:spMkLst>
            <pc:docMk/>
            <pc:sldMk cId="1855743952" sldId="257"/>
            <ac:spMk id="7" creationId="{D3968170-36F1-9D61-4FFC-BD3B60E3209D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8" creationId="{BA074457-FC29-7220-2B7D-3D1BBE0A91D6}"/>
          </ac:spMkLst>
        </pc:spChg>
        <pc:spChg chg="add del mod">
          <ac:chgData name="camelia ouamara" userId="f6eca31d-f6c8-4837-9461-2e6187ce1ca0" providerId="ADAL" clId="{1647D99A-7A4B-48BB-BE57-C727F1464E1E}" dt="2024-02-07T02:09:31.478" v="309" actId="26606"/>
          <ac:spMkLst>
            <pc:docMk/>
            <pc:sldMk cId="1855743952" sldId="257"/>
            <ac:spMk id="9" creationId="{4FB8C3CC-F98B-16B0-E532-C312C43D49CF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9" creationId="{C8D8AC78-5C80-CFBF-21A3-6ABE5636F1B1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10" creationId="{50AA621A-C342-9786-D9A6-87A03EA48930}"/>
          </ac:spMkLst>
        </pc:spChg>
        <pc:spChg chg="add del mod ord">
          <ac:chgData name="camelia ouamara" userId="f6eca31d-f6c8-4837-9461-2e6187ce1ca0" providerId="ADAL" clId="{1647D99A-7A4B-48BB-BE57-C727F1464E1E}" dt="2024-02-07T02:34:20.294" v="479"/>
          <ac:spMkLst>
            <pc:docMk/>
            <pc:sldMk cId="1855743952" sldId="257"/>
            <ac:spMk id="11" creationId="{7D71AEC2-69AD-527F-52A7-AF089A3716CB}"/>
          </ac:spMkLst>
        </pc:spChg>
        <pc:spChg chg="add del mod ord">
          <ac:chgData name="camelia ouamara" userId="f6eca31d-f6c8-4837-9461-2e6187ce1ca0" providerId="ADAL" clId="{1647D99A-7A4B-48BB-BE57-C727F1464E1E}" dt="2024-02-07T02:34:20.294" v="479"/>
          <ac:spMkLst>
            <pc:docMk/>
            <pc:sldMk cId="1855743952" sldId="257"/>
            <ac:spMk id="12" creationId="{04BEBAB9-25CC-50FF-D56F-670BFA5E8CA9}"/>
          </ac:spMkLst>
        </pc:spChg>
      </pc:sldChg>
      <pc:sldChg chg="new del">
        <pc:chgData name="camelia ouamara" userId="f6eca31d-f6c8-4837-9461-2e6187ce1ca0" providerId="ADAL" clId="{1647D99A-7A4B-48BB-BE57-C727F1464E1E}" dt="2024-02-07T02:08:37.288" v="306" actId="2696"/>
        <pc:sldMkLst>
          <pc:docMk/>
          <pc:sldMk cId="1896732994" sldId="257"/>
        </pc:sldMkLst>
      </pc:sldChg>
      <pc:sldChg chg="delSp modSp new mod setBg">
        <pc:chgData name="camelia ouamara" userId="f6eca31d-f6c8-4837-9461-2e6187ce1ca0" providerId="ADAL" clId="{1647D99A-7A4B-48BB-BE57-C727F1464E1E}" dt="2024-02-07T02:55:10.521" v="1233" actId="1076"/>
        <pc:sldMkLst>
          <pc:docMk/>
          <pc:sldMk cId="3047582374" sldId="257"/>
        </pc:sldMkLst>
        <pc:spChg chg="mod">
          <ac:chgData name="camelia ouamara" userId="f6eca31d-f6c8-4837-9461-2e6187ce1ca0" providerId="ADAL" clId="{1647D99A-7A4B-48BB-BE57-C727F1464E1E}" dt="2024-02-07T02:42:27.782" v="559" actId="20577"/>
          <ac:spMkLst>
            <pc:docMk/>
            <pc:sldMk cId="3047582374" sldId="257"/>
            <ac:spMk id="2" creationId="{C70C7093-A3AB-ECA1-A4A5-516B23A9A175}"/>
          </ac:spMkLst>
        </pc:spChg>
        <pc:spChg chg="del">
          <ac:chgData name="camelia ouamara" userId="f6eca31d-f6c8-4837-9461-2e6187ce1ca0" providerId="ADAL" clId="{1647D99A-7A4B-48BB-BE57-C727F1464E1E}" dt="2024-02-07T02:42:35.998" v="562" actId="478"/>
          <ac:spMkLst>
            <pc:docMk/>
            <pc:sldMk cId="3047582374" sldId="257"/>
            <ac:spMk id="3" creationId="{7B90BCF9-176D-50A9-7802-2DB0D6B13CA1}"/>
          </ac:spMkLst>
        </pc:spChg>
        <pc:spChg chg="del">
          <ac:chgData name="camelia ouamara" userId="f6eca31d-f6c8-4837-9461-2e6187ce1ca0" providerId="ADAL" clId="{1647D99A-7A4B-48BB-BE57-C727F1464E1E}" dt="2024-02-07T02:42:41.192" v="563" actId="478"/>
          <ac:spMkLst>
            <pc:docMk/>
            <pc:sldMk cId="3047582374" sldId="257"/>
            <ac:spMk id="4" creationId="{B11CC20C-0F35-A6B8-9526-9EA0DB9A461C}"/>
          </ac:spMkLst>
        </pc:spChg>
        <pc:spChg chg="del">
          <ac:chgData name="camelia ouamara" userId="f6eca31d-f6c8-4837-9461-2e6187ce1ca0" providerId="ADAL" clId="{1647D99A-7A4B-48BB-BE57-C727F1464E1E}" dt="2024-02-07T02:42:43.475" v="564" actId="478"/>
          <ac:spMkLst>
            <pc:docMk/>
            <pc:sldMk cId="3047582374" sldId="257"/>
            <ac:spMk id="5" creationId="{3BED9236-8794-AE8D-1D6A-577D1CD89086}"/>
          </ac:spMkLst>
        </pc:spChg>
        <pc:spChg chg="del mod">
          <ac:chgData name="camelia ouamara" userId="f6eca31d-f6c8-4837-9461-2e6187ce1ca0" providerId="ADAL" clId="{1647D99A-7A4B-48BB-BE57-C727F1464E1E}" dt="2024-02-07T02:52:30.950" v="1107" actId="478"/>
          <ac:spMkLst>
            <pc:docMk/>
            <pc:sldMk cId="3047582374" sldId="257"/>
            <ac:spMk id="6" creationId="{984B5303-0689-0584-D5B2-0B0D05F8FF20}"/>
          </ac:spMkLst>
        </pc:spChg>
        <pc:spChg chg="mod">
          <ac:chgData name="camelia ouamara" userId="f6eca31d-f6c8-4837-9461-2e6187ce1ca0" providerId="ADAL" clId="{1647D99A-7A4B-48BB-BE57-C727F1464E1E}" dt="2024-02-07T02:55:10.521" v="1233" actId="1076"/>
          <ac:spMkLst>
            <pc:docMk/>
            <pc:sldMk cId="3047582374" sldId="257"/>
            <ac:spMk id="7" creationId="{C869E215-5009-E2BA-8D08-AD3893F9446B}"/>
          </ac:spMkLst>
        </pc:spChg>
        <pc:spChg chg="del mod">
          <ac:chgData name="camelia ouamara" userId="f6eca31d-f6c8-4837-9461-2e6187ce1ca0" providerId="ADAL" clId="{1647D99A-7A4B-48BB-BE57-C727F1464E1E}" dt="2024-02-07T02:52:40.139" v="1110" actId="478"/>
          <ac:spMkLst>
            <pc:docMk/>
            <pc:sldMk cId="3047582374" sldId="257"/>
            <ac:spMk id="8" creationId="{1BA56DDE-631E-E8FA-5901-5E065AB83D85}"/>
          </ac:spMkLst>
        </pc:spChg>
      </pc:sldChg>
      <pc:sldChg chg="modSp new del">
        <pc:chgData name="camelia ouamara" userId="f6eca31d-f6c8-4837-9461-2e6187ce1ca0" providerId="ADAL" clId="{1647D99A-7A4B-48BB-BE57-C727F1464E1E}" dt="2024-02-07T02:38:11.986" v="494" actId="47"/>
        <pc:sldMkLst>
          <pc:docMk/>
          <pc:sldMk cId="2105946396" sldId="258"/>
        </pc:sldMkLst>
        <pc:spChg chg="mod">
          <ac:chgData name="camelia ouamara" userId="f6eca31d-f6c8-4837-9461-2e6187ce1ca0" providerId="ADAL" clId="{1647D99A-7A4B-48BB-BE57-C727F1464E1E}" dt="2024-02-07T02:34:20.294" v="479"/>
          <ac:spMkLst>
            <pc:docMk/>
            <pc:sldMk cId="2105946396" sldId="258"/>
            <ac:spMk id="2" creationId="{A2855D49-521C-7768-8BB3-75C398A88FDF}"/>
          </ac:spMkLst>
        </pc:spChg>
        <pc:spChg chg="mod">
          <ac:chgData name="camelia ouamara" userId="f6eca31d-f6c8-4837-9461-2e6187ce1ca0" providerId="ADAL" clId="{1647D99A-7A4B-48BB-BE57-C727F1464E1E}" dt="2024-02-07T02:34:20.294" v="479"/>
          <ac:spMkLst>
            <pc:docMk/>
            <pc:sldMk cId="2105946396" sldId="258"/>
            <ac:spMk id="3" creationId="{53B30847-2E13-EB7B-0E21-F104FC8FFAB5}"/>
          </ac:spMkLst>
        </pc:spChg>
        <pc:spChg chg="mod">
          <ac:chgData name="camelia ouamara" userId="f6eca31d-f6c8-4837-9461-2e6187ce1ca0" providerId="ADAL" clId="{1647D99A-7A4B-48BB-BE57-C727F1464E1E}" dt="2024-02-07T02:34:20.294" v="479"/>
          <ac:spMkLst>
            <pc:docMk/>
            <pc:sldMk cId="2105946396" sldId="258"/>
            <ac:spMk id="4" creationId="{431F04D8-2E7B-4CB0-75DF-7093C63C3A91}"/>
          </ac:spMkLst>
        </pc:spChg>
      </pc:sldChg>
      <pc:sldChg chg="addSp modSp new mod ord">
        <pc:chgData name="camelia ouamara" userId="f6eca31d-f6c8-4837-9461-2e6187ce1ca0" providerId="ADAL" clId="{1647D99A-7A4B-48BB-BE57-C727F1464E1E}" dt="2024-02-07T03:02:11.539" v="1502" actId="2710"/>
        <pc:sldMkLst>
          <pc:docMk/>
          <pc:sldMk cId="4259716762" sldId="258"/>
        </pc:sldMkLst>
        <pc:spChg chg="mod">
          <ac:chgData name="camelia ouamara" userId="f6eca31d-f6c8-4837-9461-2e6187ce1ca0" providerId="ADAL" clId="{1647D99A-7A4B-48BB-BE57-C727F1464E1E}" dt="2024-02-07T03:00:03.009" v="1428" actId="2711"/>
          <ac:spMkLst>
            <pc:docMk/>
            <pc:sldMk cId="4259716762" sldId="258"/>
            <ac:spMk id="2" creationId="{0257DF32-3DF9-409E-1950-608E08C76333}"/>
          </ac:spMkLst>
        </pc:spChg>
        <pc:spChg chg="add mod">
          <ac:chgData name="camelia ouamara" userId="f6eca31d-f6c8-4837-9461-2e6187ce1ca0" providerId="ADAL" clId="{1647D99A-7A4B-48BB-BE57-C727F1464E1E}" dt="2024-02-07T03:02:11.539" v="1502" actId="2710"/>
          <ac:spMkLst>
            <pc:docMk/>
            <pc:sldMk cId="4259716762" sldId="258"/>
            <ac:spMk id="3" creationId="{2B209E6F-B97D-9DD5-0DF1-266A50849E04}"/>
          </ac:spMkLst>
        </pc:spChg>
      </pc:sldChg>
      <pc:sldChg chg="addSp delSp modSp new mod">
        <pc:chgData name="camelia ouamara" userId="f6eca31d-f6c8-4837-9461-2e6187ce1ca0" providerId="ADAL" clId="{1647D99A-7A4B-48BB-BE57-C727F1464E1E}" dt="2024-02-07T03:02:24.775" v="1504" actId="11"/>
        <pc:sldMkLst>
          <pc:docMk/>
          <pc:sldMk cId="63951143" sldId="259"/>
        </pc:sldMkLst>
        <pc:spChg chg="del">
          <ac:chgData name="camelia ouamara" userId="f6eca31d-f6c8-4837-9461-2e6187ce1ca0" providerId="ADAL" clId="{1647D99A-7A4B-48BB-BE57-C727F1464E1E}" dt="2024-02-07T02:59:47.629" v="1422" actId="478"/>
          <ac:spMkLst>
            <pc:docMk/>
            <pc:sldMk cId="63951143" sldId="259"/>
            <ac:spMk id="2" creationId="{AFAFA888-B703-6298-6077-A3CEBD0775E6}"/>
          </ac:spMkLst>
        </pc:spChg>
        <pc:spChg chg="del">
          <ac:chgData name="camelia ouamara" userId="f6eca31d-f6c8-4837-9461-2e6187ce1ca0" providerId="ADAL" clId="{1647D99A-7A4B-48BB-BE57-C727F1464E1E}" dt="2024-02-07T02:59:46.282" v="1421" actId="478"/>
          <ac:spMkLst>
            <pc:docMk/>
            <pc:sldMk cId="63951143" sldId="259"/>
            <ac:spMk id="3" creationId="{18CEE158-FCE4-DF80-1D26-94EFBA991BED}"/>
          </ac:spMkLst>
        </pc:spChg>
        <pc:spChg chg="del">
          <ac:chgData name="camelia ouamara" userId="f6eca31d-f6c8-4837-9461-2e6187ce1ca0" providerId="ADAL" clId="{1647D99A-7A4B-48BB-BE57-C727F1464E1E}" dt="2024-02-07T02:59:44.921" v="1420" actId="478"/>
          <ac:spMkLst>
            <pc:docMk/>
            <pc:sldMk cId="63951143" sldId="259"/>
            <ac:spMk id="4" creationId="{75FABC34-9200-2B26-5685-C7FBB7688494}"/>
          </ac:spMkLst>
        </pc:spChg>
        <pc:spChg chg="add del mod">
          <ac:chgData name="camelia ouamara" userId="f6eca31d-f6c8-4837-9461-2e6187ce1ca0" providerId="ADAL" clId="{1647D99A-7A4B-48BB-BE57-C727F1464E1E}" dt="2024-02-07T02:59:56.538" v="1427"/>
          <ac:spMkLst>
            <pc:docMk/>
            <pc:sldMk cId="63951143" sldId="259"/>
            <ac:spMk id="5" creationId="{7862D6CA-617E-3BDB-C34E-28A39D0EECDB}"/>
          </ac:spMkLst>
        </pc:spChg>
        <pc:spChg chg="add mod">
          <ac:chgData name="camelia ouamara" userId="f6eca31d-f6c8-4837-9461-2e6187ce1ca0" providerId="ADAL" clId="{1647D99A-7A4B-48BB-BE57-C727F1464E1E}" dt="2024-02-07T03:00:48.175" v="1444" actId="122"/>
          <ac:spMkLst>
            <pc:docMk/>
            <pc:sldMk cId="63951143" sldId="259"/>
            <ac:spMk id="6" creationId="{240874DB-154D-3265-5786-919283AC0552}"/>
          </ac:spMkLst>
        </pc:spChg>
        <pc:spChg chg="add mod">
          <ac:chgData name="camelia ouamara" userId="f6eca31d-f6c8-4837-9461-2e6187ce1ca0" providerId="ADAL" clId="{1647D99A-7A4B-48BB-BE57-C727F1464E1E}" dt="2024-02-07T03:02:24.775" v="1504" actId="11"/>
          <ac:spMkLst>
            <pc:docMk/>
            <pc:sldMk cId="63951143" sldId="259"/>
            <ac:spMk id="7" creationId="{4705DD3A-8A19-FA3E-719A-6E11F6EB2EB0}"/>
          </ac:spMkLst>
        </pc:spChg>
      </pc:sldChg>
      <pc:sldChg chg="addSp modSp new del mod">
        <pc:chgData name="camelia ouamara" userId="f6eca31d-f6c8-4837-9461-2e6187ce1ca0" providerId="ADAL" clId="{1647D99A-7A4B-48BB-BE57-C727F1464E1E}" dt="2024-02-07T02:38:13.338" v="495" actId="47"/>
        <pc:sldMkLst>
          <pc:docMk/>
          <pc:sldMk cId="4212325600" sldId="259"/>
        </pc:sldMkLst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k cId="4212325600" sldId="259"/>
            <ac:spMk id="2" creationId="{7040C499-37CF-9BFF-BFF3-1DD88FF54387}"/>
          </ac:spMkLst>
        </pc:spChg>
        <pc:spChg chg="add mod">
          <ac:chgData name="camelia ouamara" userId="f6eca31d-f6c8-4837-9461-2e6187ce1ca0" providerId="ADAL" clId="{1647D99A-7A4B-48BB-BE57-C727F1464E1E}" dt="2024-02-07T02:20:24.136" v="410"/>
          <ac:spMkLst>
            <pc:docMk/>
            <pc:sldMk cId="4212325600" sldId="259"/>
            <ac:spMk id="3" creationId="{A16DE955-30DD-AE56-847D-08C0409E2F74}"/>
          </ac:spMkLst>
        </pc:spChg>
      </pc:sldChg>
      <pc:sldChg chg="modSp add mod">
        <pc:chgData name="camelia ouamara" userId="f6eca31d-f6c8-4837-9461-2e6187ce1ca0" providerId="ADAL" clId="{1647D99A-7A4B-48BB-BE57-C727F1464E1E}" dt="2024-02-07T03:03:16.575" v="1582" actId="313"/>
        <pc:sldMkLst>
          <pc:docMk/>
          <pc:sldMk cId="696068634" sldId="260"/>
        </pc:sldMkLst>
        <pc:spChg chg="mod">
          <ac:chgData name="camelia ouamara" userId="f6eca31d-f6c8-4837-9461-2e6187ce1ca0" providerId="ADAL" clId="{1647D99A-7A4B-48BB-BE57-C727F1464E1E}" dt="2024-02-07T03:02:48.481" v="1507" actId="20577"/>
          <ac:spMkLst>
            <pc:docMk/>
            <pc:sldMk cId="696068634" sldId="260"/>
            <ac:spMk id="6" creationId="{9CCFA7EC-8173-240B-DA9A-BC27390284A5}"/>
          </ac:spMkLst>
        </pc:spChg>
        <pc:spChg chg="mod">
          <ac:chgData name="camelia ouamara" userId="f6eca31d-f6c8-4837-9461-2e6187ce1ca0" providerId="ADAL" clId="{1647D99A-7A4B-48BB-BE57-C727F1464E1E}" dt="2024-02-07T03:03:16.575" v="1582" actId="313"/>
          <ac:spMkLst>
            <pc:docMk/>
            <pc:sldMk cId="696068634" sldId="260"/>
            <ac:spMk id="7" creationId="{355481C1-AB26-F0CF-1C13-77CFD9248419}"/>
          </ac:spMkLst>
        </pc:spChg>
      </pc:sldChg>
      <pc:sldChg chg="addSp delSp modSp new del mod modClrScheme chgLayout">
        <pc:chgData name="camelia ouamara" userId="f6eca31d-f6c8-4837-9461-2e6187ce1ca0" providerId="ADAL" clId="{1647D99A-7A4B-48BB-BE57-C727F1464E1E}" dt="2024-02-07T02:38:09.036" v="489" actId="47"/>
        <pc:sldMkLst>
          <pc:docMk/>
          <pc:sldMk cId="1989268838" sldId="260"/>
        </pc:sldMkLst>
        <pc:spChg chg="del mod ord">
          <ac:chgData name="camelia ouamara" userId="f6eca31d-f6c8-4837-9461-2e6187ce1ca0" providerId="ADAL" clId="{1647D99A-7A4B-48BB-BE57-C727F1464E1E}" dt="2024-02-07T02:34:51.517" v="482" actId="700"/>
          <ac:spMkLst>
            <pc:docMk/>
            <pc:sldMk cId="1989268838" sldId="260"/>
            <ac:spMk id="2" creationId="{C98EAB0F-801D-6069-6571-AD80CF55F607}"/>
          </ac:spMkLst>
        </pc:spChg>
        <pc:spChg chg="del mod ord">
          <ac:chgData name="camelia ouamara" userId="f6eca31d-f6c8-4837-9461-2e6187ce1ca0" providerId="ADAL" clId="{1647D99A-7A4B-48BB-BE57-C727F1464E1E}" dt="2024-02-07T02:34:51.517" v="482" actId="700"/>
          <ac:spMkLst>
            <pc:docMk/>
            <pc:sldMk cId="1989268838" sldId="260"/>
            <ac:spMk id="3" creationId="{3756374C-0FCE-07BE-A2AC-1EDA6E7BAD72}"/>
          </ac:spMkLst>
        </pc:spChg>
        <pc:spChg chg="add mod ord">
          <ac:chgData name="camelia ouamara" userId="f6eca31d-f6c8-4837-9461-2e6187ce1ca0" providerId="ADAL" clId="{1647D99A-7A4B-48BB-BE57-C727F1464E1E}" dt="2024-02-07T02:34:51.517" v="482" actId="700"/>
          <ac:spMkLst>
            <pc:docMk/>
            <pc:sldMk cId="1989268838" sldId="260"/>
            <ac:spMk id="4" creationId="{4E2ED260-27A5-8BC0-4DC9-99C578E9835E}"/>
          </ac:spMkLst>
        </pc:spChg>
        <pc:spChg chg="add mod ord">
          <ac:chgData name="camelia ouamara" userId="f6eca31d-f6c8-4837-9461-2e6187ce1ca0" providerId="ADAL" clId="{1647D99A-7A4B-48BB-BE57-C727F1464E1E}" dt="2024-02-07T02:34:51.517" v="482" actId="700"/>
          <ac:spMkLst>
            <pc:docMk/>
            <pc:sldMk cId="1989268838" sldId="260"/>
            <ac:spMk id="5" creationId="{3EEEA1FD-09D4-0166-89DD-88D5FC476F82}"/>
          </ac:spMkLst>
        </pc:spChg>
        <pc:spChg chg="add mod ord">
          <ac:chgData name="camelia ouamara" userId="f6eca31d-f6c8-4837-9461-2e6187ce1ca0" providerId="ADAL" clId="{1647D99A-7A4B-48BB-BE57-C727F1464E1E}" dt="2024-02-07T02:34:51.517" v="482" actId="700"/>
          <ac:spMkLst>
            <pc:docMk/>
            <pc:sldMk cId="1989268838" sldId="260"/>
            <ac:spMk id="6" creationId="{89E85A48-1915-58D0-1CA6-FE0AF22DD6E2}"/>
          </ac:spMkLst>
        </pc:spChg>
      </pc:sldChg>
      <pc:sldChg chg="modSp add mod">
        <pc:chgData name="camelia ouamara" userId="f6eca31d-f6c8-4837-9461-2e6187ce1ca0" providerId="ADAL" clId="{1647D99A-7A4B-48BB-BE57-C727F1464E1E}" dt="2024-02-07T03:06:52.705" v="1833" actId="313"/>
        <pc:sldMkLst>
          <pc:docMk/>
          <pc:sldMk cId="2012784260" sldId="261"/>
        </pc:sldMkLst>
        <pc:spChg chg="mod">
          <ac:chgData name="camelia ouamara" userId="f6eca31d-f6c8-4837-9461-2e6187ce1ca0" providerId="ADAL" clId="{1647D99A-7A4B-48BB-BE57-C727F1464E1E}" dt="2024-02-07T03:03:46.985" v="1585" actId="20577"/>
          <ac:spMkLst>
            <pc:docMk/>
            <pc:sldMk cId="2012784260" sldId="261"/>
            <ac:spMk id="6" creationId="{F86BCB51-50DF-F925-A8EE-2A7D866FA3E7}"/>
          </ac:spMkLst>
        </pc:spChg>
        <pc:spChg chg="mod">
          <ac:chgData name="camelia ouamara" userId="f6eca31d-f6c8-4837-9461-2e6187ce1ca0" providerId="ADAL" clId="{1647D99A-7A4B-48BB-BE57-C727F1464E1E}" dt="2024-02-07T03:06:52.705" v="1833" actId="313"/>
          <ac:spMkLst>
            <pc:docMk/>
            <pc:sldMk cId="2012784260" sldId="261"/>
            <ac:spMk id="7" creationId="{7A9C17F1-A85C-B1D2-3275-70B3687A7944}"/>
          </ac:spMkLst>
        </pc:spChg>
      </pc:sldChg>
      <pc:sldChg chg="addSp delSp modSp new del mod">
        <pc:chgData name="camelia ouamara" userId="f6eca31d-f6c8-4837-9461-2e6187ce1ca0" providerId="ADAL" clId="{1647D99A-7A4B-48BB-BE57-C727F1464E1E}" dt="2024-02-07T02:38:09.624" v="490" actId="47"/>
        <pc:sldMkLst>
          <pc:docMk/>
          <pc:sldMk cId="2851326280" sldId="261"/>
        </pc:sldMkLst>
        <pc:spChg chg="add del mod">
          <ac:chgData name="camelia ouamara" userId="f6eca31d-f6c8-4837-9461-2e6187ce1ca0" providerId="ADAL" clId="{1647D99A-7A4B-48BB-BE57-C727F1464E1E}" dt="2024-02-07T02:37:54.352" v="486" actId="478"/>
          <ac:spMkLst>
            <pc:docMk/>
            <pc:sldMk cId="2851326280" sldId="261"/>
            <ac:spMk id="15" creationId="{4CF8C4D8-F84C-B96F-F286-FDB255142DC6}"/>
          </ac:spMkLst>
        </pc:spChg>
      </pc:sldChg>
      <pc:sldChg chg="modSp add mod">
        <pc:chgData name="camelia ouamara" userId="f6eca31d-f6c8-4837-9461-2e6187ce1ca0" providerId="ADAL" clId="{1647D99A-7A4B-48BB-BE57-C727F1464E1E}" dt="2024-02-07T03:06:48.400" v="1831" actId="313"/>
        <pc:sldMkLst>
          <pc:docMk/>
          <pc:sldMk cId="1708114066" sldId="262"/>
        </pc:sldMkLst>
        <pc:spChg chg="mod">
          <ac:chgData name="camelia ouamara" userId="f6eca31d-f6c8-4837-9461-2e6187ce1ca0" providerId="ADAL" clId="{1647D99A-7A4B-48BB-BE57-C727F1464E1E}" dt="2024-02-07T03:05:44.705" v="1718" actId="20577"/>
          <ac:spMkLst>
            <pc:docMk/>
            <pc:sldMk cId="1708114066" sldId="262"/>
            <ac:spMk id="6" creationId="{8B2B95D1-FB37-E390-51F8-134A79C7BC78}"/>
          </ac:spMkLst>
        </pc:spChg>
        <pc:spChg chg="mod">
          <ac:chgData name="camelia ouamara" userId="f6eca31d-f6c8-4837-9461-2e6187ce1ca0" providerId="ADAL" clId="{1647D99A-7A4B-48BB-BE57-C727F1464E1E}" dt="2024-02-07T03:06:48.400" v="1831" actId="313"/>
          <ac:spMkLst>
            <pc:docMk/>
            <pc:sldMk cId="1708114066" sldId="262"/>
            <ac:spMk id="7" creationId="{4432441B-0EB2-AE58-D540-9B954511FA7E}"/>
          </ac:spMkLst>
        </pc:spChg>
      </pc:sldChg>
      <pc:sldChg chg="new del">
        <pc:chgData name="camelia ouamara" userId="f6eca31d-f6c8-4837-9461-2e6187ce1ca0" providerId="ADAL" clId="{1647D99A-7A4B-48BB-BE57-C727F1464E1E}" dt="2024-02-07T02:38:10.280" v="491" actId="47"/>
        <pc:sldMkLst>
          <pc:docMk/>
          <pc:sldMk cId="3660651366" sldId="262"/>
        </pc:sldMkLst>
      </pc:sldChg>
      <pc:sldChg chg="new del">
        <pc:chgData name="camelia ouamara" userId="f6eca31d-f6c8-4837-9461-2e6187ce1ca0" providerId="ADAL" clId="{1647D99A-7A4B-48BB-BE57-C727F1464E1E}" dt="2024-02-07T02:38:10.926" v="492" actId="47"/>
        <pc:sldMkLst>
          <pc:docMk/>
          <pc:sldMk cId="2579214031" sldId="263"/>
        </pc:sldMkLst>
      </pc:sldChg>
      <pc:sldMasterChg chg="modSp setBg delSldLayout modSldLayout">
        <pc:chgData name="camelia ouamara" userId="f6eca31d-f6c8-4837-9461-2e6187ce1ca0" providerId="ADAL" clId="{1647D99A-7A4B-48BB-BE57-C727F1464E1E}" dt="2024-02-07T02:47:13.660" v="725"/>
        <pc:sldMasterMkLst>
          <pc:docMk/>
          <pc:sldMasterMk cId="1081203069" sldId="2147483660"/>
        </pc:sldMasterMkLst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1081203069" sldId="2147483660"/>
            <ac:spMk id="6" creationId="{00000000-0000-0000-0000-000000000000}"/>
          </ac:spMkLst>
        </pc:spChg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1081203069" sldId="2147483660"/>
            <ac:spMk id="7" creationId="{00000000-0000-0000-0000-000000000000}"/>
          </ac:spMkLst>
        </pc:sp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262299886" sldId="2147483661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62299886" sldId="2147483661"/>
              <ac:spMk id="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62299886" sldId="2147483661"/>
              <ac:spMk id="1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62299886" sldId="2147483661"/>
              <ac:spMk id="1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62299886" sldId="2147483661"/>
              <ac:spMk id="1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62299886" sldId="2147483661"/>
              <ac:spMk id="13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086643818" sldId="2147483662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86643818" sldId="2147483662"/>
              <ac:spMk id="1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86643818" sldId="2147483662"/>
              <ac:spMk id="1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86643818" sldId="2147483662"/>
              <ac:spMk id="1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86643818" sldId="2147483662"/>
              <ac:spMk id="19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2086643818" sldId="2147483662"/>
              <ac:cxnSpMk id="18" creationId="{00000000-0000-0000-0000-000000000000}"/>
            </ac:cxnSpMkLst>
          </pc:cxn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678864244" sldId="2147483663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78864244" sldId="2147483663"/>
              <ac:spMk id="2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78864244" sldId="2147483663"/>
              <ac:spMk id="2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78864244" sldId="2147483663"/>
              <ac:spMk id="23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052493883" sldId="2147483664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52493883" sldId="2147483664"/>
              <ac:spMk id="2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52493883" sldId="2147483664"/>
              <ac:spMk id="2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52493883" sldId="2147483664"/>
              <ac:spMk id="2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52493883" sldId="2147483664"/>
              <ac:spMk id="2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52493883" sldId="2147483664"/>
              <ac:spMk id="29" creationId="{00000000-0000-0000-0000-000000000000}"/>
            </ac:spMkLst>
          </pc:spChg>
        </pc:sldLayoutChg>
        <pc:sldLayoutChg chg="modSp del">
          <pc:chgData name="camelia ouamara" userId="f6eca31d-f6c8-4837-9461-2e6187ce1ca0" providerId="ADAL" clId="{1647D99A-7A4B-48BB-BE57-C727F1464E1E}" dt="2024-02-07T02:38:13.338" v="495" actId="47"/>
          <pc:sldLayoutMkLst>
            <pc:docMk/>
            <pc:sldMasterMk cId="1081203069" sldId="2147483660"/>
            <pc:sldLayoutMk cId="2528784423" sldId="214748366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528784423" sldId="2147483665"/>
              <ac:spMk id="3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528784423" sldId="2147483665"/>
              <ac:spMk id="3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528784423" sldId="2147483665"/>
              <ac:spMk id="3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528784423" sldId="2147483665"/>
              <ac:spMk id="3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528784423" sldId="2147483665"/>
              <ac:spMk id="35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972712806" sldId="2147483666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72712806" sldId="2147483666"/>
              <ac:spMk id="3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72712806" sldId="2147483666"/>
              <ac:spMk id="38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282886744" sldId="2147483667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2886744" sldId="2147483667"/>
              <ac:spMk id="4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714121436" sldId="2147483668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14121436" sldId="2147483668"/>
              <ac:spMk id="4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14121436" sldId="2147483668"/>
              <ac:spMk id="4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14121436" sldId="2147483668"/>
              <ac:spMk id="4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14121436" sldId="2147483668"/>
              <ac:spMk id="4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14121436" sldId="2147483668"/>
              <ac:spMk id="46" creationId="{00000000-0000-0000-0000-000000000000}"/>
            </ac:spMkLst>
          </pc:spChg>
        </pc:sldLayoutChg>
        <pc:sldLayoutChg chg="modSp del">
          <pc:chgData name="camelia ouamara" userId="f6eca31d-f6c8-4837-9461-2e6187ce1ca0" providerId="ADAL" clId="{1647D99A-7A4B-48BB-BE57-C727F1464E1E}" dt="2024-02-07T02:38:10.926" v="492" actId="47"/>
          <pc:sldLayoutMkLst>
            <pc:docMk/>
            <pc:sldMasterMk cId="1081203069" sldId="2147483660"/>
            <pc:sldLayoutMk cId="3867124582" sldId="2147483669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867124582" sldId="2147483669"/>
              <ac:spMk id="4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867124582" sldId="2147483669"/>
              <ac:spMk id="4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867124582" sldId="2147483669"/>
              <ac:spMk id="5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867124582" sldId="2147483669"/>
              <ac:spMk id="5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867124582" sldId="2147483669"/>
              <ac:spMk id="5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640596475" sldId="2147483670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640596475" sldId="2147483670"/>
              <ac:spMk id="5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640596475" sldId="2147483670"/>
              <ac:spMk id="5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640596475" sldId="2147483670"/>
              <ac:spMk id="56" creationId="{00000000-0000-0000-0000-000000000000}"/>
            </ac:spMkLst>
          </pc:spChg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917358414" sldId="2147483671"/>
          </pc:sldLayoutMkLst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757708226" sldId="2147483672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5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7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7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7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73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1757708226" sldId="2147483672"/>
              <ac:cxnSpMk id="60" creationId="{00000000-0000-0000-0000-000000000000}"/>
            </ac:cxnSpMkLst>
          </pc:cxnChg>
        </pc:sldLayoutChg>
        <pc:sldLayoutChg chg="modSp del">
          <pc:chgData name="camelia ouamara" userId="f6eca31d-f6c8-4837-9461-2e6187ce1ca0" providerId="ADAL" clId="{1647D99A-7A4B-48BB-BE57-C727F1464E1E}" dt="2024-02-07T02:38:09.624" v="490" actId="47"/>
          <pc:sldLayoutMkLst>
            <pc:docMk/>
            <pc:sldMasterMk cId="1081203069" sldId="2147483660"/>
            <pc:sldLayoutMk cId="2189842824" sldId="2147483673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7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7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7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7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7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90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2189842824" sldId="2147483673"/>
              <ac:cxnSpMk id="88" creationId="{00000000-0000-0000-0000-000000000000}"/>
            </ac:cxnSpMkLst>
          </pc:cxn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2189842824" sldId="2147483673"/>
              <ac:cxnSpMk id="89" creationId="{00000000-0000-0000-0000-000000000000}"/>
            </ac:cxnSpMkLst>
          </pc:cxn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5157709" sldId="2147483674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100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5157709" sldId="2147483674"/>
              <ac:cxnSpMk id="95" creationId="{00000000-0000-0000-0000-000000000000}"/>
            </ac:cxnSpMkLst>
          </pc:cxnChg>
        </pc:sldLayoutChg>
        <pc:sldLayoutChg chg="modSp del">
          <pc:chgData name="camelia ouamara" userId="f6eca31d-f6c8-4837-9461-2e6187ce1ca0" providerId="ADAL" clId="{1647D99A-7A4B-48BB-BE57-C727F1464E1E}" dt="2024-02-07T02:38:11.986" v="494" actId="47"/>
          <pc:sldLayoutMkLst>
            <pc:docMk/>
            <pc:sldMasterMk cId="1081203069" sldId="2147483660"/>
            <pc:sldLayoutMk cId="473425484" sldId="214748367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73425484" sldId="2147483675"/>
              <ac:spMk id="10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73425484" sldId="2147483675"/>
              <ac:spMk id="10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73425484" sldId="2147483675"/>
              <ac:spMk id="10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73425484" sldId="2147483675"/>
              <ac:spMk id="106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473425484" sldId="2147483675"/>
              <ac:cxnSpMk id="105" creationId="{00000000-0000-0000-0000-000000000000}"/>
            </ac:cxnSpMkLst>
          </pc:cxn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879474884" sldId="2147483676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0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0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1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1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1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1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1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16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1879474884" sldId="2147483676"/>
              <ac:cxnSpMk id="111" creationId="{00000000-0000-0000-0000-000000000000}"/>
            </ac:cxnSpMkLst>
          </pc:cxnChg>
        </pc:sldLayoutChg>
        <pc:sldLayoutChg chg="modSp del">
          <pc:chgData name="camelia ouamara" userId="f6eca31d-f6c8-4837-9461-2e6187ce1ca0" providerId="ADAL" clId="{1647D99A-7A4B-48BB-BE57-C727F1464E1E}" dt="2024-02-07T02:38:10.280" v="491" actId="47"/>
          <pc:sldLayoutMkLst>
            <pc:docMk/>
            <pc:sldMasterMk cId="1081203069" sldId="2147483660"/>
            <pc:sldLayoutMk cId="1132191932" sldId="2147483677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132191932" sldId="2147483677"/>
              <ac:spMk id="11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132191932" sldId="2147483677"/>
              <ac:spMk id="11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132191932" sldId="2147483677"/>
              <ac:spMk id="12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132191932" sldId="2147483677"/>
              <ac:spMk id="121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759545338" sldId="2147483678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9545338" sldId="2147483678"/>
              <ac:spMk id="12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9545338" sldId="2147483678"/>
              <ac:spMk id="12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9545338" sldId="2147483678"/>
              <ac:spMk id="12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9545338" sldId="2147483678"/>
              <ac:spMk id="126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329257794" sldId="2147483679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2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2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3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3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3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3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34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692199549" sldId="2147483680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92199549" sldId="2147483680"/>
              <ac:spMk id="13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92199549" sldId="2147483680"/>
              <ac:spMk id="13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92199549" sldId="2147483680"/>
              <ac:spMk id="13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92199549" sldId="2147483680"/>
              <ac:spMk id="13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92199549" sldId="2147483680"/>
              <ac:spMk id="14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4002740888" sldId="2147483681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002740888" sldId="2147483681"/>
              <ac:spMk id="14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002740888" sldId="2147483681"/>
              <ac:spMk id="14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002740888" sldId="2147483681"/>
              <ac:spMk id="14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002740888" sldId="2147483681"/>
              <ac:spMk id="14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002740888" sldId="2147483681"/>
              <ac:spMk id="146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4002740888" sldId="2147483681"/>
              <ac:cxnSpMk id="147" creationId="{00000000-0000-0000-0000-000000000000}"/>
            </ac:cxnSpMkLst>
          </pc:cxn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498861185" sldId="2147483682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98861185" sldId="2147483682"/>
              <ac:spMk id="14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98861185" sldId="2147483682"/>
              <ac:spMk id="15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848997888" sldId="2147483683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48997888" sldId="2147483683"/>
              <ac:spMk id="15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48997888" sldId="2147483683"/>
              <ac:spMk id="15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48997888" sldId="2147483683"/>
              <ac:spMk id="154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474764435" sldId="2147483684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74764435" sldId="2147483684"/>
              <ac:spMk id="15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74764435" sldId="2147483684"/>
              <ac:spMk id="15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74764435" sldId="2147483684"/>
              <ac:spMk id="15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74764435" sldId="2147483684"/>
              <ac:spMk id="15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74764435" sldId="2147483684"/>
              <ac:spMk id="16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489408828" sldId="214748368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89408828" sldId="2147483685"/>
              <ac:spMk id="16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89408828" sldId="2147483685"/>
              <ac:spMk id="16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89408828" sldId="2147483685"/>
              <ac:spMk id="16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89408828" sldId="2147483685"/>
              <ac:spMk id="16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89408828" sldId="2147483685"/>
              <ac:spMk id="16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89408828" sldId="2147483685"/>
              <ac:spMk id="167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350295864" sldId="2147483686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6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7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7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7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7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7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75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613910026" sldId="2147483687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13910026" sldId="2147483687"/>
              <ac:spMk id="17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13910026" sldId="2147483687"/>
              <ac:spMk id="17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13910026" sldId="2147483687"/>
              <ac:spMk id="17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13910026" sldId="2147483687"/>
              <ac:spMk id="18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13910026" sldId="2147483687"/>
              <ac:spMk id="18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13910026" sldId="2147483687"/>
              <ac:spMk id="18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876587554" sldId="2147483688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8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8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8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8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8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8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7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920706533" sldId="2147483689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19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7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180715199" sldId="2147483690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0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2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920962070" sldId="2147483691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3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3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3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3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34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172716202" sldId="2147483692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3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3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3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3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4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4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4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435079207" sldId="2147483693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5079207" sldId="2147483693"/>
              <ac:spMk id="24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5079207" sldId="2147483693"/>
              <ac:spMk id="24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5079207" sldId="2147483693"/>
              <ac:spMk id="24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5079207" sldId="2147483693"/>
              <ac:spMk id="24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5079207" sldId="2147483693"/>
              <ac:spMk id="25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5079207" sldId="2147483693"/>
              <ac:spMk id="251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1435079207" sldId="2147483693"/>
              <ac:cxnSpMk id="248" creationId="{00000000-0000-0000-0000-000000000000}"/>
            </ac:cxnSpMkLst>
          </pc:cxn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1435079207" sldId="2147483693"/>
              <ac:cxnSpMk id="249" creationId="{00000000-0000-0000-0000-000000000000}"/>
            </ac:cxnSpMkLst>
          </pc:cxn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439872647" sldId="2147483694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6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4162328451" sldId="214748369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62328451" sldId="2147483695"/>
              <ac:spMk id="26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62328451" sldId="2147483695"/>
              <ac:spMk id="26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62328451" sldId="2147483695"/>
              <ac:spMk id="26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62328451" sldId="2147483695"/>
              <ac:spMk id="26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62328451" sldId="2147483695"/>
              <ac:spMk id="26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62328451" sldId="2147483695"/>
              <ac:spMk id="267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645445536" sldId="2147483696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6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7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7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7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7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7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75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034077898" sldId="2147483697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7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7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7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9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91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136144485" sldId="2147483698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30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30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30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303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292615999" sldId="2147483699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0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0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0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0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0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1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1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1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13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661904062" sldId="2147483700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1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1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1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1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1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6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4194717320" sldId="2147483701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94717320" sldId="2147483701"/>
              <ac:spMk id="32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94717320" sldId="2147483701"/>
              <ac:spMk id="32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94717320" sldId="2147483701"/>
              <ac:spMk id="33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48143684" sldId="2147483702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48143684" sldId="2147483702"/>
              <ac:spMk id="33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48143684" sldId="2147483702"/>
              <ac:spMk id="33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48143684" sldId="2147483702"/>
              <ac:spMk id="33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48143684" sldId="2147483702"/>
              <ac:spMk id="33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48143684" sldId="2147483702"/>
              <ac:spMk id="336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487249173" sldId="2147483703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87249173" sldId="2147483703"/>
              <ac:spMk id="33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87249173" sldId="2147483703"/>
              <ac:spMk id="33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87249173" sldId="2147483703"/>
              <ac:spMk id="34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4156551297" sldId="2147483704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56551297" sldId="2147483704"/>
              <ac:spMk id="34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56551297" sldId="2147483704"/>
              <ac:spMk id="343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762249456" sldId="214748370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62249456" sldId="2147483705"/>
              <ac:spMk id="34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62249456" sldId="2147483705"/>
              <ac:spMk id="34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62249456" sldId="2147483705"/>
              <ac:spMk id="34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62249456" sldId="2147483705"/>
              <ac:spMk id="348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38862678" sldId="2147483706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8862678" sldId="2147483706"/>
              <ac:spMk id="35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8862678" sldId="2147483706"/>
              <ac:spMk id="35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8862678" sldId="2147483706"/>
              <ac:spMk id="35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531849740" sldId="2147483707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31849740" sldId="2147483707"/>
              <ac:spMk id="35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31849740" sldId="2147483707"/>
              <ac:spMk id="35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31849740" sldId="2147483707"/>
              <ac:spMk id="35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31849740" sldId="2147483707"/>
              <ac:spMk id="357" creationId="{00000000-0000-0000-0000-000000000000}"/>
            </ac:spMkLst>
          </pc:spChg>
        </pc:sldLayoutChg>
        <pc:sldLayoutChg chg="modSp del">
          <pc:chgData name="camelia ouamara" userId="f6eca31d-f6c8-4837-9461-2e6187ce1ca0" providerId="ADAL" clId="{1647D99A-7A4B-48BB-BE57-C727F1464E1E}" dt="2024-02-07T02:38:11.328" v="493" actId="47"/>
          <pc:sldLayoutMkLst>
            <pc:docMk/>
            <pc:sldMasterMk cId="1081203069" sldId="2147483660"/>
            <pc:sldLayoutMk cId="821282265" sldId="2147483708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821282265" sldId="2147483708"/>
              <ac:spMk id="35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821282265" sldId="2147483708"/>
              <ac:spMk id="36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821282265" sldId="2147483708"/>
              <ac:spMk id="36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821282265" sldId="2147483708"/>
              <ac:spMk id="36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821282265" sldId="2147483708"/>
              <ac:spMk id="363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432920533" sldId="2147483709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2920533" sldId="2147483709"/>
              <ac:spMk id="36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2920533" sldId="2147483709"/>
              <ac:spMk id="36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2920533" sldId="2147483709"/>
              <ac:spMk id="36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2920533" sldId="2147483709"/>
              <ac:spMk id="36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2920533" sldId="2147483709"/>
              <ac:spMk id="369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961440962" sldId="2147483710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7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661482915" sldId="2147483711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7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9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9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9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292017870" sldId="2147483712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39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39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39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39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39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39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40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40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40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4205234483" sldId="2147483713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0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0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0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0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0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0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6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4215360592" sldId="2147483714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15360592" sldId="2147483714"/>
              <ac:spMk id="41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15360592" sldId="2147483714"/>
              <ac:spMk id="41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15360592" sldId="2147483714"/>
              <ac:spMk id="42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15360592" sldId="2147483714"/>
              <ac:spMk id="42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15360592" sldId="2147483714"/>
              <ac:spMk id="42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285860936" sldId="214748371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5860936" sldId="2147483715"/>
              <ac:spMk id="42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5860936" sldId="2147483715"/>
              <ac:spMk id="42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5860936" sldId="2147483715"/>
              <ac:spMk id="42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5860936" sldId="2147483715"/>
              <ac:spMk id="42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5860936" sldId="2147483715"/>
              <ac:spMk id="42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5860936" sldId="2147483715"/>
              <ac:spMk id="429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718955277" sldId="2147483716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718955277" sldId="2147483716"/>
              <ac:spMk id="43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718955277" sldId="2147483716"/>
              <ac:spMk id="43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718955277" sldId="2147483716"/>
              <ac:spMk id="43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718955277" sldId="2147483716"/>
              <ac:spMk id="434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119336218" sldId="2147483717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19336218" sldId="2147483717"/>
              <ac:spMk id="43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19336218" sldId="2147483717"/>
              <ac:spMk id="437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66706928" sldId="2147483718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706928" sldId="2147483718"/>
              <ac:spMk id="44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706928" sldId="2147483718"/>
              <ac:spMk id="44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706928" sldId="2147483718"/>
              <ac:spMk id="44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706928" sldId="2147483718"/>
              <ac:spMk id="44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706928" sldId="2147483718"/>
              <ac:spMk id="444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166706928" sldId="2147483718"/>
              <ac:cxnSpMk id="439" creationId="{00000000-0000-0000-0000-000000000000}"/>
            </ac:cxnSpMkLst>
          </pc:cxnChg>
        </pc:sldLayoutChg>
        <pc:sldLayoutChg chg="del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459528000" sldId="2147483757"/>
          </pc:sldLayoutMkLst>
          <pc:grpChg chg="del">
            <ac:chgData name="camelia ouamara" userId="f6eca31d-f6c8-4837-9461-2e6187ce1ca0" providerId="ADAL" clId="{1647D99A-7A4B-48BB-BE57-C727F1464E1E}" dt="2024-02-07T02:33:06.704" v="466"/>
            <ac:grpSpMkLst>
              <pc:docMk/>
              <pc:sldMasterMk cId="1081203069" sldId="2147483660"/>
              <pc:sldLayoutMk cId="1459528000" sldId="2147483757"/>
              <ac:grpSpMk id="177" creationId="{00000000-0000-0000-0000-000000000000}"/>
            </ac:grpSpMkLst>
          </pc:grpChg>
          <pc:grpChg chg="del">
            <ac:chgData name="camelia ouamara" userId="f6eca31d-f6c8-4837-9461-2e6187ce1ca0" providerId="ADAL" clId="{1647D99A-7A4B-48BB-BE57-C727F1464E1E}" dt="2024-02-07T02:33:06.704" v="466"/>
            <ac:grpSpMkLst>
              <pc:docMk/>
              <pc:sldMasterMk cId="1081203069" sldId="2147483660"/>
              <pc:sldLayoutMk cId="1459528000" sldId="2147483757"/>
              <ac:grpSpMk id="181" creationId="{00000000-0000-0000-0000-000000000000}"/>
            </ac:grpSpMkLst>
          </pc:grpChg>
        </pc:sldLayoutChg>
      </pc:sldMasterChg>
      <pc:sldMasterChg chg="modSp setBg modSldLayout">
        <pc:chgData name="camelia ouamara" userId="f6eca31d-f6c8-4837-9461-2e6187ce1ca0" providerId="ADAL" clId="{1647D99A-7A4B-48BB-BE57-C727F1464E1E}" dt="2024-02-07T02:47:13.660" v="725"/>
        <pc:sldMasterMkLst>
          <pc:docMk/>
          <pc:sldMasterMk cId="1863859999" sldId="2147483719"/>
        </pc:sldMasterMkLst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1863859999" sldId="2147483719"/>
            <ac:spMk id="446" creationId="{00000000-0000-0000-0000-000000000000}"/>
          </ac:spMkLst>
        </pc:spChg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1863859999" sldId="2147483719"/>
            <ac:spMk id="447" creationId="{00000000-0000-0000-0000-000000000000}"/>
          </ac:spMkLst>
        </pc:sp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863859999" sldId="2147483719"/>
            <pc:sldLayoutMk cId="1403598474" sldId="2147483720"/>
          </pc:sldLayoutMkLst>
        </pc:sldLayoutChg>
      </pc:sldMasterChg>
      <pc:sldMasterChg chg="modSp setBg modSldLayout">
        <pc:chgData name="camelia ouamara" userId="f6eca31d-f6c8-4837-9461-2e6187ce1ca0" providerId="ADAL" clId="{1647D99A-7A4B-48BB-BE57-C727F1464E1E}" dt="2024-02-07T02:47:13.660" v="725"/>
        <pc:sldMasterMkLst>
          <pc:docMk/>
          <pc:sldMasterMk cId="3320376871" sldId="2147483721"/>
        </pc:sldMasterMkLst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3320376871" sldId="2147483721"/>
            <ac:spMk id="450" creationId="{00000000-0000-0000-0000-000000000000}"/>
          </ac:spMkLst>
        </pc:spChg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3320376871" sldId="2147483721"/>
            <ac:spMk id="451" creationId="{00000000-0000-0000-0000-000000000000}"/>
          </ac:spMkLst>
        </pc:sp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3320376871" sldId="2147483721"/>
            <pc:sldLayoutMk cId="3710540701" sldId="2147483722"/>
          </pc:sldLayoutMkLst>
        </pc:sldLayoutChg>
      </pc:sldMasterChg>
      <pc:sldMasterChg chg="modSp setBg modSldLayout">
        <pc:chgData name="camelia ouamara" userId="f6eca31d-f6c8-4837-9461-2e6187ce1ca0" providerId="ADAL" clId="{1647D99A-7A4B-48BB-BE57-C727F1464E1E}" dt="2024-02-07T02:47:13.660" v="725"/>
        <pc:sldMasterMkLst>
          <pc:docMk/>
          <pc:sldMasterMk cId="3120688918" sldId="2147483723"/>
        </pc:sldMasterMkLst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3120688918" sldId="2147483723"/>
            <ac:spMk id="454" creationId="{00000000-0000-0000-0000-000000000000}"/>
          </ac:spMkLst>
        </pc:spChg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3120688918" sldId="2147483723"/>
            <ac:spMk id="455" creationId="{00000000-0000-0000-0000-000000000000}"/>
          </ac:spMkLst>
        </pc:sp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3120688918" sldId="2147483723"/>
            <pc:sldLayoutMk cId="3310628750" sldId="2147483724"/>
          </pc:sldLayoutMkLst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3120688918" sldId="2147483723"/>
            <pc:sldLayoutMk cId="2709950502" sldId="214748372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3120688918" sldId="2147483723"/>
              <pc:sldLayoutMk cId="2709950502" sldId="2147483725"/>
              <ac:spMk id="458" creationId="{00000000-0000-0000-0000-000000000000}"/>
            </ac:spMkLst>
          </pc:spChg>
        </pc:sldLayoutChg>
      </pc:sldMasterChg>
      <pc:sldMasterChg chg="setBg delSldLayout modSldLayout">
        <pc:chgData name="camelia ouamara" userId="f6eca31d-f6c8-4837-9461-2e6187ce1ca0" providerId="ADAL" clId="{1647D99A-7A4B-48BB-BE57-C727F1464E1E}" dt="2024-02-07T02:47:13.660" v="725"/>
        <pc:sldMasterMkLst>
          <pc:docMk/>
          <pc:sldMasterMk cId="2361389160" sldId="2147483726"/>
        </pc:sldMasterMkLst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21787506" sldId="2147483727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297426891" sldId="2147483728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63843077" sldId="2147483729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787405093" sldId="2147483730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1296054199" sldId="2147483731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541217820" sldId="2147483732"/>
          </pc:sldLayoutMkLst>
        </pc:sldLayoutChg>
        <pc:sldLayoutChg chg="del">
          <pc:chgData name="camelia ouamara" userId="f6eca31d-f6c8-4837-9461-2e6187ce1ca0" providerId="ADAL" clId="{1647D99A-7A4B-48BB-BE57-C727F1464E1E}" dt="2024-02-07T02:41:10.426" v="546" actId="47"/>
          <pc:sldLayoutMkLst>
            <pc:docMk/>
            <pc:sldMasterMk cId="2361389160" sldId="2147483726"/>
            <pc:sldLayoutMk cId="4230828586" sldId="2147483733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023947133" sldId="2147483734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4212644675" sldId="2147483735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93416115" sldId="2147483736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074082556" sldId="2147483737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1081791808" sldId="2147483738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134109026" sldId="2147483739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101268480" sldId="2147483740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539078141" sldId="2147483741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516531505" sldId="2147483742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1032503260" sldId="2147483743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892229884" sldId="2147483744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765964950" sldId="2147483745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315814881" sldId="2147483746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982748092" sldId="2147483747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702590984" sldId="2147483748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222435621" sldId="2147483749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4057223933" sldId="2147483750"/>
          </pc:sldLayoutMkLst>
        </pc:sldLayoutChg>
        <pc:sldLayoutChg chg="del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1366756550" sldId="2147483751"/>
          </pc:sldLayoutMkLst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366756550" sldId="2147483751"/>
              <ac:spMk id="112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366756550" sldId="2147483751"/>
              <ac:spMk id="113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366756550" sldId="2147483751"/>
              <ac:spMk id="114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366756550" sldId="2147483751"/>
              <ac:spMk id="115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366756550" sldId="2147483751"/>
              <ac:spMk id="116" creationId="{00000000-0000-0000-0000-000000000000}"/>
            </ac:spMkLst>
          </pc:spChg>
          <pc:cxnChg chg="del">
            <ac:chgData name="camelia ouamara" userId="f6eca31d-f6c8-4837-9461-2e6187ce1ca0" providerId="ADAL" clId="{1647D99A-7A4B-48BB-BE57-C727F1464E1E}" dt="2024-02-07T02:26:15.700" v="460"/>
            <ac:cxnSpMkLst>
              <pc:docMk/>
              <pc:sldMasterMk cId="2361389160" sldId="2147483726"/>
              <pc:sldLayoutMk cId="1366756550" sldId="2147483751"/>
              <ac:cxnSpMk id="111" creationId="{00000000-0000-0000-0000-000000000000}"/>
            </ac:cxnSpMkLst>
          </pc:cxnChg>
        </pc:sldLayoutChg>
        <pc:sldLayoutChg chg="del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1053191284" sldId="2147483752"/>
          </pc:sldLayoutMkLst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053191284" sldId="2147483752"/>
              <ac:spMk id="360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053191284" sldId="2147483752"/>
              <ac:spMk id="361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053191284" sldId="2147483752"/>
              <ac:spMk id="362" creationId="{00000000-0000-0000-0000-000000000000}"/>
            </ac:spMkLst>
          </pc:spChg>
        </pc:sldLayoutChg>
        <pc:sldLayoutChg chg="del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864942065" sldId="2147483753"/>
          </pc:sldLayoutMkLst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864942065" sldId="2147483753"/>
              <ac:spMk id="106" creationId="{00000000-0000-0000-0000-000000000000}"/>
            </ac:spMkLst>
          </pc:spChg>
          <pc:cxnChg chg="del">
            <ac:chgData name="camelia ouamara" userId="f6eca31d-f6c8-4837-9461-2e6187ce1ca0" providerId="ADAL" clId="{1647D99A-7A4B-48BB-BE57-C727F1464E1E}" dt="2024-02-07T02:26:15.700" v="460"/>
            <ac:cxnSpMkLst>
              <pc:docMk/>
              <pc:sldMasterMk cId="2361389160" sldId="2147483726"/>
              <pc:sldLayoutMk cId="864942065" sldId="2147483753"/>
              <ac:cxnSpMk id="105" creationId="{00000000-0000-0000-0000-000000000000}"/>
            </ac:cxnSpMkLst>
          </pc:cxnChg>
        </pc:sldLayoutChg>
        <pc:sldLayoutChg chg="del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311522576" sldId="2147483758"/>
          </pc:sldLayoutMkLst>
          <pc:spChg chg="del">
            <ac:chgData name="camelia ouamara" userId="f6eca31d-f6c8-4837-9461-2e6187ce1ca0" providerId="ADAL" clId="{1647D99A-7A4B-48BB-BE57-C727F1464E1E}" dt="2024-02-07T02:39:07.937" v="497"/>
            <ac:spMkLst>
              <pc:docMk/>
              <pc:sldMasterMk cId="2361389160" sldId="2147483726"/>
              <pc:sldLayoutMk cId="3311522576" sldId="2147483758"/>
              <ac:spMk id="177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39:07.937" v="497"/>
            <ac:spMkLst>
              <pc:docMk/>
              <pc:sldMasterMk cId="2361389160" sldId="2147483726"/>
              <pc:sldLayoutMk cId="3311522576" sldId="2147483758"/>
              <ac:spMk id="178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39:07.937" v="497"/>
            <ac:spMkLst>
              <pc:docMk/>
              <pc:sldMasterMk cId="2361389160" sldId="2147483726"/>
              <pc:sldLayoutMk cId="3311522576" sldId="2147483758"/>
              <ac:spMk id="180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39:07.937" v="497"/>
            <ac:spMkLst>
              <pc:docMk/>
              <pc:sldMasterMk cId="2361389160" sldId="2147483726"/>
              <pc:sldLayoutMk cId="3311522576" sldId="2147483758"/>
              <ac:spMk id="181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39:07.937" v="497"/>
            <ac:spMkLst>
              <pc:docMk/>
              <pc:sldMasterMk cId="2361389160" sldId="2147483726"/>
              <pc:sldLayoutMk cId="3311522576" sldId="2147483758"/>
              <ac:spMk id="182" creationId="{00000000-0000-0000-0000-000000000000}"/>
            </ac:spMkLst>
          </pc:spChg>
        </pc:sldLayoutChg>
      </pc:sldMasterChg>
      <pc:sldMasterChg chg="setBg modSldLayout">
        <pc:chgData name="camelia ouamara" userId="f6eca31d-f6c8-4837-9461-2e6187ce1ca0" providerId="ADAL" clId="{1647D99A-7A4B-48BB-BE57-C727F1464E1E}" dt="2024-02-07T02:47:13.660" v="725"/>
        <pc:sldMasterMkLst>
          <pc:docMk/>
          <pc:sldMasterMk cId="3857625773" sldId="2147483754"/>
        </pc:sldMasterMkLst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3857625773" sldId="2147483754"/>
            <pc:sldLayoutMk cId="2874721288" sldId="2147483755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3857625773" sldId="2147483754"/>
            <pc:sldLayoutMk cId="3012643678" sldId="2147483756"/>
          </pc:sldLayoutMkLst>
        </pc:sldLayoutChg>
      </pc:sldMasterChg>
      <pc:sldMasterChg chg="setBg modSldLayout">
        <pc:chgData name="camelia ouamara" userId="f6eca31d-f6c8-4837-9461-2e6187ce1ca0" providerId="ADAL" clId="{1647D99A-7A4B-48BB-BE57-C727F1464E1E}" dt="2024-02-07T02:34:01.700" v="475"/>
        <pc:sldMasterMkLst>
          <pc:docMk/>
          <pc:sldMasterMk cId="3231537129" sldId="2147483758"/>
        </pc:sldMasterMkLst>
        <pc:sldLayoutChg chg="delSp setBg">
          <pc:chgData name="camelia ouamara" userId="f6eca31d-f6c8-4837-9461-2e6187ce1ca0" providerId="ADAL" clId="{1647D99A-7A4B-48BB-BE57-C727F1464E1E}" dt="2024-02-07T02:34:01.700" v="475"/>
          <pc:sldLayoutMkLst>
            <pc:docMk/>
            <pc:sldMasterMk cId="3231537129" sldId="2147483758"/>
            <pc:sldLayoutMk cId="2234479716" sldId="2147483771"/>
          </pc:sldLayoutMkLst>
          <pc:spChg chg="del">
            <ac:chgData name="camelia ouamara" userId="f6eca31d-f6c8-4837-9461-2e6187ce1ca0" providerId="ADAL" clId="{1647D99A-7A4B-48BB-BE57-C727F1464E1E}" dt="2024-02-07T02:33:13.424" v="468"/>
            <ac:spMkLst>
              <pc:docMk/>
              <pc:sldMasterMk cId="3231537129" sldId="2147483758"/>
              <pc:sldLayoutMk cId="2234479716" sldId="2147483771"/>
              <ac:spMk id="360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33:13.424" v="468"/>
            <ac:spMkLst>
              <pc:docMk/>
              <pc:sldMasterMk cId="3231537129" sldId="2147483758"/>
              <pc:sldLayoutMk cId="2234479716" sldId="2147483771"/>
              <ac:spMk id="361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33:13.424" v="468"/>
            <ac:spMkLst>
              <pc:docMk/>
              <pc:sldMasterMk cId="3231537129" sldId="2147483758"/>
              <pc:sldLayoutMk cId="2234479716" sldId="2147483771"/>
              <ac:spMk id="362" creationId="{00000000-0000-0000-0000-000000000000}"/>
            </ac:spMkLst>
          </pc:spChg>
        </pc:sldLayoutChg>
        <pc:sldLayoutChg chg="delSp setBg">
          <pc:chgData name="camelia ouamara" userId="f6eca31d-f6c8-4837-9461-2e6187ce1ca0" providerId="ADAL" clId="{1647D99A-7A4B-48BB-BE57-C727F1464E1E}" dt="2024-02-07T02:34:01.700" v="475"/>
          <pc:sldLayoutMkLst>
            <pc:docMk/>
            <pc:sldMasterMk cId="3231537129" sldId="2147483758"/>
            <pc:sldLayoutMk cId="552132095" sldId="2147483772"/>
          </pc:sldLayoutMkLst>
          <pc:spChg chg="del">
            <ac:chgData name="camelia ouamara" userId="f6eca31d-f6c8-4837-9461-2e6187ce1ca0" providerId="ADAL" clId="{1647D99A-7A4B-48BB-BE57-C727F1464E1E}" dt="2024-02-07T02:33:13.424" v="468"/>
            <ac:spMkLst>
              <pc:docMk/>
              <pc:sldMasterMk cId="3231537129" sldId="2147483758"/>
              <pc:sldLayoutMk cId="552132095" sldId="2147483772"/>
              <ac:spMk id="106" creationId="{00000000-0000-0000-0000-000000000000}"/>
            </ac:spMkLst>
          </pc:spChg>
          <pc:cxnChg chg="del">
            <ac:chgData name="camelia ouamara" userId="f6eca31d-f6c8-4837-9461-2e6187ce1ca0" providerId="ADAL" clId="{1647D99A-7A4B-48BB-BE57-C727F1464E1E}" dt="2024-02-07T02:33:13.424" v="468"/>
            <ac:cxnSpMkLst>
              <pc:docMk/>
              <pc:sldMasterMk cId="3231537129" sldId="2147483758"/>
              <pc:sldLayoutMk cId="552132095" sldId="2147483772"/>
              <ac:cxnSpMk id="105" creationId="{00000000-0000-0000-0000-000000000000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70FC4-9230-4971-AE44-67507B0D9F19}" type="datetimeFigureOut">
              <a:rPr lang="fr-CA" smtClean="0"/>
              <a:t>2024-02-06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8D49D-5CC6-4D16-A4BC-2AE0690280C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368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16833" y="949300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0" name="Google Shape;10;p2"/>
          <p:cNvSpPr/>
          <p:nvPr/>
        </p:nvSpPr>
        <p:spPr>
          <a:xfrm>
            <a:off x="4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" name="Google Shape;11;p2"/>
          <p:cNvSpPr/>
          <p:nvPr/>
        </p:nvSpPr>
        <p:spPr>
          <a:xfrm flipH="1">
            <a:off x="1378932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40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5333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732340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29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225723" y="-86000"/>
            <a:ext cx="5934801" cy="7029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2139562" y="2165800"/>
            <a:ext cx="6426399" cy="589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587550" y="2510967"/>
            <a:ext cx="42583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6414364" y="1552091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6414364" y="2709320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7587550" y="4837700"/>
            <a:ext cx="42583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7587550" y="1392000"/>
            <a:ext cx="42583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7587550" y="3680467"/>
            <a:ext cx="42583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6414364" y="384055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6414364" y="499778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587537" y="1759393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7587537" y="4060560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587537" y="2883597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7587537" y="5210331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50967" y="2931733"/>
            <a:ext cx="455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770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flipH="1">
            <a:off x="2428649" y="3370167"/>
            <a:ext cx="7334804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7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 flipH="1">
            <a:off x="4264205" y="4390916"/>
            <a:ext cx="3663599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8466825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/>
          <p:nvPr/>
        </p:nvSpPr>
        <p:spPr>
          <a:xfrm>
            <a:off x="-85596" y="5101033"/>
            <a:ext cx="1728000" cy="184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97" name="Google Shape;97;p15"/>
          <p:cNvSpPr/>
          <p:nvPr/>
        </p:nvSpPr>
        <p:spPr>
          <a:xfrm>
            <a:off x="7011874" y="-3172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98" name="Google Shape;98;p15"/>
          <p:cNvSpPr/>
          <p:nvPr/>
        </p:nvSpPr>
        <p:spPr>
          <a:xfrm rot="10800000">
            <a:off x="-7185396" y="-28826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99" name="Google Shape;99;p15"/>
          <p:cNvSpPr/>
          <p:nvPr/>
        </p:nvSpPr>
        <p:spPr>
          <a:xfrm>
            <a:off x="6948372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5157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2428649" y="3370167"/>
            <a:ext cx="7334804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7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4264205" y="4390916"/>
            <a:ext cx="3663599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8466825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-85596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3" name="Google Shape;113;p17"/>
          <p:cNvSpPr/>
          <p:nvPr/>
        </p:nvSpPr>
        <p:spPr>
          <a:xfrm>
            <a:off x="7011874" y="-3172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7185396" y="-28826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5" name="Google Shape;115;p17"/>
          <p:cNvSpPr/>
          <p:nvPr/>
        </p:nvSpPr>
        <p:spPr>
          <a:xfrm>
            <a:off x="6948372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87947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797643" y="927000"/>
            <a:ext cx="8762799" cy="500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4178201" y="-30367"/>
            <a:ext cx="3835600" cy="172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356639" y="3135947"/>
            <a:ext cx="5478800" cy="19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3172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397863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397863" algn="just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2250604" y="2028433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9545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149937" y="4557448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565940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8701009" y="4557448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8117007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4920204" y="4557448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4336201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2250604" y="707633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9257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6981404" y="1724739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50501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38" name="Google Shape;138;p21"/>
          <p:cNvSpPr/>
          <p:nvPr/>
        </p:nvSpPr>
        <p:spPr>
          <a:xfrm flipH="1">
            <a:off x="4774413" y="1849700"/>
            <a:ext cx="12739201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2254417" y="1642733"/>
            <a:ext cx="7683201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4078404" y="2497823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2199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4587065" y="-1063800"/>
            <a:ext cx="17676800" cy="8985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5865301" y="-493728"/>
            <a:ext cx="7688000" cy="74547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950969" y="2229967"/>
            <a:ext cx="4035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950969" y="3296005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 rot="-2700000">
            <a:off x="5344516" y="-6021020"/>
            <a:ext cx="7688233" cy="7454603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cxnSp>
        <p:nvCxnSpPr>
          <p:cNvPr id="147" name="Google Shape;147;p22"/>
          <p:cNvCxnSpPr/>
          <p:nvPr/>
        </p:nvCxnSpPr>
        <p:spPr>
          <a:xfrm rot="10800000" flipH="1">
            <a:off x="6083404" y="-272100"/>
            <a:ext cx="8013600" cy="824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02740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5386649" y="2993717"/>
            <a:ext cx="5854401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5557349" y="1284100"/>
            <a:ext cx="5683604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8861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9" y="0"/>
            <a:ext cx="5797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6698916" y="192026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6698916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8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8997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950975" y="3130456"/>
            <a:ext cx="5478800" cy="1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3172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39786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39786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950975" y="2028433"/>
            <a:ext cx="547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1014681" y="-1054017"/>
            <a:ext cx="4541200" cy="4403201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1141687" y="-1346117"/>
            <a:ext cx="4541200" cy="4403201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3862468" y="384001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47476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5" y="2797579"/>
            <a:ext cx="45648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5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9" y="1376012"/>
            <a:ext cx="40764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169418" y="4427067"/>
            <a:ext cx="2775199" cy="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1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9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086643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3186799" y="-136633"/>
            <a:ext cx="18516000" cy="87632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63" name="Google Shape;163;p26"/>
          <p:cNvSpPr/>
          <p:nvPr/>
        </p:nvSpPr>
        <p:spPr>
          <a:xfrm>
            <a:off x="-7015935" y="2060167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245705" y="4177652"/>
            <a:ext cx="5700400" cy="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3172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39786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39786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2301604" y="2241933"/>
            <a:ext cx="7588800" cy="17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9225841" y="-9841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9416342" y="-1060367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08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9759233" y="4304401"/>
            <a:ext cx="2816800" cy="2731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70" name="Google Shape;170;p27"/>
          <p:cNvSpPr/>
          <p:nvPr/>
        </p:nvSpPr>
        <p:spPr>
          <a:xfrm>
            <a:off x="-692865" y="31824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984965" y="3309467"/>
            <a:ext cx="4541201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8970438" y="-1220733"/>
            <a:ext cx="4541201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349964" y="-2519834"/>
            <a:ext cx="4541200" cy="4403201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950967" y="239391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950967" y="3506875"/>
            <a:ext cx="4534400" cy="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0295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6190591" y="-2231145"/>
            <a:ext cx="10246800" cy="9935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rot="-5400000" flipH="1">
            <a:off x="3788735" y="384067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950975" y="2169533"/>
            <a:ext cx="6212400" cy="2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rot="5400000">
            <a:off x="-454951" y="-1050850"/>
            <a:ext cx="4541200" cy="4403201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581949" y="-1342950"/>
            <a:ext cx="4541200" cy="4403201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7211637" y="6015767"/>
            <a:ext cx="4611200" cy="25652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613910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759439" y="2681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1759442" y="3048767"/>
            <a:ext cx="2961999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6241871" y="26817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3"/>
          </p:nvPr>
        </p:nvSpPr>
        <p:spPr>
          <a:xfrm>
            <a:off x="6241842" y="3046733"/>
            <a:ext cx="2961999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4"/>
          </p:nvPr>
        </p:nvSpPr>
        <p:spPr>
          <a:xfrm>
            <a:off x="3214607" y="43579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5"/>
          </p:nvPr>
        </p:nvSpPr>
        <p:spPr>
          <a:xfrm>
            <a:off x="3214610" y="4725167"/>
            <a:ext cx="2961999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7697039" y="43581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7"/>
          </p:nvPr>
        </p:nvSpPr>
        <p:spPr>
          <a:xfrm>
            <a:off x="7697010" y="4723133"/>
            <a:ext cx="2961999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 rot="-5400000">
            <a:off x="9759233" y="4304401"/>
            <a:ext cx="2816800" cy="2731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93" name="Google Shape;193;p29"/>
          <p:cNvSpPr/>
          <p:nvPr/>
        </p:nvSpPr>
        <p:spPr>
          <a:xfrm>
            <a:off x="-692865" y="31824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984965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8970438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349964" y="-2519834"/>
            <a:ext cx="4541200" cy="4403201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8"/>
          </p:nvPr>
        </p:nvSpPr>
        <p:spPr>
          <a:xfrm>
            <a:off x="950975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6587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844804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1494505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"/>
          </p:nvPr>
        </p:nvSpPr>
        <p:spPr>
          <a:xfrm>
            <a:off x="978905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3"/>
          </p:nvPr>
        </p:nvSpPr>
        <p:spPr>
          <a:xfrm>
            <a:off x="1494505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978905" y="4997087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5"/>
          </p:nvPr>
        </p:nvSpPr>
        <p:spPr>
          <a:xfrm>
            <a:off x="8085135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6"/>
          </p:nvPr>
        </p:nvSpPr>
        <p:spPr>
          <a:xfrm>
            <a:off x="7569540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7"/>
          </p:nvPr>
        </p:nvSpPr>
        <p:spPr>
          <a:xfrm>
            <a:off x="8085135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7569540" y="4994784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07065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2741603" y="2765733"/>
            <a:ext cx="29695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1"/>
          </p:nvPr>
        </p:nvSpPr>
        <p:spPr>
          <a:xfrm>
            <a:off x="2741603" y="3109900"/>
            <a:ext cx="2969599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2"/>
          </p:nvPr>
        </p:nvSpPr>
        <p:spPr>
          <a:xfrm>
            <a:off x="2741603" y="4537232"/>
            <a:ext cx="29695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3"/>
          </p:nvPr>
        </p:nvSpPr>
        <p:spPr>
          <a:xfrm>
            <a:off x="2741603" y="4881400"/>
            <a:ext cx="2969599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4"/>
          </p:nvPr>
        </p:nvSpPr>
        <p:spPr>
          <a:xfrm>
            <a:off x="7259570" y="2765733"/>
            <a:ext cx="29695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5"/>
          </p:nvPr>
        </p:nvSpPr>
        <p:spPr>
          <a:xfrm>
            <a:off x="7259570" y="3109900"/>
            <a:ext cx="2969599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6"/>
          </p:nvPr>
        </p:nvSpPr>
        <p:spPr>
          <a:xfrm>
            <a:off x="7259570" y="4537233"/>
            <a:ext cx="29695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7"/>
          </p:nvPr>
        </p:nvSpPr>
        <p:spPr>
          <a:xfrm>
            <a:off x="7259570" y="4881400"/>
            <a:ext cx="2969599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-1949763" y="31824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2241862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8177036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 idx="8"/>
          </p:nvPr>
        </p:nvSpPr>
        <p:spPr>
          <a:xfrm>
            <a:off x="955401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07151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950965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950965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9338838" y="33729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9592838" y="3538067"/>
            <a:ext cx="4541201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1016565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2241861" y="-20301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3560479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3560479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6169988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6169988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8779500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8779500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0962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2323567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6695696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 idx="3"/>
          </p:nvPr>
        </p:nvSpPr>
        <p:spPr>
          <a:xfrm>
            <a:off x="2487119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 idx="4"/>
          </p:nvPr>
        </p:nvSpPr>
        <p:spPr>
          <a:xfrm>
            <a:off x="685928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 rot="10800000" flipH="1">
            <a:off x="18" y="-48267"/>
            <a:ext cx="3056799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42" name="Google Shape;242;p33"/>
          <p:cNvSpPr/>
          <p:nvPr/>
        </p:nvSpPr>
        <p:spPr>
          <a:xfrm>
            <a:off x="8070806" y="4086433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31727162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3225700" y="950397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2608100" y="-101603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1116814" y="1818545"/>
            <a:ext cx="4134401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6939177" y="4704727"/>
            <a:ext cx="4134401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834334" y="3233164"/>
            <a:ext cx="4106001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10451670" y="-83603"/>
            <a:ext cx="4106001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6939177" y="3606200"/>
            <a:ext cx="41344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1116814" y="707633"/>
            <a:ext cx="41344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50792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1569108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1"/>
          </p:nvPr>
        </p:nvSpPr>
        <p:spPr>
          <a:xfrm>
            <a:off x="950977" y="3279000"/>
            <a:ext cx="3234801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 idx="2"/>
          </p:nvPr>
        </p:nvSpPr>
        <p:spPr>
          <a:xfrm>
            <a:off x="8624271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8006246" y="3279000"/>
            <a:ext cx="3234801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4"/>
          </p:nvPr>
        </p:nvSpPr>
        <p:spPr>
          <a:xfrm>
            <a:off x="5096607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4478604" y="3279000"/>
            <a:ext cx="3234801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4264607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 idx="6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987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81000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marR="67721" lvl="0" indent="-42325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50972" y="707445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7744737" y="2045200"/>
            <a:ext cx="6400800" cy="64008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 b="1"/>
          </a:p>
        </p:txBody>
      </p:sp>
    </p:spTree>
    <p:extLst>
      <p:ext uri="{BB962C8B-B14F-4D97-AF65-F5344CB8AC3E}">
        <p14:creationId xmlns:p14="http://schemas.microsoft.com/office/powerpoint/2010/main" val="678864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2771773" y="5781033"/>
            <a:ext cx="6972399" cy="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-692865" y="31824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984965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8970438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6790342" y="-20301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4162328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1275167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1"/>
          </p:nvPr>
        </p:nvSpPr>
        <p:spPr>
          <a:xfrm>
            <a:off x="950982" y="5104007"/>
            <a:ext cx="2860001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8705236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8407048" y="5104007"/>
            <a:ext cx="2860001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 idx="4"/>
          </p:nvPr>
        </p:nvSpPr>
        <p:spPr>
          <a:xfrm>
            <a:off x="5003209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5"/>
          </p:nvPr>
        </p:nvSpPr>
        <p:spPr>
          <a:xfrm>
            <a:off x="4679014" y="5104007"/>
            <a:ext cx="2860001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title" idx="6"/>
          </p:nvPr>
        </p:nvSpPr>
        <p:spPr>
          <a:xfrm>
            <a:off x="2250604" y="707633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54455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4647463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78" name="Google Shape;278;p38"/>
          <p:cNvSpPr/>
          <p:nvPr/>
        </p:nvSpPr>
        <p:spPr>
          <a:xfrm>
            <a:off x="1039507" y="19117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391711" y="24407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subTitle" idx="1"/>
          </p:nvPr>
        </p:nvSpPr>
        <p:spPr>
          <a:xfrm>
            <a:off x="1412308" y="28537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 idx="2"/>
          </p:nvPr>
        </p:nvSpPr>
        <p:spPr>
          <a:xfrm>
            <a:off x="1391711" y="43744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subTitle" idx="3"/>
          </p:nvPr>
        </p:nvSpPr>
        <p:spPr>
          <a:xfrm>
            <a:off x="1412308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4"/>
          </p:nvPr>
        </p:nvSpPr>
        <p:spPr>
          <a:xfrm>
            <a:off x="4841823" y="24407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ubTitle" idx="5"/>
          </p:nvPr>
        </p:nvSpPr>
        <p:spPr>
          <a:xfrm>
            <a:off x="4852017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6"/>
          </p:nvPr>
        </p:nvSpPr>
        <p:spPr>
          <a:xfrm>
            <a:off x="4841823" y="43744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7"/>
          </p:nvPr>
        </p:nvSpPr>
        <p:spPr>
          <a:xfrm>
            <a:off x="4852017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8"/>
          </p:nvPr>
        </p:nvSpPr>
        <p:spPr>
          <a:xfrm>
            <a:off x="8286836" y="24407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9"/>
          </p:nvPr>
        </p:nvSpPr>
        <p:spPr>
          <a:xfrm>
            <a:off x="8292839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title" idx="13"/>
          </p:nvPr>
        </p:nvSpPr>
        <p:spPr>
          <a:xfrm>
            <a:off x="8286836" y="43744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4"/>
          </p:nvPr>
        </p:nvSpPr>
        <p:spPr>
          <a:xfrm>
            <a:off x="8292839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 idx="15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40778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391711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412308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3123097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3133292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484182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4852017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6568111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6574116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8292839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61444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7855807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06" name="Google Shape;306;p40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1149937" y="443260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40"/>
          <p:cNvSpPr txBox="1">
            <a:spLocks noGrp="1"/>
          </p:cNvSpPr>
          <p:nvPr>
            <p:ph type="subTitle" idx="1"/>
          </p:nvPr>
        </p:nvSpPr>
        <p:spPr>
          <a:xfrm>
            <a:off x="565940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title" idx="2"/>
          </p:nvPr>
        </p:nvSpPr>
        <p:spPr>
          <a:xfrm>
            <a:off x="8701009" y="443260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subTitle" idx="3"/>
          </p:nvPr>
        </p:nvSpPr>
        <p:spPr>
          <a:xfrm>
            <a:off x="8117007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 idx="4"/>
          </p:nvPr>
        </p:nvSpPr>
        <p:spPr>
          <a:xfrm>
            <a:off x="4920204" y="443260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5"/>
          </p:nvPr>
        </p:nvSpPr>
        <p:spPr>
          <a:xfrm>
            <a:off x="4336201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 idx="6"/>
          </p:nvPr>
        </p:nvSpPr>
        <p:spPr>
          <a:xfrm>
            <a:off x="2250604" y="707633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26159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5400000" flipH="1">
            <a:off x="-4226807" y="129258"/>
            <a:ext cx="14234800" cy="6410804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7495804" y="137630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1"/>
          </p:nvPr>
        </p:nvSpPr>
        <p:spPr>
          <a:xfrm>
            <a:off x="7060814" y="1701500"/>
            <a:ext cx="3221599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 idx="2"/>
          </p:nvPr>
        </p:nvSpPr>
        <p:spPr>
          <a:xfrm>
            <a:off x="950967" y="3039600"/>
            <a:ext cx="44384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3"/>
          </p:nvPr>
        </p:nvSpPr>
        <p:spPr>
          <a:xfrm>
            <a:off x="7495804" y="328108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4"/>
          </p:nvPr>
        </p:nvSpPr>
        <p:spPr>
          <a:xfrm>
            <a:off x="7060814" y="3612629"/>
            <a:ext cx="3221599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5"/>
          </p:nvPr>
        </p:nvSpPr>
        <p:spPr>
          <a:xfrm>
            <a:off x="7495804" y="5169892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6"/>
          </p:nvPr>
        </p:nvSpPr>
        <p:spPr>
          <a:xfrm>
            <a:off x="7060814" y="5501443"/>
            <a:ext cx="3221599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3" name="Google Shape;323;p41"/>
          <p:cNvSpPr/>
          <p:nvPr/>
        </p:nvSpPr>
        <p:spPr>
          <a:xfrm rot="10800000">
            <a:off x="9312172" y="-8191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9392172" y="-946167"/>
            <a:ext cx="4541201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10617868" y="5318167"/>
            <a:ext cx="1807200" cy="175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9784271" y="5674667"/>
            <a:ext cx="3884400" cy="18220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6619040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5680404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9" name="Google Shape;329;p42"/>
          <p:cNvSpPr/>
          <p:nvPr/>
        </p:nvSpPr>
        <p:spPr>
          <a:xfrm rot="10800000">
            <a:off x="9210572" y="-10780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9290577" y="-1205067"/>
            <a:ext cx="4541201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17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A7B17"/>
          </p15:clr>
        </p15:guide>
        <p15:guide id="2" pos="2880" userDrawn="1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696629" y="4574267"/>
            <a:ext cx="3056799" cy="2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1189401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43"/>
          <p:cNvSpPr/>
          <p:nvPr/>
        </p:nvSpPr>
        <p:spPr>
          <a:xfrm rot="10800000">
            <a:off x="9682414" y="-736700"/>
            <a:ext cx="3056799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35" name="Google Shape;335;p43"/>
          <p:cNvSpPr/>
          <p:nvPr/>
        </p:nvSpPr>
        <p:spPr>
          <a:xfrm flipH="1">
            <a:off x="-3151231" y="59878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36" name="Google Shape;336;p43"/>
          <p:cNvSpPr/>
          <p:nvPr/>
        </p:nvSpPr>
        <p:spPr>
          <a:xfrm rot="-5400000" flipH="1">
            <a:off x="10612067" y="450169"/>
            <a:ext cx="3276400" cy="153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348143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1189401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306362" y="-480333"/>
            <a:ext cx="3056799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40" name="Google Shape;340;p44"/>
          <p:cNvSpPr/>
          <p:nvPr/>
        </p:nvSpPr>
        <p:spPr>
          <a:xfrm>
            <a:off x="9319873" y="45970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487249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950971" y="707633"/>
            <a:ext cx="769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45"/>
          <p:cNvSpPr/>
          <p:nvPr/>
        </p:nvSpPr>
        <p:spPr>
          <a:xfrm rot="10800000">
            <a:off x="-3326998" y="-1180533"/>
            <a:ext cx="5757201" cy="2950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415655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A7B17"/>
          </p15:clr>
        </p15:guide>
        <p15:guide id="2" pos="2880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ítulo y dos columnas 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111917" y="3522103"/>
            <a:ext cx="4134401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945710" y="3522103"/>
            <a:ext cx="4134401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073305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7907103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4784604" y="-30167"/>
            <a:ext cx="2622801" cy="1181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052493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950975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6" name="Google Shape;346;p46"/>
          <p:cNvSpPr/>
          <p:nvPr/>
        </p:nvSpPr>
        <p:spPr>
          <a:xfrm>
            <a:off x="-2368865" y="36015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8659638" y="-1576333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7272945" y="-23857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7622494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1189401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1" name="Google Shape;351;p47"/>
          <p:cNvSpPr/>
          <p:nvPr/>
        </p:nvSpPr>
        <p:spPr>
          <a:xfrm rot="10800000" flipH="1">
            <a:off x="-383666" y="-151700"/>
            <a:ext cx="3971599" cy="4110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52" name="Google Shape;352;p47"/>
          <p:cNvSpPr/>
          <p:nvPr/>
        </p:nvSpPr>
        <p:spPr>
          <a:xfrm>
            <a:off x="6678639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388626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955401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48"/>
          <p:cNvSpPr/>
          <p:nvPr/>
        </p:nvSpPr>
        <p:spPr>
          <a:xfrm>
            <a:off x="-2241862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8659638" y="-15763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7272945" y="-23857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5318497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 and text 1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950975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6" name="Google Shape;366;p50"/>
          <p:cNvSpPr/>
          <p:nvPr/>
        </p:nvSpPr>
        <p:spPr>
          <a:xfrm flipH="1">
            <a:off x="9884940" y="3309467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1232731" y="-1805433"/>
            <a:ext cx="4541201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2662298" y="-26475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950975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marR="67721" lvl="0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29205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51"/>
          <p:cNvSpPr txBox="1">
            <a:spLocks noGrp="1"/>
          </p:cNvSpPr>
          <p:nvPr>
            <p:ph type="title" idx="2"/>
          </p:nvPr>
        </p:nvSpPr>
        <p:spPr>
          <a:xfrm>
            <a:off x="1712912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subTitle" idx="1"/>
          </p:nvPr>
        </p:nvSpPr>
        <p:spPr>
          <a:xfrm>
            <a:off x="1254112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title" idx="3"/>
          </p:nvPr>
        </p:nvSpPr>
        <p:spPr>
          <a:xfrm>
            <a:off x="8932695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subTitle" idx="4"/>
          </p:nvPr>
        </p:nvSpPr>
        <p:spPr>
          <a:xfrm>
            <a:off x="8473897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 idx="5"/>
          </p:nvPr>
        </p:nvSpPr>
        <p:spPr>
          <a:xfrm>
            <a:off x="5320032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subTitle" idx="6"/>
          </p:nvPr>
        </p:nvSpPr>
        <p:spPr>
          <a:xfrm>
            <a:off x="4861236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14409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5944917" y="-1257300"/>
            <a:ext cx="11000800" cy="10666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4413407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81" name="Google Shape;381;p52"/>
          <p:cNvSpPr/>
          <p:nvPr/>
        </p:nvSpPr>
        <p:spPr>
          <a:xfrm>
            <a:off x="713407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82" name="Google Shape;382;p52"/>
          <p:cNvSpPr/>
          <p:nvPr/>
        </p:nvSpPr>
        <p:spPr>
          <a:xfrm>
            <a:off x="8113407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83" name="Google Shape;383;p52"/>
          <p:cNvSpPr txBox="1">
            <a:spLocks noGrp="1"/>
          </p:cNvSpPr>
          <p:nvPr>
            <p:ph type="subTitle" idx="1"/>
          </p:nvPr>
        </p:nvSpPr>
        <p:spPr>
          <a:xfrm>
            <a:off x="871614" y="4188233"/>
            <a:ext cx="3048799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subTitle" idx="2"/>
          </p:nvPr>
        </p:nvSpPr>
        <p:spPr>
          <a:xfrm>
            <a:off x="4586248" y="4188233"/>
            <a:ext cx="3048799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subTitle" idx="3"/>
          </p:nvPr>
        </p:nvSpPr>
        <p:spPr>
          <a:xfrm>
            <a:off x="8271619" y="4188233"/>
            <a:ext cx="3048799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title" hasCustomPrompt="1"/>
          </p:nvPr>
        </p:nvSpPr>
        <p:spPr>
          <a:xfrm>
            <a:off x="784404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>
            <a:spLocks noGrp="1"/>
          </p:cNvSpPr>
          <p:nvPr>
            <p:ph type="title" idx="4" hasCustomPrompt="1"/>
          </p:nvPr>
        </p:nvSpPr>
        <p:spPr>
          <a:xfrm>
            <a:off x="4484404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>
            <a:spLocks noGrp="1"/>
          </p:cNvSpPr>
          <p:nvPr>
            <p:ph type="title" idx="5" hasCustomPrompt="1"/>
          </p:nvPr>
        </p:nvSpPr>
        <p:spPr>
          <a:xfrm>
            <a:off x="8184407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 idx="6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0" name="Google Shape;390;p52"/>
          <p:cNvSpPr/>
          <p:nvPr/>
        </p:nvSpPr>
        <p:spPr>
          <a:xfrm flipH="1">
            <a:off x="9559606" y="3189233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rot="10800000" flipH="1">
            <a:off x="-1016565" y="-1576333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rot="10800000" flipH="1">
            <a:off x="-2241861" y="-23857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6614829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subTitle" idx="1"/>
          </p:nvPr>
        </p:nvSpPr>
        <p:spPr>
          <a:xfrm>
            <a:off x="951004" y="1686172"/>
            <a:ext cx="10290001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title" hasCustomPrompt="1"/>
          </p:nvPr>
        </p:nvSpPr>
        <p:spPr>
          <a:xfrm>
            <a:off x="950977" y="853095"/>
            <a:ext cx="10290001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>
            <a:spLocks noGrp="1"/>
          </p:cNvSpPr>
          <p:nvPr>
            <p:ph type="subTitle" idx="2"/>
          </p:nvPr>
        </p:nvSpPr>
        <p:spPr>
          <a:xfrm>
            <a:off x="951004" y="3602539"/>
            <a:ext cx="10290001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3" hasCustomPrompt="1"/>
          </p:nvPr>
        </p:nvSpPr>
        <p:spPr>
          <a:xfrm>
            <a:off x="950977" y="2769461"/>
            <a:ext cx="10290001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>
            <a:spLocks noGrp="1"/>
          </p:cNvSpPr>
          <p:nvPr>
            <p:ph type="subTitle" idx="4"/>
          </p:nvPr>
        </p:nvSpPr>
        <p:spPr>
          <a:xfrm>
            <a:off x="951004" y="5518905"/>
            <a:ext cx="10290001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9" name="Google Shape;399;p53"/>
          <p:cNvSpPr txBox="1">
            <a:spLocks noGrp="1"/>
          </p:cNvSpPr>
          <p:nvPr>
            <p:ph type="title" idx="5" hasCustomPrompt="1"/>
          </p:nvPr>
        </p:nvSpPr>
        <p:spPr>
          <a:xfrm>
            <a:off x="950977" y="4685828"/>
            <a:ext cx="10290001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7884873" y="-548500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01" name="Google Shape;401;p53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02" name="Google Shape;402;p53"/>
          <p:cNvSpPr/>
          <p:nvPr/>
        </p:nvSpPr>
        <p:spPr>
          <a:xfrm flipH="1">
            <a:off x="-1232125" y="5330600"/>
            <a:ext cx="4439600" cy="2082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2920178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>
            <a:spLocks noGrp="1"/>
          </p:cNvSpPr>
          <p:nvPr>
            <p:ph type="title"/>
          </p:nvPr>
        </p:nvSpPr>
        <p:spPr>
          <a:xfrm>
            <a:off x="955401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54"/>
          <p:cNvSpPr/>
          <p:nvPr/>
        </p:nvSpPr>
        <p:spPr>
          <a:xfrm>
            <a:off x="-2241862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8659638" y="-15763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7272945" y="-23857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08" name="Google Shape;408;p54"/>
          <p:cNvSpPr txBox="1">
            <a:spLocks noGrp="1"/>
          </p:cNvSpPr>
          <p:nvPr>
            <p:ph type="title" idx="2"/>
          </p:nvPr>
        </p:nvSpPr>
        <p:spPr>
          <a:xfrm>
            <a:off x="1237416" y="4754367"/>
            <a:ext cx="2012801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subTitle" idx="1"/>
          </p:nvPr>
        </p:nvSpPr>
        <p:spPr>
          <a:xfrm>
            <a:off x="1011807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 idx="3"/>
          </p:nvPr>
        </p:nvSpPr>
        <p:spPr>
          <a:xfrm>
            <a:off x="8915782" y="4754367"/>
            <a:ext cx="2012801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4"/>
          </p:nvPr>
        </p:nvSpPr>
        <p:spPr>
          <a:xfrm>
            <a:off x="8690169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2" name="Google Shape;412;p54"/>
          <p:cNvSpPr txBox="1">
            <a:spLocks noGrp="1"/>
          </p:cNvSpPr>
          <p:nvPr>
            <p:ph type="title" idx="5"/>
          </p:nvPr>
        </p:nvSpPr>
        <p:spPr>
          <a:xfrm>
            <a:off x="5086850" y="4754367"/>
            <a:ext cx="2012801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6"/>
          </p:nvPr>
        </p:nvSpPr>
        <p:spPr>
          <a:xfrm>
            <a:off x="4861233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title" idx="7" hasCustomPrompt="1"/>
          </p:nvPr>
        </p:nvSpPr>
        <p:spPr>
          <a:xfrm>
            <a:off x="5342021" y="3330500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>
            <a:spLocks noGrp="1"/>
          </p:cNvSpPr>
          <p:nvPr>
            <p:ph type="title" idx="8" hasCustomPrompt="1"/>
          </p:nvPr>
        </p:nvSpPr>
        <p:spPr>
          <a:xfrm>
            <a:off x="1489807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>
            <a:spLocks noGrp="1"/>
          </p:cNvSpPr>
          <p:nvPr>
            <p:ph type="title" idx="9" hasCustomPrompt="1"/>
          </p:nvPr>
        </p:nvSpPr>
        <p:spPr>
          <a:xfrm>
            <a:off x="9168153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052344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65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19" name="Google Shape;419;p55"/>
          <p:cNvSpPr/>
          <p:nvPr/>
        </p:nvSpPr>
        <p:spPr>
          <a:xfrm>
            <a:off x="-100735" y="617733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20" name="Google Shape;420;p55"/>
          <p:cNvSpPr/>
          <p:nvPr/>
        </p:nvSpPr>
        <p:spPr>
          <a:xfrm rot="10800000">
            <a:off x="8707270" y="-8191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8999377" y="-946167"/>
            <a:ext cx="4541201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>
            <a:spLocks noGrp="1"/>
          </p:cNvSpPr>
          <p:nvPr>
            <p:ph type="title"/>
          </p:nvPr>
        </p:nvSpPr>
        <p:spPr>
          <a:xfrm>
            <a:off x="950975" y="707633"/>
            <a:ext cx="51452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53605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5554137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342029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951004" y="896984"/>
            <a:ext cx="10290001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4091005" y="2839364"/>
            <a:ext cx="4009999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8" name="Google Shape;428;p56"/>
          <p:cNvSpPr txBox="1"/>
          <p:nvPr/>
        </p:nvSpPr>
        <p:spPr>
          <a:xfrm>
            <a:off x="3311401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4092237" y="2457500"/>
            <a:ext cx="4009999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58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950984" y="2939473"/>
            <a:ext cx="5133601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50983" y="1230700"/>
            <a:ext cx="5627596" cy="1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27128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9366006" y="3467500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9505073" y="3467500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1016565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2241861" y="-20301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7189552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18" y="-48267"/>
            <a:ext cx="3056799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37" name="Google Shape;437;p58"/>
          <p:cNvSpPr/>
          <p:nvPr/>
        </p:nvSpPr>
        <p:spPr>
          <a:xfrm>
            <a:off x="8070806" y="4086433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1193362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Background  2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8466825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85596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1" name="Google Shape;441;p59"/>
          <p:cNvSpPr/>
          <p:nvPr/>
        </p:nvSpPr>
        <p:spPr>
          <a:xfrm>
            <a:off x="7011874" y="-3172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7185396" y="-28826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3" name="Google Shape;443;p59"/>
          <p:cNvSpPr/>
          <p:nvPr/>
        </p:nvSpPr>
        <p:spPr>
          <a:xfrm>
            <a:off x="6948372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667069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1_Title and text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32028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1"/>
          </p:nvPr>
        </p:nvSpPr>
        <p:spPr>
          <a:xfrm>
            <a:off x="950967" y="2122133"/>
            <a:ext cx="3202800" cy="1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15"/>
          <p:cNvSpPr>
            <a:spLocks noGrp="1"/>
          </p:cNvSpPr>
          <p:nvPr>
            <p:ph type="pic" idx="2"/>
          </p:nvPr>
        </p:nvSpPr>
        <p:spPr>
          <a:xfrm>
            <a:off x="7506233" y="739568"/>
            <a:ext cx="3734800" cy="53992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5"/>
          <p:cNvSpPr>
            <a:spLocks noGrp="1"/>
          </p:cNvSpPr>
          <p:nvPr>
            <p:ph type="pic" idx="3"/>
          </p:nvPr>
        </p:nvSpPr>
        <p:spPr>
          <a:xfrm>
            <a:off x="4300567" y="719333"/>
            <a:ext cx="3072400" cy="30476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15"/>
          <p:cNvSpPr>
            <a:spLocks noGrp="1"/>
          </p:cNvSpPr>
          <p:nvPr>
            <p:ph type="pic" idx="4"/>
          </p:nvPr>
        </p:nvSpPr>
        <p:spPr>
          <a:xfrm>
            <a:off x="1052567" y="3938367"/>
            <a:ext cx="6320400" cy="2200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595280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5984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5407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6287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6"/>
          <p:cNvSpPr txBox="1">
            <a:spLocks noGrp="1"/>
          </p:cNvSpPr>
          <p:nvPr>
            <p:ph type="title"/>
          </p:nvPr>
        </p:nvSpPr>
        <p:spPr>
          <a:xfrm>
            <a:off x="1397807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99505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2145772"/>
            <a:ext cx="5866400" cy="26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5186767"/>
            <a:ext cx="2994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7931667" y="1277067"/>
            <a:ext cx="4260000" cy="4780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17875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396233" y="3969867"/>
            <a:ext cx="5844800" cy="2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9275033" y="2805133"/>
            <a:ext cx="19660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>
            <a:spLocks noGrp="1"/>
          </p:cNvSpPr>
          <p:nvPr>
            <p:ph type="pic" idx="3"/>
          </p:nvPr>
        </p:nvSpPr>
        <p:spPr>
          <a:xfrm>
            <a:off x="0" y="1016484"/>
            <a:ext cx="4515200" cy="3314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742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073407" y="24540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28867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" name="Google Shape;19;p4"/>
          <p:cNvGrpSpPr/>
          <p:nvPr/>
        </p:nvGrpSpPr>
        <p:grpSpPr>
          <a:xfrm>
            <a:off x="11357107" y="-3"/>
            <a:ext cx="729511" cy="6880337"/>
            <a:chOff x="8517830" y="-3"/>
            <a:chExt cx="547133" cy="5160253"/>
          </a:xfrm>
        </p:grpSpPr>
        <p:grpSp>
          <p:nvGrpSpPr>
            <p:cNvPr id="20" name="Google Shape;20;p4"/>
            <p:cNvGrpSpPr/>
            <p:nvPr/>
          </p:nvGrpSpPr>
          <p:grpSpPr>
            <a:xfrm rot="10800000">
              <a:off x="8517830" y="4108693"/>
              <a:ext cx="547133" cy="1051558"/>
              <a:chOff x="859175" y="0"/>
              <a:chExt cx="547133" cy="1051558"/>
            </a:xfrm>
          </p:grpSpPr>
          <p:grpSp>
            <p:nvGrpSpPr>
              <p:cNvPr id="21" name="Google Shape;21;p4"/>
              <p:cNvGrpSpPr/>
              <p:nvPr/>
            </p:nvGrpSpPr>
            <p:grpSpPr>
              <a:xfrm>
                <a:off x="1202000" y="0"/>
                <a:ext cx="204308" cy="1051558"/>
                <a:chOff x="1202000" y="0"/>
                <a:chExt cx="204308" cy="1051558"/>
              </a:xfrm>
            </p:grpSpPr>
            <p:sp>
              <p:nvSpPr>
                <p:cNvPr id="22" name="Google Shape;22;p4"/>
                <p:cNvSpPr/>
                <p:nvPr/>
              </p:nvSpPr>
              <p:spPr>
                <a:xfrm rot="5400000">
                  <a:off x="1077500" y="124500"/>
                  <a:ext cx="4533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" name="Google Shape;23;p4"/>
                <p:cNvSpPr/>
                <p:nvPr/>
              </p:nvSpPr>
              <p:spPr>
                <a:xfrm rot="5400000">
                  <a:off x="1200208" y="546370"/>
                  <a:ext cx="2079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4" name="Google Shape;24;p4"/>
                <p:cNvSpPr/>
                <p:nvPr/>
              </p:nvSpPr>
              <p:spPr>
                <a:xfrm rot="5400000">
                  <a:off x="1200208" y="845458"/>
                  <a:ext cx="207900" cy="204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25" name="Google Shape;25;p4"/>
              <p:cNvGrpSpPr/>
              <p:nvPr/>
            </p:nvGrpSpPr>
            <p:grpSpPr>
              <a:xfrm>
                <a:off x="859175" y="0"/>
                <a:ext cx="204305" cy="1051558"/>
                <a:chOff x="859175" y="0"/>
                <a:chExt cx="204305" cy="1051558"/>
              </a:xfrm>
            </p:grpSpPr>
            <p:sp>
              <p:nvSpPr>
                <p:cNvPr id="26" name="Google Shape;26;p4"/>
                <p:cNvSpPr/>
                <p:nvPr/>
              </p:nvSpPr>
              <p:spPr>
                <a:xfrm rot="5400000">
                  <a:off x="734675" y="124500"/>
                  <a:ext cx="4533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7" name="Google Shape;27;p4"/>
                <p:cNvSpPr/>
                <p:nvPr/>
              </p:nvSpPr>
              <p:spPr>
                <a:xfrm rot="5400000">
                  <a:off x="857380" y="546329"/>
                  <a:ext cx="2079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8" name="Google Shape;28;p4"/>
                <p:cNvSpPr/>
                <p:nvPr/>
              </p:nvSpPr>
              <p:spPr>
                <a:xfrm rot="5400000">
                  <a:off x="857380" y="845458"/>
                  <a:ext cx="207900" cy="204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29" name="Google Shape;29;p4"/>
            <p:cNvGrpSpPr/>
            <p:nvPr/>
          </p:nvGrpSpPr>
          <p:grpSpPr>
            <a:xfrm>
              <a:off x="8689250" y="-3"/>
              <a:ext cx="204305" cy="2129438"/>
              <a:chOff x="8701575" y="7622"/>
              <a:chExt cx="204305" cy="2129438"/>
            </a:xfrm>
          </p:grpSpPr>
          <p:sp>
            <p:nvSpPr>
              <p:cNvPr id="30" name="Google Shape;30;p4"/>
              <p:cNvSpPr/>
              <p:nvPr/>
            </p:nvSpPr>
            <p:spPr>
              <a:xfrm rot="5400000">
                <a:off x="8037975" y="671222"/>
                <a:ext cx="15315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 rot="5400000">
                <a:off x="8699780" y="1631873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 rot="5400000">
                <a:off x="8699780" y="193096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3" name="Google Shape;33;p4"/>
          <p:cNvGrpSpPr/>
          <p:nvPr/>
        </p:nvGrpSpPr>
        <p:grpSpPr>
          <a:xfrm rot="5400000">
            <a:off x="-1042991" y="5228264"/>
            <a:ext cx="2987059" cy="272411"/>
            <a:chOff x="5948874" y="762364"/>
            <a:chExt cx="2240294" cy="204308"/>
          </a:xfrm>
        </p:grpSpPr>
        <p:sp>
          <p:nvSpPr>
            <p:cNvPr id="34" name="Google Shape;34;p4"/>
            <p:cNvSpPr/>
            <p:nvPr/>
          </p:nvSpPr>
          <p:spPr>
            <a:xfrm rot="10800000">
              <a:off x="6546968" y="762372"/>
              <a:ext cx="1642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6247961" y="762364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5948874" y="762364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430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2870100" y="4745833"/>
            <a:ext cx="51912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2870100" y="2306600"/>
            <a:ext cx="51912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2870103" y="1676400"/>
            <a:ext cx="5191200" cy="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2870092" y="4115633"/>
            <a:ext cx="5191200" cy="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94458" y="2342913"/>
            <a:ext cx="729517" cy="4515091"/>
            <a:chOff x="70843" y="1757185"/>
            <a:chExt cx="547138" cy="3386318"/>
          </a:xfrm>
        </p:grpSpPr>
        <p:sp>
          <p:nvSpPr>
            <p:cNvPr id="44" name="Google Shape;44;p5"/>
            <p:cNvSpPr/>
            <p:nvPr/>
          </p:nvSpPr>
          <p:spPr>
            <a:xfrm rot="-5400000">
              <a:off x="-1221095" y="364725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rot="-5400000">
              <a:off x="69043" y="2058072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rot="-5400000">
              <a:off x="69043" y="1758985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-5400000">
              <a:off x="-878270" y="3647253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rot="-5400000">
              <a:off x="411871" y="2058072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-5400000">
              <a:off x="411871" y="1758985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" name="Google Shape;50;p5"/>
          <p:cNvGrpSpPr/>
          <p:nvPr/>
        </p:nvGrpSpPr>
        <p:grpSpPr>
          <a:xfrm>
            <a:off x="7931828" y="221472"/>
            <a:ext cx="4260157" cy="272400"/>
            <a:chOff x="5948871" y="166104"/>
            <a:chExt cx="3195118" cy="204300"/>
          </a:xfrm>
        </p:grpSpPr>
        <p:sp>
          <p:nvSpPr>
            <p:cNvPr id="51" name="Google Shape;51;p5"/>
            <p:cNvSpPr/>
            <p:nvPr/>
          </p:nvSpPr>
          <p:spPr>
            <a:xfrm rot="10800000">
              <a:off x="6546889" y="166104"/>
              <a:ext cx="25971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10800000">
              <a:off x="6247958" y="166104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10800000">
              <a:off x="5948871" y="166104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4" name="Google Shape;54;p5"/>
          <p:cNvSpPr>
            <a:spLocks noGrp="1"/>
          </p:cNvSpPr>
          <p:nvPr>
            <p:ph type="pic" idx="5"/>
          </p:nvPr>
        </p:nvSpPr>
        <p:spPr>
          <a:xfrm>
            <a:off x="8473433" y="1676400"/>
            <a:ext cx="3718400" cy="4462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874050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7" name="Google Shape;57;p6"/>
          <p:cNvGrpSpPr/>
          <p:nvPr/>
        </p:nvGrpSpPr>
        <p:grpSpPr>
          <a:xfrm rot="10800000">
            <a:off x="-5" y="259619"/>
            <a:ext cx="4260157" cy="272400"/>
            <a:chOff x="5948874" y="4766264"/>
            <a:chExt cx="3195118" cy="204300"/>
          </a:xfrm>
        </p:grpSpPr>
        <p:sp>
          <p:nvSpPr>
            <p:cNvPr id="58" name="Google Shape;58;p6"/>
            <p:cNvSpPr/>
            <p:nvPr/>
          </p:nvSpPr>
          <p:spPr>
            <a:xfrm rot="10800000">
              <a:off x="6546892" y="4766264"/>
              <a:ext cx="25971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rot="10800000">
              <a:off x="6247961" y="4766264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 rot="10800000">
              <a:off x="5948874" y="4766264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7931828" y="6355019"/>
            <a:ext cx="4260157" cy="272400"/>
            <a:chOff x="5948871" y="539489"/>
            <a:chExt cx="3195118" cy="204300"/>
          </a:xfrm>
        </p:grpSpPr>
        <p:sp>
          <p:nvSpPr>
            <p:cNvPr id="62" name="Google Shape;62;p6"/>
            <p:cNvSpPr/>
            <p:nvPr/>
          </p:nvSpPr>
          <p:spPr>
            <a:xfrm rot="10800000">
              <a:off x="6546889" y="539489"/>
              <a:ext cx="25971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 rot="10800000">
              <a:off x="6247958" y="539489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 rot="10800000">
              <a:off x="5948871" y="539489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0541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082633" y="1033300"/>
            <a:ext cx="51656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>
            <a:off x="1082633" y="2760300"/>
            <a:ext cx="51656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7"/>
          <p:cNvSpPr>
            <a:spLocks noGrp="1"/>
          </p:cNvSpPr>
          <p:nvPr>
            <p:ph type="pic" idx="2"/>
          </p:nvPr>
        </p:nvSpPr>
        <p:spPr>
          <a:xfrm>
            <a:off x="6441433" y="1513833"/>
            <a:ext cx="4799600" cy="3830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9" name="Google Shape;69;p7"/>
          <p:cNvGrpSpPr/>
          <p:nvPr/>
        </p:nvGrpSpPr>
        <p:grpSpPr>
          <a:xfrm rot="-5400000">
            <a:off x="9598095" y="1993885"/>
            <a:ext cx="4260157" cy="272400"/>
            <a:chOff x="5948871" y="539489"/>
            <a:chExt cx="3195118" cy="204300"/>
          </a:xfrm>
        </p:grpSpPr>
        <p:sp>
          <p:nvSpPr>
            <p:cNvPr id="70" name="Google Shape;70;p7"/>
            <p:cNvSpPr/>
            <p:nvPr/>
          </p:nvSpPr>
          <p:spPr>
            <a:xfrm rot="10800000">
              <a:off x="6546889" y="539489"/>
              <a:ext cx="25971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7"/>
            <p:cNvSpPr/>
            <p:nvPr/>
          </p:nvSpPr>
          <p:spPr>
            <a:xfrm rot="10800000">
              <a:off x="6247958" y="539489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 rot="10800000">
              <a:off x="5948871" y="539489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3" name="Google Shape;73;p7"/>
          <p:cNvGrpSpPr/>
          <p:nvPr/>
        </p:nvGrpSpPr>
        <p:grpSpPr>
          <a:xfrm rot="-5400000">
            <a:off x="336267" y="5802367"/>
            <a:ext cx="729511" cy="1402077"/>
            <a:chOff x="859175" y="0"/>
            <a:chExt cx="547133" cy="1051558"/>
          </a:xfrm>
        </p:grpSpPr>
        <p:grpSp>
          <p:nvGrpSpPr>
            <p:cNvPr id="74" name="Google Shape;74;p7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75" name="Google Shape;75;p7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" name="Google Shape;76;p7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8" name="Google Shape;78;p7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79" name="Google Shape;79;p7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" name="Google Shape;80;p7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" name="Google Shape;81;p7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2178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6" name="Google Shape;96;p9"/>
          <p:cNvGrpSpPr/>
          <p:nvPr/>
        </p:nvGrpSpPr>
        <p:grpSpPr>
          <a:xfrm rot="5400000">
            <a:off x="10636167" y="-1076971"/>
            <a:ext cx="272407" cy="2839251"/>
            <a:chOff x="8701575" y="7622"/>
            <a:chExt cx="204305" cy="2129438"/>
          </a:xfrm>
        </p:grpSpPr>
        <p:sp>
          <p:nvSpPr>
            <p:cNvPr id="97" name="Google Shape;97;p9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0" name="Google Shape;100;p9"/>
          <p:cNvGrpSpPr/>
          <p:nvPr/>
        </p:nvGrpSpPr>
        <p:grpSpPr>
          <a:xfrm rot="10800000">
            <a:off x="814767" y="4018763"/>
            <a:ext cx="272407" cy="2839251"/>
            <a:chOff x="8701575" y="7622"/>
            <a:chExt cx="204305" cy="2129438"/>
          </a:xfrm>
        </p:grpSpPr>
        <p:sp>
          <p:nvSpPr>
            <p:cNvPr id="101" name="Google Shape;101;p9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9471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7" name="Google Shape;107;p10"/>
          <p:cNvGrpSpPr/>
          <p:nvPr/>
        </p:nvGrpSpPr>
        <p:grpSpPr>
          <a:xfrm rot="5400000">
            <a:off x="8983487" y="1892800"/>
            <a:ext cx="4515091" cy="729517"/>
            <a:chOff x="2" y="3740000"/>
            <a:chExt cx="3386318" cy="547138"/>
          </a:xfrm>
        </p:grpSpPr>
        <p:sp>
          <p:nvSpPr>
            <p:cNvPr id="108" name="Google Shape;108;p10"/>
            <p:cNvSpPr/>
            <p:nvPr/>
          </p:nvSpPr>
          <p:spPr>
            <a:xfrm>
              <a:off x="2" y="374001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879333" y="374000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78420" y="3740000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" y="4082838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2879333" y="4082828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3178420" y="408282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6446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>
            <a:spLocks noGrp="1"/>
          </p:cNvSpPr>
          <p:nvPr>
            <p:ph type="pic" idx="2"/>
          </p:nvPr>
        </p:nvSpPr>
        <p:spPr>
          <a:xfrm>
            <a:off x="950967" y="0"/>
            <a:ext cx="7349600" cy="3667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3952233"/>
            <a:ext cx="7349600" cy="15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17" name="Google Shape;117;p11"/>
          <p:cNvSpPr txBox="1">
            <a:spLocks noGrp="1"/>
          </p:cNvSpPr>
          <p:nvPr>
            <p:ph type="subTitle" idx="1"/>
          </p:nvPr>
        </p:nvSpPr>
        <p:spPr>
          <a:xfrm>
            <a:off x="950967" y="5519967"/>
            <a:ext cx="734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8" name="Google Shape;118;p11"/>
          <p:cNvGrpSpPr/>
          <p:nvPr/>
        </p:nvGrpSpPr>
        <p:grpSpPr>
          <a:xfrm>
            <a:off x="9352744" y="14"/>
            <a:ext cx="2839251" cy="6625645"/>
            <a:chOff x="7014558" y="10"/>
            <a:chExt cx="2129438" cy="4969234"/>
          </a:xfrm>
        </p:grpSpPr>
        <p:grpSp>
          <p:nvGrpSpPr>
            <p:cNvPr id="119" name="Google Shape;119;p11"/>
            <p:cNvGrpSpPr/>
            <p:nvPr/>
          </p:nvGrpSpPr>
          <p:grpSpPr>
            <a:xfrm rot="5400000">
              <a:off x="6464052" y="1419600"/>
              <a:ext cx="3386318" cy="547138"/>
              <a:chOff x="2" y="3740000"/>
              <a:chExt cx="3386318" cy="547138"/>
            </a:xfrm>
          </p:grpSpPr>
          <p:sp>
            <p:nvSpPr>
              <p:cNvPr id="120" name="Google Shape;120;p11"/>
              <p:cNvSpPr/>
              <p:nvPr/>
            </p:nvSpPr>
            <p:spPr>
              <a:xfrm>
                <a:off x="2" y="3740013"/>
                <a:ext cx="27882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" name="Google Shape;121;p11"/>
              <p:cNvSpPr/>
              <p:nvPr/>
            </p:nvSpPr>
            <p:spPr>
              <a:xfrm>
                <a:off x="2879333" y="374000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2" name="Google Shape;122;p11"/>
              <p:cNvSpPr/>
              <p:nvPr/>
            </p:nvSpPr>
            <p:spPr>
              <a:xfrm>
                <a:off x="3178420" y="3740000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3" name="Google Shape;123;p11"/>
              <p:cNvSpPr/>
              <p:nvPr/>
            </p:nvSpPr>
            <p:spPr>
              <a:xfrm>
                <a:off x="2" y="4082838"/>
                <a:ext cx="27882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" name="Google Shape;124;p11"/>
              <p:cNvSpPr/>
              <p:nvPr/>
            </p:nvSpPr>
            <p:spPr>
              <a:xfrm>
                <a:off x="2879333" y="4082828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" name="Google Shape;125;p11"/>
              <p:cNvSpPr/>
              <p:nvPr/>
            </p:nvSpPr>
            <p:spPr>
              <a:xfrm>
                <a:off x="3178420" y="408282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6" name="Google Shape;126;p11"/>
            <p:cNvGrpSpPr/>
            <p:nvPr/>
          </p:nvGrpSpPr>
          <p:grpSpPr>
            <a:xfrm rot="5400000">
              <a:off x="7977125" y="3802372"/>
              <a:ext cx="204305" cy="2129438"/>
              <a:chOff x="8701575" y="7622"/>
              <a:chExt cx="204305" cy="2129438"/>
            </a:xfrm>
          </p:grpSpPr>
          <p:sp>
            <p:nvSpPr>
              <p:cNvPr id="127" name="Google Shape;127;p11"/>
              <p:cNvSpPr/>
              <p:nvPr/>
            </p:nvSpPr>
            <p:spPr>
              <a:xfrm rot="5400000">
                <a:off x="8037975" y="671222"/>
                <a:ext cx="15315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 rot="5400000">
                <a:off x="8699780" y="1631873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 rot="5400000">
                <a:off x="8699780" y="193096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4161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0825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717067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748932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4" hasCustomPrompt="1"/>
          </p:nvPr>
        </p:nvSpPr>
        <p:spPr>
          <a:xfrm>
            <a:off x="960000" y="2394356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426220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6" hasCustomPrompt="1"/>
          </p:nvPr>
        </p:nvSpPr>
        <p:spPr>
          <a:xfrm>
            <a:off x="960000" y="3071644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7" hasCustomPrompt="1"/>
          </p:nvPr>
        </p:nvSpPr>
        <p:spPr>
          <a:xfrm>
            <a:off x="960000" y="5103509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"/>
          </p:nvPr>
        </p:nvSpPr>
        <p:spPr>
          <a:xfrm>
            <a:off x="2142800" y="1717067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8"/>
          </p:nvPr>
        </p:nvSpPr>
        <p:spPr>
          <a:xfrm>
            <a:off x="2142800" y="2394356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9"/>
          </p:nvPr>
        </p:nvSpPr>
        <p:spPr>
          <a:xfrm>
            <a:off x="2142800" y="3071644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3"/>
          </p:nvPr>
        </p:nvSpPr>
        <p:spPr>
          <a:xfrm>
            <a:off x="2142800" y="3748932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4"/>
          </p:nvPr>
        </p:nvSpPr>
        <p:spPr>
          <a:xfrm>
            <a:off x="2142800" y="4426220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5"/>
          </p:nvPr>
        </p:nvSpPr>
        <p:spPr>
          <a:xfrm>
            <a:off x="2142800" y="5103509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13"/>
          <p:cNvSpPr>
            <a:spLocks noGrp="1"/>
          </p:cNvSpPr>
          <p:nvPr>
            <p:ph type="pic" idx="16"/>
          </p:nvPr>
        </p:nvSpPr>
        <p:spPr>
          <a:xfrm>
            <a:off x="7508233" y="3037833"/>
            <a:ext cx="4683600" cy="3007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6" name="Google Shape;146;p13"/>
          <p:cNvGrpSpPr/>
          <p:nvPr/>
        </p:nvGrpSpPr>
        <p:grpSpPr>
          <a:xfrm>
            <a:off x="11386867" y="0"/>
            <a:ext cx="729511" cy="2755344"/>
            <a:chOff x="8540150" y="0"/>
            <a:chExt cx="547133" cy="2066508"/>
          </a:xfrm>
        </p:grpSpPr>
        <p:sp>
          <p:nvSpPr>
            <p:cNvPr id="147" name="Google Shape;147;p13"/>
            <p:cNvSpPr/>
            <p:nvPr/>
          </p:nvSpPr>
          <p:spPr>
            <a:xfrm rot="5400000">
              <a:off x="8251025" y="631950"/>
              <a:ext cx="146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 rot="5400000">
              <a:off x="8881183" y="156132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 rot="5400000">
              <a:off x="8881183" y="1860408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 rot="5400000">
              <a:off x="7908200" y="631950"/>
              <a:ext cx="146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 rot="5400000">
              <a:off x="8538355" y="1561320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 rot="5400000">
              <a:off x="8538355" y="186040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3" name="Google Shape;153;p13"/>
          <p:cNvGrpSpPr/>
          <p:nvPr/>
        </p:nvGrpSpPr>
        <p:grpSpPr>
          <a:xfrm>
            <a:off x="-5" y="6368285"/>
            <a:ext cx="4260157" cy="272400"/>
            <a:chOff x="-4" y="4776214"/>
            <a:chExt cx="3195118" cy="204300"/>
          </a:xfrm>
        </p:grpSpPr>
        <p:sp>
          <p:nvSpPr>
            <p:cNvPr id="154" name="Google Shape;154;p13"/>
            <p:cNvSpPr/>
            <p:nvPr/>
          </p:nvSpPr>
          <p:spPr>
            <a:xfrm>
              <a:off x="-4" y="4776214"/>
              <a:ext cx="25971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2688126" y="4776214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2987214" y="4776214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7918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>
            <a:spLocks noGrp="1"/>
          </p:cNvSpPr>
          <p:nvPr>
            <p:ph type="title"/>
          </p:nvPr>
        </p:nvSpPr>
        <p:spPr>
          <a:xfrm>
            <a:off x="5423433" y="1197600"/>
            <a:ext cx="3938000" cy="1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subTitle" idx="1"/>
          </p:nvPr>
        </p:nvSpPr>
        <p:spPr>
          <a:xfrm>
            <a:off x="5423433" y="2808400"/>
            <a:ext cx="5360400" cy="2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0" name="Google Shape;160;p14"/>
          <p:cNvGrpSpPr/>
          <p:nvPr/>
        </p:nvGrpSpPr>
        <p:grpSpPr>
          <a:xfrm>
            <a:off x="11591967" y="4"/>
            <a:ext cx="272407" cy="2532960"/>
            <a:chOff x="8701575" y="3"/>
            <a:chExt cx="204305" cy="1899720"/>
          </a:xfrm>
        </p:grpSpPr>
        <p:sp>
          <p:nvSpPr>
            <p:cNvPr id="161" name="Google Shape;161;p14"/>
            <p:cNvSpPr/>
            <p:nvPr/>
          </p:nvSpPr>
          <p:spPr>
            <a:xfrm rot="5400000">
              <a:off x="8152875" y="548703"/>
              <a:ext cx="13017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 rot="5400000">
              <a:off x="8699780" y="1394535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 rot="5400000">
              <a:off x="8699780" y="1693623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3" y="6138667"/>
            <a:ext cx="4515091" cy="729517"/>
            <a:chOff x="2" y="3740000"/>
            <a:chExt cx="3386318" cy="547138"/>
          </a:xfrm>
        </p:grpSpPr>
        <p:sp>
          <p:nvSpPr>
            <p:cNvPr id="165" name="Google Shape;165;p14"/>
            <p:cNvSpPr/>
            <p:nvPr/>
          </p:nvSpPr>
          <p:spPr>
            <a:xfrm>
              <a:off x="2879333" y="374000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3178420" y="3740000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2" y="374001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2879333" y="4082828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178420" y="408282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2" y="4082838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10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3" name="Google Shape;43;p9"/>
          <p:cNvSpPr/>
          <p:nvPr/>
        </p:nvSpPr>
        <p:spPr>
          <a:xfrm rot="5400000">
            <a:off x="-85900" y="8582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6588935" y="35369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2254417" y="3293733"/>
            <a:ext cx="7683201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958304" y="4445733"/>
            <a:ext cx="627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412143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32028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1"/>
          </p:nvPr>
        </p:nvSpPr>
        <p:spPr>
          <a:xfrm>
            <a:off x="950967" y="2122133"/>
            <a:ext cx="3202800" cy="1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15"/>
          <p:cNvSpPr>
            <a:spLocks noGrp="1"/>
          </p:cNvSpPr>
          <p:nvPr>
            <p:ph type="pic" idx="2"/>
          </p:nvPr>
        </p:nvSpPr>
        <p:spPr>
          <a:xfrm>
            <a:off x="7506233" y="739568"/>
            <a:ext cx="3734800" cy="53992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5"/>
          <p:cNvSpPr>
            <a:spLocks noGrp="1"/>
          </p:cNvSpPr>
          <p:nvPr>
            <p:ph type="pic" idx="3"/>
          </p:nvPr>
        </p:nvSpPr>
        <p:spPr>
          <a:xfrm>
            <a:off x="4300567" y="719333"/>
            <a:ext cx="3072400" cy="30476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15"/>
          <p:cNvSpPr>
            <a:spLocks noGrp="1"/>
          </p:cNvSpPr>
          <p:nvPr>
            <p:ph type="pic" idx="4"/>
          </p:nvPr>
        </p:nvSpPr>
        <p:spPr>
          <a:xfrm>
            <a:off x="1052567" y="3938367"/>
            <a:ext cx="6320400" cy="2200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7" name="Google Shape;177;p15"/>
          <p:cNvGrpSpPr/>
          <p:nvPr/>
        </p:nvGrpSpPr>
        <p:grpSpPr>
          <a:xfrm rot="10800000">
            <a:off x="11585667" y="4018763"/>
            <a:ext cx="272407" cy="2839251"/>
            <a:chOff x="8701575" y="7622"/>
            <a:chExt cx="204305" cy="2129438"/>
          </a:xfrm>
        </p:grpSpPr>
        <p:sp>
          <p:nvSpPr>
            <p:cNvPr id="178" name="Google Shape;178;p15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1" name="Google Shape;181;p15"/>
          <p:cNvGrpSpPr/>
          <p:nvPr/>
        </p:nvGrpSpPr>
        <p:grpSpPr>
          <a:xfrm>
            <a:off x="-10158" y="-10166"/>
            <a:ext cx="3285727" cy="6868177"/>
            <a:chOff x="-7619" y="-7625"/>
            <a:chExt cx="2464295" cy="5151133"/>
          </a:xfrm>
        </p:grpSpPr>
        <p:grpSp>
          <p:nvGrpSpPr>
            <p:cNvPr id="182" name="Google Shape;182;p15"/>
            <p:cNvGrpSpPr/>
            <p:nvPr/>
          </p:nvGrpSpPr>
          <p:grpSpPr>
            <a:xfrm>
              <a:off x="-7619" y="-7625"/>
              <a:ext cx="2464295" cy="547143"/>
              <a:chOff x="1" y="-7625"/>
              <a:chExt cx="2464295" cy="547143"/>
            </a:xfrm>
          </p:grpSpPr>
          <p:sp>
            <p:nvSpPr>
              <p:cNvPr id="183" name="Google Shape;183;p15"/>
              <p:cNvSpPr/>
              <p:nvPr/>
            </p:nvSpPr>
            <p:spPr>
              <a:xfrm rot="10800000" flipH="1">
                <a:off x="1" y="-7625"/>
                <a:ext cx="1866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 rot="10800000" flipH="1">
                <a:off x="1957308" y="-7610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 rot="10800000" flipH="1">
                <a:off x="2256395" y="-761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 rot="10800000" flipH="1">
                <a:off x="1" y="335200"/>
                <a:ext cx="1866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 rot="10800000" flipH="1">
                <a:off x="1957308" y="335218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 rot="10800000" flipH="1">
                <a:off x="2256395" y="33521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89" name="Google Shape;189;p15"/>
            <p:cNvGrpSpPr/>
            <p:nvPr/>
          </p:nvGrpSpPr>
          <p:grpSpPr>
            <a:xfrm rot="10800000">
              <a:off x="92155" y="4091950"/>
              <a:ext cx="547133" cy="1051558"/>
              <a:chOff x="859175" y="0"/>
              <a:chExt cx="547133" cy="1051558"/>
            </a:xfrm>
          </p:grpSpPr>
          <p:grpSp>
            <p:nvGrpSpPr>
              <p:cNvPr id="190" name="Google Shape;190;p15"/>
              <p:cNvGrpSpPr/>
              <p:nvPr/>
            </p:nvGrpSpPr>
            <p:grpSpPr>
              <a:xfrm>
                <a:off x="1202000" y="0"/>
                <a:ext cx="204308" cy="1051558"/>
                <a:chOff x="1202000" y="0"/>
                <a:chExt cx="204308" cy="1051558"/>
              </a:xfrm>
            </p:grpSpPr>
            <p:sp>
              <p:nvSpPr>
                <p:cNvPr id="191" name="Google Shape;191;p15"/>
                <p:cNvSpPr/>
                <p:nvPr/>
              </p:nvSpPr>
              <p:spPr>
                <a:xfrm rot="5400000">
                  <a:off x="1200208" y="845458"/>
                  <a:ext cx="207900" cy="204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2" name="Google Shape;192;p15"/>
                <p:cNvSpPr/>
                <p:nvPr/>
              </p:nvSpPr>
              <p:spPr>
                <a:xfrm rot="5400000">
                  <a:off x="1200208" y="546370"/>
                  <a:ext cx="2079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3" name="Google Shape;193;p15"/>
                <p:cNvSpPr/>
                <p:nvPr/>
              </p:nvSpPr>
              <p:spPr>
                <a:xfrm rot="5400000">
                  <a:off x="1077500" y="124500"/>
                  <a:ext cx="4533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94" name="Google Shape;194;p15"/>
              <p:cNvGrpSpPr/>
              <p:nvPr/>
            </p:nvGrpSpPr>
            <p:grpSpPr>
              <a:xfrm>
                <a:off x="859175" y="0"/>
                <a:ext cx="204305" cy="1051558"/>
                <a:chOff x="859175" y="0"/>
                <a:chExt cx="204305" cy="1051558"/>
              </a:xfrm>
            </p:grpSpPr>
            <p:sp>
              <p:nvSpPr>
                <p:cNvPr id="195" name="Google Shape;195;p15"/>
                <p:cNvSpPr/>
                <p:nvPr/>
              </p:nvSpPr>
              <p:spPr>
                <a:xfrm rot="5400000">
                  <a:off x="857380" y="845458"/>
                  <a:ext cx="207900" cy="204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6" name="Google Shape;196;p15"/>
                <p:cNvSpPr/>
                <p:nvPr/>
              </p:nvSpPr>
              <p:spPr>
                <a:xfrm rot="5400000">
                  <a:off x="857380" y="546329"/>
                  <a:ext cx="2079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7" name="Google Shape;197;p15"/>
                <p:cNvSpPr/>
                <p:nvPr/>
              </p:nvSpPr>
              <p:spPr>
                <a:xfrm rot="5400000">
                  <a:off x="734675" y="124500"/>
                  <a:ext cx="4533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012684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6"/>
          <p:cNvGrpSpPr/>
          <p:nvPr/>
        </p:nvGrpSpPr>
        <p:grpSpPr>
          <a:xfrm rot="10800000" flipH="1">
            <a:off x="326074" y="4018763"/>
            <a:ext cx="272407" cy="2839251"/>
            <a:chOff x="8701575" y="7622"/>
            <a:chExt cx="204305" cy="2129438"/>
          </a:xfrm>
        </p:grpSpPr>
        <p:sp>
          <p:nvSpPr>
            <p:cNvPr id="200" name="Google Shape;200;p16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3" name="Google Shape;203;p16"/>
          <p:cNvGrpSpPr/>
          <p:nvPr/>
        </p:nvGrpSpPr>
        <p:grpSpPr>
          <a:xfrm rot="10800000" flipH="1">
            <a:off x="11331763" y="5466094"/>
            <a:ext cx="729511" cy="1402077"/>
            <a:chOff x="859175" y="0"/>
            <a:chExt cx="547133" cy="1051558"/>
          </a:xfrm>
        </p:grpSpPr>
        <p:grpSp>
          <p:nvGrpSpPr>
            <p:cNvPr id="204" name="Google Shape;204;p16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205" name="Google Shape;205;p16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8" name="Google Shape;208;p16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209" name="Google Shape;209;p16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12" name="Google Shape;212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907814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16" name="Google Shape;216;p17"/>
          <p:cNvGrpSpPr/>
          <p:nvPr/>
        </p:nvGrpSpPr>
        <p:grpSpPr>
          <a:xfrm>
            <a:off x="-5" y="8"/>
            <a:ext cx="4260157" cy="6675465"/>
            <a:chOff x="-4" y="5"/>
            <a:chExt cx="3195118" cy="5006599"/>
          </a:xfrm>
        </p:grpSpPr>
        <p:grpSp>
          <p:nvGrpSpPr>
            <p:cNvPr id="217" name="Google Shape;217;p17"/>
            <p:cNvGrpSpPr/>
            <p:nvPr/>
          </p:nvGrpSpPr>
          <p:grpSpPr>
            <a:xfrm>
              <a:off x="-4" y="4802304"/>
              <a:ext cx="3195118" cy="204300"/>
              <a:chOff x="-4" y="4802304"/>
              <a:chExt cx="3195118" cy="204300"/>
            </a:xfrm>
          </p:grpSpPr>
          <p:sp>
            <p:nvSpPr>
              <p:cNvPr id="218" name="Google Shape;218;p17"/>
              <p:cNvSpPr/>
              <p:nvPr/>
            </p:nvSpPr>
            <p:spPr>
              <a:xfrm>
                <a:off x="-4" y="4802304"/>
                <a:ext cx="25971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2688126" y="4802304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2987214" y="4802304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252908" y="5"/>
              <a:ext cx="204300" cy="3195118"/>
              <a:chOff x="252908" y="5"/>
              <a:chExt cx="204300" cy="3195118"/>
            </a:xfrm>
          </p:grpSpPr>
          <p:sp>
            <p:nvSpPr>
              <p:cNvPr id="222" name="Google Shape;222;p17"/>
              <p:cNvSpPr/>
              <p:nvPr/>
            </p:nvSpPr>
            <p:spPr>
              <a:xfrm rot="5400000">
                <a:off x="-943492" y="1196405"/>
                <a:ext cx="25971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 rot="5400000">
                <a:off x="251108" y="2689935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 rot="5400000">
                <a:off x="251108" y="2989023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6531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A7B17"/>
          </p15:clr>
        </p15:guide>
        <p15:guide id="2" pos="2880" userDrawn="1">
          <p15:clr>
            <a:srgbClr val="FA7B17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7" name="Google Shape;227;p18"/>
          <p:cNvGrpSpPr/>
          <p:nvPr/>
        </p:nvGrpSpPr>
        <p:grpSpPr>
          <a:xfrm>
            <a:off x="7931844" y="218385"/>
            <a:ext cx="4260157" cy="6649792"/>
            <a:chOff x="5948883" y="163789"/>
            <a:chExt cx="3195118" cy="4987344"/>
          </a:xfrm>
        </p:grpSpPr>
        <p:grpSp>
          <p:nvGrpSpPr>
            <p:cNvPr id="228" name="Google Shape;228;p18"/>
            <p:cNvGrpSpPr/>
            <p:nvPr/>
          </p:nvGrpSpPr>
          <p:grpSpPr>
            <a:xfrm rot="5400000">
              <a:off x="7444291" y="-1331620"/>
              <a:ext cx="204300" cy="3195118"/>
              <a:chOff x="252908" y="5"/>
              <a:chExt cx="204300" cy="3195118"/>
            </a:xfrm>
          </p:grpSpPr>
          <p:sp>
            <p:nvSpPr>
              <p:cNvPr id="229" name="Google Shape;229;p18"/>
              <p:cNvSpPr/>
              <p:nvPr/>
            </p:nvSpPr>
            <p:spPr>
              <a:xfrm rot="5400000">
                <a:off x="-943492" y="1196405"/>
                <a:ext cx="25971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 rot="5400000">
                <a:off x="251108" y="2689935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 rot="5400000">
                <a:off x="251108" y="2989023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 rot="5400000">
              <a:off x="8344655" y="4351788"/>
              <a:ext cx="547133" cy="1051558"/>
              <a:chOff x="859175" y="0"/>
              <a:chExt cx="547133" cy="1051558"/>
            </a:xfrm>
          </p:grpSpPr>
          <p:grpSp>
            <p:nvGrpSpPr>
              <p:cNvPr id="233" name="Google Shape;233;p18"/>
              <p:cNvGrpSpPr/>
              <p:nvPr/>
            </p:nvGrpSpPr>
            <p:grpSpPr>
              <a:xfrm>
                <a:off x="1202000" y="0"/>
                <a:ext cx="204308" cy="1051558"/>
                <a:chOff x="1202000" y="0"/>
                <a:chExt cx="204308" cy="1051558"/>
              </a:xfrm>
            </p:grpSpPr>
            <p:sp>
              <p:nvSpPr>
                <p:cNvPr id="234" name="Google Shape;234;p18"/>
                <p:cNvSpPr/>
                <p:nvPr/>
              </p:nvSpPr>
              <p:spPr>
                <a:xfrm rot="5400000">
                  <a:off x="1077500" y="124500"/>
                  <a:ext cx="4533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5" name="Google Shape;235;p18"/>
                <p:cNvSpPr/>
                <p:nvPr/>
              </p:nvSpPr>
              <p:spPr>
                <a:xfrm rot="5400000">
                  <a:off x="1200208" y="546370"/>
                  <a:ext cx="2079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6" name="Google Shape;236;p18"/>
                <p:cNvSpPr/>
                <p:nvPr/>
              </p:nvSpPr>
              <p:spPr>
                <a:xfrm rot="5400000">
                  <a:off x="1200208" y="845458"/>
                  <a:ext cx="207900" cy="204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237" name="Google Shape;237;p18"/>
              <p:cNvGrpSpPr/>
              <p:nvPr/>
            </p:nvGrpSpPr>
            <p:grpSpPr>
              <a:xfrm>
                <a:off x="859175" y="0"/>
                <a:ext cx="204305" cy="1051558"/>
                <a:chOff x="859175" y="0"/>
                <a:chExt cx="204305" cy="1051558"/>
              </a:xfrm>
            </p:grpSpPr>
            <p:sp>
              <p:nvSpPr>
                <p:cNvPr id="238" name="Google Shape;238;p18"/>
                <p:cNvSpPr/>
                <p:nvPr/>
              </p:nvSpPr>
              <p:spPr>
                <a:xfrm rot="5400000">
                  <a:off x="734675" y="124500"/>
                  <a:ext cx="4533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9" name="Google Shape;239;p18"/>
                <p:cNvSpPr/>
                <p:nvPr/>
              </p:nvSpPr>
              <p:spPr>
                <a:xfrm rot="5400000">
                  <a:off x="857380" y="546329"/>
                  <a:ext cx="2079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40" name="Google Shape;240;p18"/>
                <p:cNvSpPr/>
                <p:nvPr/>
              </p:nvSpPr>
              <p:spPr>
                <a:xfrm rot="5400000">
                  <a:off x="857380" y="845458"/>
                  <a:ext cx="207900" cy="204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  <p:grpSp>
        <p:nvGrpSpPr>
          <p:cNvPr id="241" name="Google Shape;241;p18"/>
          <p:cNvGrpSpPr/>
          <p:nvPr/>
        </p:nvGrpSpPr>
        <p:grpSpPr>
          <a:xfrm rot="10800000">
            <a:off x="338567" y="4018763"/>
            <a:ext cx="272407" cy="2839251"/>
            <a:chOff x="8701575" y="7622"/>
            <a:chExt cx="204305" cy="2129438"/>
          </a:xfrm>
        </p:grpSpPr>
        <p:sp>
          <p:nvSpPr>
            <p:cNvPr id="242" name="Google Shape;242;p18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50326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subTitle" idx="1"/>
          </p:nvPr>
        </p:nvSpPr>
        <p:spPr>
          <a:xfrm>
            <a:off x="3119600" y="1937433"/>
            <a:ext cx="8112400" cy="9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8" name="Google Shape;248;p19"/>
          <p:cNvSpPr txBox="1">
            <a:spLocks noGrp="1"/>
          </p:cNvSpPr>
          <p:nvPr>
            <p:ph type="subTitle" idx="2"/>
          </p:nvPr>
        </p:nvSpPr>
        <p:spPr>
          <a:xfrm>
            <a:off x="3119600" y="3573167"/>
            <a:ext cx="8112400" cy="9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19"/>
          <p:cNvSpPr txBox="1">
            <a:spLocks noGrp="1"/>
          </p:cNvSpPr>
          <p:nvPr>
            <p:ph type="subTitle" idx="3"/>
          </p:nvPr>
        </p:nvSpPr>
        <p:spPr>
          <a:xfrm>
            <a:off x="3119600" y="5208900"/>
            <a:ext cx="8112400" cy="9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ubTitle" idx="4"/>
          </p:nvPr>
        </p:nvSpPr>
        <p:spPr>
          <a:xfrm>
            <a:off x="3119600" y="1473900"/>
            <a:ext cx="8112400" cy="5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19"/>
          <p:cNvSpPr txBox="1">
            <a:spLocks noGrp="1"/>
          </p:cNvSpPr>
          <p:nvPr>
            <p:ph type="subTitle" idx="5"/>
          </p:nvPr>
        </p:nvSpPr>
        <p:spPr>
          <a:xfrm>
            <a:off x="3119600" y="3109633"/>
            <a:ext cx="8112400" cy="5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subTitle" idx="6"/>
          </p:nvPr>
        </p:nvSpPr>
        <p:spPr>
          <a:xfrm>
            <a:off x="3119600" y="4745365"/>
            <a:ext cx="8112400" cy="5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3" name="Google Shape;253;p19"/>
          <p:cNvGrpSpPr/>
          <p:nvPr/>
        </p:nvGrpSpPr>
        <p:grpSpPr>
          <a:xfrm>
            <a:off x="109267" y="-20320"/>
            <a:ext cx="729511" cy="2755344"/>
            <a:chOff x="8540150" y="0"/>
            <a:chExt cx="547133" cy="2066508"/>
          </a:xfrm>
        </p:grpSpPr>
        <p:sp>
          <p:nvSpPr>
            <p:cNvPr id="254" name="Google Shape;254;p19"/>
            <p:cNvSpPr/>
            <p:nvPr/>
          </p:nvSpPr>
          <p:spPr>
            <a:xfrm rot="5400000">
              <a:off x="8251025" y="631950"/>
              <a:ext cx="146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 rot="5400000">
              <a:off x="8881183" y="156132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 rot="5400000">
              <a:off x="8881183" y="1860408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 rot="5400000">
              <a:off x="7908200" y="631950"/>
              <a:ext cx="146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 rot="5400000">
              <a:off x="8538355" y="1561320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 rot="5400000">
              <a:off x="8538355" y="186040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 rot="10800000">
            <a:off x="11370034" y="5466094"/>
            <a:ext cx="729511" cy="1402077"/>
            <a:chOff x="859175" y="0"/>
            <a:chExt cx="547133" cy="1051558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262" name="Google Shape;262;p19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65" name="Google Shape;265;p19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266" name="Google Shape;266;p19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222988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1" name="Google Shape;271;p20"/>
          <p:cNvSpPr txBox="1">
            <a:spLocks noGrp="1"/>
          </p:cNvSpPr>
          <p:nvPr>
            <p:ph type="subTitle" idx="1"/>
          </p:nvPr>
        </p:nvSpPr>
        <p:spPr>
          <a:xfrm>
            <a:off x="1015983" y="2314167"/>
            <a:ext cx="471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2" name="Google Shape;272;p20"/>
          <p:cNvSpPr txBox="1">
            <a:spLocks noGrp="1"/>
          </p:cNvSpPr>
          <p:nvPr>
            <p:ph type="subTitle" idx="2"/>
          </p:nvPr>
        </p:nvSpPr>
        <p:spPr>
          <a:xfrm>
            <a:off x="6460013" y="2314167"/>
            <a:ext cx="471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20"/>
          <p:cNvSpPr txBox="1">
            <a:spLocks noGrp="1"/>
          </p:cNvSpPr>
          <p:nvPr>
            <p:ph type="subTitle" idx="3"/>
          </p:nvPr>
        </p:nvSpPr>
        <p:spPr>
          <a:xfrm>
            <a:off x="1015983" y="4528267"/>
            <a:ext cx="471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20"/>
          <p:cNvSpPr txBox="1">
            <a:spLocks noGrp="1"/>
          </p:cNvSpPr>
          <p:nvPr>
            <p:ph type="subTitle" idx="4"/>
          </p:nvPr>
        </p:nvSpPr>
        <p:spPr>
          <a:xfrm>
            <a:off x="6460013" y="4528267"/>
            <a:ext cx="471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20"/>
          <p:cNvSpPr txBox="1">
            <a:spLocks noGrp="1"/>
          </p:cNvSpPr>
          <p:nvPr>
            <p:ph type="subTitle" idx="5"/>
          </p:nvPr>
        </p:nvSpPr>
        <p:spPr>
          <a:xfrm>
            <a:off x="1015984" y="1727200"/>
            <a:ext cx="4716000" cy="5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20"/>
          <p:cNvSpPr txBox="1">
            <a:spLocks noGrp="1"/>
          </p:cNvSpPr>
          <p:nvPr>
            <p:ph type="subTitle" idx="6"/>
          </p:nvPr>
        </p:nvSpPr>
        <p:spPr>
          <a:xfrm>
            <a:off x="1015984" y="3941300"/>
            <a:ext cx="4716000" cy="5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20"/>
          <p:cNvSpPr txBox="1">
            <a:spLocks noGrp="1"/>
          </p:cNvSpPr>
          <p:nvPr>
            <p:ph type="subTitle" idx="7"/>
          </p:nvPr>
        </p:nvSpPr>
        <p:spPr>
          <a:xfrm>
            <a:off x="6459979" y="1727200"/>
            <a:ext cx="4716000" cy="5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20"/>
          <p:cNvSpPr txBox="1">
            <a:spLocks noGrp="1"/>
          </p:cNvSpPr>
          <p:nvPr>
            <p:ph type="subTitle" idx="8"/>
          </p:nvPr>
        </p:nvSpPr>
        <p:spPr>
          <a:xfrm>
            <a:off x="6459979" y="3941300"/>
            <a:ext cx="4716000" cy="5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9" name="Google Shape;279;p20"/>
          <p:cNvGrpSpPr/>
          <p:nvPr/>
        </p:nvGrpSpPr>
        <p:grpSpPr>
          <a:xfrm rot="5400000">
            <a:off x="-1012491" y="5238424"/>
            <a:ext cx="2987059" cy="272411"/>
            <a:chOff x="5948874" y="762364"/>
            <a:chExt cx="2240294" cy="204308"/>
          </a:xfrm>
        </p:grpSpPr>
        <p:sp>
          <p:nvSpPr>
            <p:cNvPr id="280" name="Google Shape;280;p20"/>
            <p:cNvSpPr/>
            <p:nvPr/>
          </p:nvSpPr>
          <p:spPr>
            <a:xfrm rot="10800000">
              <a:off x="6546968" y="762372"/>
              <a:ext cx="1642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1" name="Google Shape;281;p20"/>
            <p:cNvSpPr/>
            <p:nvPr/>
          </p:nvSpPr>
          <p:spPr>
            <a:xfrm rot="10800000">
              <a:off x="6247961" y="762364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 rot="10800000">
              <a:off x="5948874" y="762364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3" name="Google Shape;283;p20"/>
          <p:cNvGrpSpPr/>
          <p:nvPr/>
        </p:nvGrpSpPr>
        <p:grpSpPr>
          <a:xfrm rot="5400000">
            <a:off x="9479269" y="1882640"/>
            <a:ext cx="4515091" cy="729517"/>
            <a:chOff x="2" y="3740000"/>
            <a:chExt cx="3386318" cy="547138"/>
          </a:xfrm>
        </p:grpSpPr>
        <p:sp>
          <p:nvSpPr>
            <p:cNvPr id="284" name="Google Shape;284;p20"/>
            <p:cNvSpPr/>
            <p:nvPr/>
          </p:nvSpPr>
          <p:spPr>
            <a:xfrm>
              <a:off x="2" y="374001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2879333" y="374000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3178420" y="3740000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2" y="4082838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2879333" y="4082828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3178420" y="408282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964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ubTitle" idx="1"/>
          </p:nvPr>
        </p:nvSpPr>
        <p:spPr>
          <a:xfrm>
            <a:off x="1556900" y="2280213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2"/>
          </p:nvPr>
        </p:nvSpPr>
        <p:spPr>
          <a:xfrm>
            <a:off x="4779995" y="2280213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3"/>
          </p:nvPr>
        </p:nvSpPr>
        <p:spPr>
          <a:xfrm>
            <a:off x="1556900" y="4587268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4"/>
          </p:nvPr>
        </p:nvSpPr>
        <p:spPr>
          <a:xfrm>
            <a:off x="4779995" y="4587268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5"/>
          </p:nvPr>
        </p:nvSpPr>
        <p:spPr>
          <a:xfrm>
            <a:off x="8003089" y="2280213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subTitle" idx="6"/>
          </p:nvPr>
        </p:nvSpPr>
        <p:spPr>
          <a:xfrm>
            <a:off x="8003089" y="4587268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21"/>
          <p:cNvSpPr txBox="1">
            <a:spLocks noGrp="1"/>
          </p:cNvSpPr>
          <p:nvPr>
            <p:ph type="subTitle" idx="7"/>
          </p:nvPr>
        </p:nvSpPr>
        <p:spPr>
          <a:xfrm>
            <a:off x="1556900" y="1781700"/>
            <a:ext cx="2632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21"/>
          <p:cNvSpPr txBox="1">
            <a:spLocks noGrp="1"/>
          </p:cNvSpPr>
          <p:nvPr>
            <p:ph type="subTitle" idx="8"/>
          </p:nvPr>
        </p:nvSpPr>
        <p:spPr>
          <a:xfrm>
            <a:off x="4779995" y="1781700"/>
            <a:ext cx="2628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subTitle" idx="9"/>
          </p:nvPr>
        </p:nvSpPr>
        <p:spPr>
          <a:xfrm>
            <a:off x="8003089" y="1781700"/>
            <a:ext cx="2628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subTitle" idx="13"/>
          </p:nvPr>
        </p:nvSpPr>
        <p:spPr>
          <a:xfrm>
            <a:off x="1556900" y="4084464"/>
            <a:ext cx="2632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21"/>
          <p:cNvSpPr txBox="1">
            <a:spLocks noGrp="1"/>
          </p:cNvSpPr>
          <p:nvPr>
            <p:ph type="subTitle" idx="14"/>
          </p:nvPr>
        </p:nvSpPr>
        <p:spPr>
          <a:xfrm>
            <a:off x="4779995" y="4084471"/>
            <a:ext cx="2628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21"/>
          <p:cNvSpPr txBox="1">
            <a:spLocks noGrp="1"/>
          </p:cNvSpPr>
          <p:nvPr>
            <p:ph type="subTitle" idx="15"/>
          </p:nvPr>
        </p:nvSpPr>
        <p:spPr>
          <a:xfrm>
            <a:off x="8003089" y="4084471"/>
            <a:ext cx="2628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04" name="Google Shape;304;p21"/>
          <p:cNvGrpSpPr/>
          <p:nvPr/>
        </p:nvGrpSpPr>
        <p:grpSpPr>
          <a:xfrm rot="-5400000">
            <a:off x="326107" y="-336300"/>
            <a:ext cx="729511" cy="1402077"/>
            <a:chOff x="859175" y="0"/>
            <a:chExt cx="547133" cy="1051558"/>
          </a:xfrm>
        </p:grpSpPr>
        <p:grpSp>
          <p:nvGrpSpPr>
            <p:cNvPr id="305" name="Google Shape;305;p21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306" name="Google Shape;306;p21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7" name="Google Shape;307;p21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8" name="Google Shape;308;p21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09" name="Google Shape;309;p21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310" name="Google Shape;310;p21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13" name="Google Shape;313;p21"/>
          <p:cNvGrpSpPr/>
          <p:nvPr/>
        </p:nvGrpSpPr>
        <p:grpSpPr>
          <a:xfrm>
            <a:off x="7941988" y="-4"/>
            <a:ext cx="4260157" cy="6627423"/>
            <a:chOff x="5956491" y="-3"/>
            <a:chExt cx="3195118" cy="4970567"/>
          </a:xfrm>
        </p:grpSpPr>
        <p:grpSp>
          <p:nvGrpSpPr>
            <p:cNvPr id="314" name="Google Shape;314;p21"/>
            <p:cNvGrpSpPr/>
            <p:nvPr/>
          </p:nvGrpSpPr>
          <p:grpSpPr>
            <a:xfrm>
              <a:off x="8701575" y="-3"/>
              <a:ext cx="204305" cy="2129438"/>
              <a:chOff x="8701575" y="7622"/>
              <a:chExt cx="204305" cy="2129438"/>
            </a:xfrm>
          </p:grpSpPr>
          <p:sp>
            <p:nvSpPr>
              <p:cNvPr id="315" name="Google Shape;315;p21"/>
              <p:cNvSpPr/>
              <p:nvPr/>
            </p:nvSpPr>
            <p:spPr>
              <a:xfrm rot="5400000">
                <a:off x="8037975" y="671222"/>
                <a:ext cx="15315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6" name="Google Shape;316;p21"/>
              <p:cNvSpPr/>
              <p:nvPr/>
            </p:nvSpPr>
            <p:spPr>
              <a:xfrm rot="5400000">
                <a:off x="8699780" y="1631873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 rot="5400000">
                <a:off x="8699780" y="193096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18" name="Google Shape;318;p21"/>
            <p:cNvGrpSpPr/>
            <p:nvPr/>
          </p:nvGrpSpPr>
          <p:grpSpPr>
            <a:xfrm>
              <a:off x="5956491" y="4766264"/>
              <a:ext cx="3195118" cy="204300"/>
              <a:chOff x="5948874" y="4766264"/>
              <a:chExt cx="3195118" cy="204300"/>
            </a:xfrm>
          </p:grpSpPr>
          <p:sp>
            <p:nvSpPr>
              <p:cNvPr id="319" name="Google Shape;319;p21"/>
              <p:cNvSpPr/>
              <p:nvPr/>
            </p:nvSpPr>
            <p:spPr>
              <a:xfrm rot="10800000">
                <a:off x="6546892" y="4766264"/>
                <a:ext cx="25971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 rot="10800000">
                <a:off x="6247961" y="4766264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1" name="Google Shape;321;p21"/>
              <p:cNvSpPr/>
              <p:nvPr/>
            </p:nvSpPr>
            <p:spPr>
              <a:xfrm rot="10800000">
                <a:off x="5948874" y="4766264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58148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>
            <a:spLocks noGrp="1"/>
          </p:cNvSpPr>
          <p:nvPr>
            <p:ph type="title" hasCustomPrompt="1"/>
          </p:nvPr>
        </p:nvSpPr>
        <p:spPr>
          <a:xfrm>
            <a:off x="950951" y="2683051"/>
            <a:ext cx="465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22"/>
          <p:cNvSpPr txBox="1">
            <a:spLocks noGrp="1"/>
          </p:cNvSpPr>
          <p:nvPr>
            <p:ph type="subTitle" idx="1"/>
          </p:nvPr>
        </p:nvSpPr>
        <p:spPr>
          <a:xfrm>
            <a:off x="950967" y="3694948"/>
            <a:ext cx="46568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5" name="Google Shape;325;p22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820919"/>
            <a:ext cx="465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22"/>
          <p:cNvSpPr txBox="1">
            <a:spLocks noGrp="1"/>
          </p:cNvSpPr>
          <p:nvPr>
            <p:ph type="subTitle" idx="3"/>
          </p:nvPr>
        </p:nvSpPr>
        <p:spPr>
          <a:xfrm>
            <a:off x="950967" y="1832801"/>
            <a:ext cx="46568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7" name="Google Shape;327;p22"/>
          <p:cNvSpPr txBox="1">
            <a:spLocks noGrp="1"/>
          </p:cNvSpPr>
          <p:nvPr>
            <p:ph type="title" idx="4" hasCustomPrompt="1"/>
          </p:nvPr>
        </p:nvSpPr>
        <p:spPr>
          <a:xfrm>
            <a:off x="950951" y="4545167"/>
            <a:ext cx="465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5"/>
          </p:nvPr>
        </p:nvSpPr>
        <p:spPr>
          <a:xfrm>
            <a:off x="950967" y="5557065"/>
            <a:ext cx="46568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22"/>
          <p:cNvSpPr>
            <a:spLocks noGrp="1"/>
          </p:cNvSpPr>
          <p:nvPr>
            <p:ph type="pic" idx="6"/>
          </p:nvPr>
        </p:nvSpPr>
        <p:spPr>
          <a:xfrm>
            <a:off x="6390633" y="719333"/>
            <a:ext cx="4515200" cy="5419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30" name="Google Shape;330;p22"/>
          <p:cNvGrpSpPr/>
          <p:nvPr/>
        </p:nvGrpSpPr>
        <p:grpSpPr>
          <a:xfrm rot="-5400000">
            <a:off x="1283434" y="5071596"/>
            <a:ext cx="272407" cy="2839251"/>
            <a:chOff x="8701575" y="7622"/>
            <a:chExt cx="204305" cy="2129438"/>
          </a:xfrm>
        </p:grpSpPr>
        <p:sp>
          <p:nvSpPr>
            <p:cNvPr id="331" name="Google Shape;331;p22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4" name="Google Shape;334;p22"/>
          <p:cNvGrpSpPr/>
          <p:nvPr/>
        </p:nvGrpSpPr>
        <p:grpSpPr>
          <a:xfrm rot="10800000">
            <a:off x="11370007" y="5466094"/>
            <a:ext cx="729511" cy="1402077"/>
            <a:chOff x="859175" y="0"/>
            <a:chExt cx="547133" cy="1051558"/>
          </a:xfrm>
        </p:grpSpPr>
        <p:grpSp>
          <p:nvGrpSpPr>
            <p:cNvPr id="335" name="Google Shape;335;p22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336" name="Google Shape;336;p22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7" name="Google Shape;337;p22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8" name="Google Shape;338;p22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39" name="Google Shape;339;p22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340" name="Google Shape;340;p22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1" name="Google Shape;341;p22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2" name="Google Shape;342;p22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274809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6197600" y="720000"/>
            <a:ext cx="5043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5" name="Google Shape;345;p23"/>
          <p:cNvSpPr txBox="1">
            <a:spLocks noGrp="1"/>
          </p:cNvSpPr>
          <p:nvPr>
            <p:ph type="subTitle" idx="1"/>
          </p:nvPr>
        </p:nvSpPr>
        <p:spPr>
          <a:xfrm>
            <a:off x="6197600" y="2021873"/>
            <a:ext cx="5043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23"/>
          <p:cNvSpPr>
            <a:spLocks noGrp="1"/>
          </p:cNvSpPr>
          <p:nvPr>
            <p:ph type="pic" idx="2"/>
          </p:nvPr>
        </p:nvSpPr>
        <p:spPr>
          <a:xfrm>
            <a:off x="-49" y="1438400"/>
            <a:ext cx="4515200" cy="54196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23"/>
          <p:cNvSpPr txBox="1"/>
          <p:nvPr/>
        </p:nvSpPr>
        <p:spPr>
          <a:xfrm>
            <a:off x="6197600" y="4815933"/>
            <a:ext cx="504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3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sz="1333" b="1" u="sng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48" name="Google Shape;348;p23"/>
          <p:cNvGrpSpPr/>
          <p:nvPr/>
        </p:nvGrpSpPr>
        <p:grpSpPr>
          <a:xfrm>
            <a:off x="-10158" y="354567"/>
            <a:ext cx="4515091" cy="729517"/>
            <a:chOff x="2" y="3740000"/>
            <a:chExt cx="3386318" cy="547138"/>
          </a:xfrm>
        </p:grpSpPr>
        <p:sp>
          <p:nvSpPr>
            <p:cNvPr id="349" name="Google Shape;349;p23"/>
            <p:cNvSpPr/>
            <p:nvPr/>
          </p:nvSpPr>
          <p:spPr>
            <a:xfrm>
              <a:off x="2" y="374001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2879333" y="374000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3178420" y="3740000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2" y="4082838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2879333" y="4082828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3178420" y="408282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59098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4"/>
          <p:cNvGrpSpPr/>
          <p:nvPr/>
        </p:nvGrpSpPr>
        <p:grpSpPr>
          <a:xfrm rot="5400000">
            <a:off x="1882631" y="1171447"/>
            <a:ext cx="729517" cy="4515091"/>
            <a:chOff x="70843" y="1757185"/>
            <a:chExt cx="547138" cy="3386318"/>
          </a:xfrm>
        </p:grpSpPr>
        <p:sp>
          <p:nvSpPr>
            <p:cNvPr id="357" name="Google Shape;357;p24"/>
            <p:cNvSpPr/>
            <p:nvPr/>
          </p:nvSpPr>
          <p:spPr>
            <a:xfrm rot="-5400000">
              <a:off x="-1221095" y="364725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8" name="Google Shape;358;p24"/>
            <p:cNvSpPr/>
            <p:nvPr/>
          </p:nvSpPr>
          <p:spPr>
            <a:xfrm rot="-5400000">
              <a:off x="69043" y="2058072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9" name="Google Shape;359;p24"/>
            <p:cNvSpPr/>
            <p:nvPr/>
          </p:nvSpPr>
          <p:spPr>
            <a:xfrm rot="-5400000">
              <a:off x="69043" y="1758985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0" name="Google Shape;360;p24"/>
            <p:cNvSpPr/>
            <p:nvPr/>
          </p:nvSpPr>
          <p:spPr>
            <a:xfrm rot="-5400000">
              <a:off x="-878270" y="3647253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rot="-5400000">
              <a:off x="411871" y="2058072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 rot="-5400000">
              <a:off x="411871" y="1758985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4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26493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951004" y="851733"/>
            <a:ext cx="10290001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951004" y="3608501"/>
            <a:ext cx="10290001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5964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25"/>
          <p:cNvGrpSpPr/>
          <p:nvPr/>
        </p:nvGrpSpPr>
        <p:grpSpPr>
          <a:xfrm>
            <a:off x="7687061" y="11"/>
            <a:ext cx="4515091" cy="5907029"/>
            <a:chOff x="5757676" y="8"/>
            <a:chExt cx="3386318" cy="4430272"/>
          </a:xfrm>
        </p:grpSpPr>
        <p:grpSp>
          <p:nvGrpSpPr>
            <p:cNvPr id="365" name="Google Shape;365;p25"/>
            <p:cNvGrpSpPr/>
            <p:nvPr/>
          </p:nvGrpSpPr>
          <p:grpSpPr>
            <a:xfrm rot="10800000">
              <a:off x="5757676" y="3883142"/>
              <a:ext cx="3386318" cy="547138"/>
              <a:chOff x="2" y="3740000"/>
              <a:chExt cx="3386318" cy="547138"/>
            </a:xfrm>
          </p:grpSpPr>
          <p:sp>
            <p:nvSpPr>
              <p:cNvPr id="366" name="Google Shape;366;p25"/>
              <p:cNvSpPr/>
              <p:nvPr/>
            </p:nvSpPr>
            <p:spPr>
              <a:xfrm>
                <a:off x="2" y="3740013"/>
                <a:ext cx="27882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2879333" y="374000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3178420" y="3740000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2" y="4082838"/>
                <a:ext cx="27882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2879333" y="4082828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3178420" y="408282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72" name="Google Shape;372;p25"/>
            <p:cNvGrpSpPr/>
            <p:nvPr/>
          </p:nvGrpSpPr>
          <p:grpSpPr>
            <a:xfrm>
              <a:off x="8328623" y="8"/>
              <a:ext cx="204305" cy="2129438"/>
              <a:chOff x="8701575" y="7622"/>
              <a:chExt cx="204305" cy="2129438"/>
            </a:xfrm>
          </p:grpSpPr>
          <p:sp>
            <p:nvSpPr>
              <p:cNvPr id="373" name="Google Shape;373;p25"/>
              <p:cNvSpPr/>
              <p:nvPr/>
            </p:nvSpPr>
            <p:spPr>
              <a:xfrm rot="5400000">
                <a:off x="8037975" y="671222"/>
                <a:ext cx="15315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 rot="5400000">
                <a:off x="8699780" y="1631873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 rot="5400000">
                <a:off x="8699780" y="193096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72239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2428649" y="3370167"/>
            <a:ext cx="7334804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7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4264205" y="4390916"/>
            <a:ext cx="3663599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675655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 and text 10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950975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950975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marR="67721" lvl="0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19128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242271" y="2692957"/>
            <a:ext cx="4337200" cy="13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5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2" hasCustomPrompt="1"/>
          </p:nvPr>
        </p:nvSpPr>
        <p:spPr>
          <a:xfrm>
            <a:off x="1242276" y="1289407"/>
            <a:ext cx="40764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242276" y="4434973"/>
            <a:ext cx="2638000" cy="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494206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950975" y="2169533"/>
            <a:ext cx="6212400" cy="2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152257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72128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264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35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82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28" Type="http://schemas.openxmlformats.org/officeDocument/2006/relationships/theme" Target="../theme/theme5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Relationship Id="rId27" Type="http://schemas.openxmlformats.org/officeDocument/2006/relationships/slideLayout" Target="../slideLayouts/slideLayout8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77" y="719333"/>
            <a:ext cx="10290001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77" y="1536633"/>
            <a:ext cx="10290001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12030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70" r:id="rId8"/>
    <p:sldLayoutId id="2147483671" r:id="rId9"/>
    <p:sldLayoutId id="2147483672" r:id="rId10"/>
    <p:sldLayoutId id="2147483674" r:id="rId11"/>
    <p:sldLayoutId id="2147483676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699" r:id="rId34"/>
    <p:sldLayoutId id="2147483700" r:id="rId35"/>
    <p:sldLayoutId id="2147483701" r:id="rId36"/>
    <p:sldLayoutId id="2147483702" r:id="rId37"/>
    <p:sldLayoutId id="2147483703" r:id="rId38"/>
    <p:sldLayoutId id="2147483704" r:id="rId39"/>
    <p:sldLayoutId id="2147483705" r:id="rId40"/>
    <p:sldLayoutId id="2147483706" r:id="rId41"/>
    <p:sldLayoutId id="2147483707" r:id="rId42"/>
    <p:sldLayoutId id="2147483709" r:id="rId43"/>
    <p:sldLayoutId id="2147483710" r:id="rId44"/>
    <p:sldLayoutId id="2147483711" r:id="rId45"/>
    <p:sldLayoutId id="2147483712" r:id="rId46"/>
    <p:sldLayoutId id="2147483713" r:id="rId47"/>
    <p:sldLayoutId id="2147483714" r:id="rId48"/>
    <p:sldLayoutId id="2147483715" r:id="rId49"/>
    <p:sldLayoutId id="2147483716" r:id="rId50"/>
    <p:sldLayoutId id="2147483717" r:id="rId51"/>
    <p:sldLayoutId id="2147483718" r:id="rId52"/>
    <p:sldLayoutId id="2147483757" r:id="rId5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2" userDrawn="1">
          <p15:clr>
            <a:srgbClr val="EA4335"/>
          </p15:clr>
        </p15:guide>
        <p15:guide id="2" pos="5312" userDrawn="1">
          <p15:clr>
            <a:srgbClr val="EA4335"/>
          </p15:clr>
        </p15:guide>
        <p15:guide id="3" orient="horz" pos="340" userDrawn="1">
          <p15:clr>
            <a:srgbClr val="EA4335"/>
          </p15:clr>
        </p15:guide>
        <p15:guide id="4" orient="horz" pos="2903" userDrawn="1">
          <p15:clr>
            <a:srgbClr val="EA4335"/>
          </p15:clr>
        </p15:guide>
        <p15:guide id="5" pos="2880" userDrawn="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>
            <a:spLocks noGrp="1"/>
          </p:cNvSpPr>
          <p:nvPr>
            <p:ph type="title"/>
          </p:nvPr>
        </p:nvSpPr>
        <p:spPr>
          <a:xfrm>
            <a:off x="142414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body" idx="1"/>
          </p:nvPr>
        </p:nvSpPr>
        <p:spPr>
          <a:xfrm>
            <a:off x="142414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38599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142414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142414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03768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4"/>
          <p:cNvSpPr txBox="1">
            <a:spLocks noGrp="1"/>
          </p:cNvSpPr>
          <p:nvPr>
            <p:ph type="title"/>
          </p:nvPr>
        </p:nvSpPr>
        <p:spPr>
          <a:xfrm>
            <a:off x="142414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5" name="Google Shape;455;p64"/>
          <p:cNvSpPr txBox="1">
            <a:spLocks noGrp="1"/>
          </p:cNvSpPr>
          <p:nvPr>
            <p:ph type="body" idx="1"/>
          </p:nvPr>
        </p:nvSpPr>
        <p:spPr>
          <a:xfrm>
            <a:off x="142414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06889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13891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  <p:sldLayoutId id="2147483752" r:id="rId25"/>
    <p:sldLayoutId id="2147483753" r:id="rId26"/>
    <p:sldLayoutId id="2147483758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2" userDrawn="1">
          <p15:clr>
            <a:srgbClr val="EA4335"/>
          </p15:clr>
        </p15:guide>
        <p15:guide id="2" pos="5312" userDrawn="1">
          <p15:clr>
            <a:srgbClr val="EA4335"/>
          </p15:clr>
        </p15:guide>
        <p15:guide id="3" orient="horz" pos="340" userDrawn="1">
          <p15:clr>
            <a:srgbClr val="EA4335"/>
          </p15:clr>
        </p15:guide>
        <p15:guide id="4" orient="horz" pos="2903" userDrawn="1">
          <p15:clr>
            <a:srgbClr val="EA4335"/>
          </p15:clr>
        </p15:guide>
        <p15:guide id="5" pos="2880" userDrawn="1">
          <p15:clr>
            <a:srgbClr val="EA4335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78" name="Google Shape;378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6257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D71B3626-064D-6EBE-FEB9-FAD574CE9012}"/>
              </a:ext>
            </a:extLst>
          </p:cNvPr>
          <p:cNvSpPr/>
          <p:nvPr/>
        </p:nvSpPr>
        <p:spPr>
          <a:xfrm rot="10800000">
            <a:off x="7906043" y="0"/>
            <a:ext cx="4285957" cy="2248133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AFF6C8-3597-AF2C-419C-ACAA9FDAA943}"/>
              </a:ext>
            </a:extLst>
          </p:cNvPr>
          <p:cNvCxnSpPr>
            <a:cxnSpLocks/>
          </p:cNvCxnSpPr>
          <p:nvPr/>
        </p:nvCxnSpPr>
        <p:spPr>
          <a:xfrm flipH="1" flipV="1">
            <a:off x="7328647" y="0"/>
            <a:ext cx="4863353" cy="2554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ubtitle 10">
            <a:extLst>
              <a:ext uri="{FF2B5EF4-FFF2-40B4-BE49-F238E27FC236}">
                <a16:creationId xmlns:a16="http://schemas.microsoft.com/office/drawing/2014/main" id="{D5380102-8119-FAF8-22CB-0A8B8CF9D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8142" y="4278479"/>
            <a:ext cx="5395713" cy="2309098"/>
          </a:xfrm>
        </p:spPr>
        <p:txBody>
          <a:bodyPr/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CA" sz="2000" dirty="0">
                <a:latin typeface="+mn-lt"/>
              </a:rPr>
              <a:t>Présenté</a:t>
            </a:r>
            <a:r>
              <a:rPr lang="en-US" sz="2000" dirty="0">
                <a:latin typeface="+mn-lt"/>
              </a:rPr>
              <a:t> à David Vidal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CA" sz="2000" dirty="0">
              <a:latin typeface="+mn-lt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n-lt"/>
              </a:rPr>
              <a:t>Équipe: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n-lt"/>
              </a:rPr>
              <a:t>Camelia Ouamara 2079178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n-lt"/>
              </a:rPr>
              <a:t>Guillaume Auger 2086582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n-lt"/>
              </a:rPr>
              <a:t>Vincent Liguori 1797478</a:t>
            </a:r>
          </a:p>
          <a:p>
            <a:endParaRPr lang="fr-CA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2D0014-64C9-35A7-1297-997D8A35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567" y="1054823"/>
            <a:ext cx="7970454" cy="3049395"/>
          </a:xfrm>
        </p:spPr>
        <p:txBody>
          <a:bodyPr wrap="square"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fr-FR" sz="3600" dirty="0">
                <a:latin typeface="+mj-lt"/>
              </a:rPr>
              <a:t>MEC8211- Vérification et validation en modélisation numérique</a:t>
            </a:r>
            <a:br>
              <a:rPr lang="fr-FR" sz="3600" dirty="0">
                <a:latin typeface="+mj-lt"/>
              </a:rPr>
            </a:br>
            <a:br>
              <a:rPr lang="fr-FR" sz="3600" dirty="0">
                <a:latin typeface="+mj-lt"/>
              </a:rPr>
            </a:br>
            <a:r>
              <a:rPr lang="fr-FR" sz="3600" dirty="0">
                <a:latin typeface="+mj-lt"/>
              </a:rPr>
              <a:t>Hiver 2024</a:t>
            </a:r>
            <a:br>
              <a:rPr lang="fr-FR" sz="3600" dirty="0">
                <a:latin typeface="+mj-lt"/>
              </a:rPr>
            </a:br>
            <a:br>
              <a:rPr lang="fr-FR" sz="3600" dirty="0">
                <a:latin typeface="+mj-lt"/>
              </a:rPr>
            </a:br>
            <a:r>
              <a:rPr lang="fr-CA" sz="3600" dirty="0">
                <a:latin typeface="+mj-lt"/>
              </a:rPr>
              <a:t>Devoir 1 – Vérification de code</a:t>
            </a:r>
            <a:br>
              <a:rPr lang="fr-CA" sz="1400" dirty="0"/>
            </a:b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2944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7093-A3AB-ECA1-A4A5-516B23A9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Question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6">
                <a:extLst>
                  <a:ext uri="{FF2B5EF4-FFF2-40B4-BE49-F238E27FC236}">
                    <a16:creationId xmlns:a16="http://schemas.microsoft.com/office/drawing/2014/main" id="{C869E215-5009-E2BA-8D08-AD3893F9446B}"/>
                  </a:ext>
                </a:extLst>
              </p:cNvPr>
              <p:cNvSpPr>
                <a:spLocks noGrp="1"/>
              </p:cNvSpPr>
              <p:nvPr>
                <p:ph type="subTitle" idx="5"/>
              </p:nvPr>
            </p:nvSpPr>
            <p:spPr>
              <a:xfrm>
                <a:off x="731242" y="975167"/>
                <a:ext cx="11251492" cy="5759355"/>
              </a:xfrm>
            </p:spPr>
            <p:txBody>
              <a:bodyPr/>
              <a:lstStyle/>
              <a:p>
                <a:pPr algn="just">
                  <a:lnSpc>
                    <a:spcPct val="200000"/>
                  </a:lnSpc>
                </a:pPr>
                <a:endParaRPr lang="fr-CA" dirty="0">
                  <a:latin typeface="+mn-lt"/>
                </a:endParaRPr>
              </a:p>
              <a:p>
                <a:pPr marL="495300" indent="-342900" algn="just">
                  <a:lnSpc>
                    <a:spcPct val="200000"/>
                  </a:lnSpc>
                  <a:buFont typeface="+mj-lt"/>
                  <a:buAutoNum type="alphaLcParenR"/>
                </a:pPr>
                <a:r>
                  <a:rPr lang="fr-CA" sz="1800" b="0" dirty="0">
                    <a:latin typeface="+mn-lt"/>
                  </a:rPr>
                  <a:t>L’équation 1 est de type parabolique. Dérivée spatiale d’ordre 2 et dérivée temporelle d’ordre 1.</a:t>
                </a:r>
              </a:p>
              <a:p>
                <a:pPr marL="495300" indent="-342900" algn="just">
                  <a:lnSpc>
                    <a:spcPct val="200000"/>
                  </a:lnSpc>
                  <a:buFont typeface="+mj-lt"/>
                  <a:buAutoNum type="alphaLcParenR"/>
                </a:pPr>
                <a:r>
                  <a:rPr lang="fr-CA" sz="1800" b="0" dirty="0">
                    <a:latin typeface="+mn-lt"/>
                  </a:rPr>
                  <a:t>Le domaine est axisymétrique est infiniment long. On néglige les changements dans la direction z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1800" b="0" i="1" smtClean="0">
                            <a:latin typeface="+mn-lt"/>
                          </a:rPr>
                        </m:ctrlPr>
                      </m:fPr>
                      <m:num>
                        <m:r>
                          <a:rPr lang="fr-CA" sz="1800" b="0" i="1" smtClean="0">
                            <a:latin typeface="+mn-lt"/>
                          </a:rPr>
                          <m:t>𝜕</m:t>
                        </m:r>
                      </m:num>
                      <m:den>
                        <m:r>
                          <a:rPr lang="fr-CA" sz="1800" b="0" i="1" smtClean="0">
                            <a:latin typeface="+mn-lt"/>
                          </a:rPr>
                          <m:t>𝜕</m:t>
                        </m:r>
                        <m:r>
                          <a:rPr lang="en-CA" sz="1800" b="0" i="1" smtClean="0">
                            <a:latin typeface="+mn-lt"/>
                          </a:rPr>
                          <m:t>𝑧</m:t>
                        </m:r>
                      </m:den>
                    </m:f>
                    <m:r>
                      <a:rPr lang="en-CA" sz="1800" b="0" i="1" smtClean="0">
                        <a:latin typeface="+mn-lt"/>
                      </a:rPr>
                      <m:t>=0</m:t>
                    </m:r>
                  </m:oMath>
                </a14:m>
                <a:r>
                  <a:rPr lang="en-CA" sz="1800" b="0" dirty="0">
                    <a:latin typeface="+mn-lt"/>
                  </a:rPr>
                  <a:t>. Le </a:t>
                </a:r>
                <a:r>
                  <a:rPr lang="en-CA" sz="1800" b="0" dirty="0" err="1">
                    <a:latin typeface="+mn-lt"/>
                  </a:rPr>
                  <a:t>cylindre</a:t>
                </a:r>
                <a:r>
                  <a:rPr lang="en-CA" sz="1800" b="0" dirty="0">
                    <a:latin typeface="+mn-lt"/>
                  </a:rPr>
                  <a:t> </a:t>
                </a:r>
                <a:r>
                  <a:rPr lang="en-CA" sz="1800" b="0" dirty="0" err="1">
                    <a:latin typeface="+mn-lt"/>
                  </a:rPr>
                  <a:t>est</a:t>
                </a:r>
                <a:r>
                  <a:rPr lang="en-CA" sz="1800" b="0" dirty="0">
                    <a:latin typeface="+mn-lt"/>
                  </a:rPr>
                  <a:t> </a:t>
                </a:r>
                <a:r>
                  <a:rPr lang="en-CA" sz="1800" b="0" dirty="0" err="1">
                    <a:latin typeface="+mn-lt"/>
                  </a:rPr>
                  <a:t>homogene</a:t>
                </a:r>
                <a:r>
                  <a:rPr lang="en-CA" sz="1800" b="0" dirty="0">
                    <a:latin typeface="+mn-lt"/>
                  </a:rPr>
                  <a:t> et </a:t>
                </a:r>
                <a:r>
                  <a:rPr lang="en-CA" sz="1800" b="0" dirty="0" err="1">
                    <a:latin typeface="+mn-lt"/>
                  </a:rPr>
                  <a:t>soumit</a:t>
                </a:r>
                <a:r>
                  <a:rPr lang="en-CA" sz="1800" b="0" dirty="0">
                    <a:latin typeface="+mn-lt"/>
                  </a:rPr>
                  <a:t> aux memes conditions </a:t>
                </a:r>
                <a:r>
                  <a:rPr lang="en-CA" sz="1800" b="0" dirty="0" err="1">
                    <a:latin typeface="+mn-lt"/>
                  </a:rPr>
                  <a:t>limites</a:t>
                </a:r>
                <a:r>
                  <a:rPr lang="en-CA" sz="1800" b="0" dirty="0">
                    <a:latin typeface="+mn-lt"/>
                  </a:rPr>
                  <a:t> sur tout son contour, on </a:t>
                </a:r>
                <a:r>
                  <a:rPr lang="en-CA" sz="1800" b="0" dirty="0" err="1">
                    <a:latin typeface="+mn-lt"/>
                  </a:rPr>
                  <a:t>neglige</a:t>
                </a:r>
                <a:r>
                  <a:rPr lang="en-CA" sz="1800" b="0" dirty="0">
                    <a:latin typeface="+mn-lt"/>
                  </a:rPr>
                  <a:t> les </a:t>
                </a:r>
                <a:r>
                  <a:rPr lang="en-CA" sz="1800" b="0" dirty="0" err="1">
                    <a:latin typeface="+mn-lt"/>
                  </a:rPr>
                  <a:t>changements</a:t>
                </a:r>
                <a:r>
                  <a:rPr lang="en-CA" sz="1800" b="0" dirty="0">
                    <a:latin typeface="+mn-lt"/>
                  </a:rPr>
                  <a:t> dans la direction </a:t>
                </a:r>
                <a:r>
                  <a:rPr lang="fr-FR" sz="1800" b="0" dirty="0">
                    <a:latin typeface="+mn-lt"/>
                  </a:rPr>
                  <a:t>circonférentielle</a:t>
                </a:r>
                <a:r>
                  <a:rPr lang="en-CA" sz="1800" b="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1800" b="0" i="1">
                            <a:latin typeface="+mn-lt"/>
                          </a:rPr>
                        </m:ctrlPr>
                      </m:fPr>
                      <m:num>
                        <m:r>
                          <a:rPr lang="fr-CA" sz="1800" b="0" i="1">
                            <a:latin typeface="+mn-lt"/>
                          </a:rPr>
                          <m:t>𝜕</m:t>
                        </m:r>
                      </m:num>
                      <m:den>
                        <m:r>
                          <a:rPr lang="fr-CA" sz="1800" b="0" i="1">
                            <a:latin typeface="+mn-lt"/>
                          </a:rPr>
                          <m:t>𝜕</m:t>
                        </m:r>
                        <m:r>
                          <a:rPr lang="fr-CA" sz="1800" b="0" i="1" smtClean="0">
                            <a:latin typeface="+mn-lt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CA" sz="1800" b="0" i="1">
                        <a:latin typeface="+mn-lt"/>
                      </a:rPr>
                      <m:t>=0</m:t>
                    </m:r>
                    <m:r>
                      <a:rPr lang="en-CA" sz="1800" b="0" i="0" smtClean="0">
                        <a:latin typeface="+mn-lt"/>
                      </a:rPr>
                      <m:t>.</m:t>
                    </m:r>
                  </m:oMath>
                </a14:m>
                <a:endParaRPr lang="en-CA" sz="1800" b="0" dirty="0">
                  <a:latin typeface="+mn-lt"/>
                </a:endParaRPr>
              </a:p>
              <a:p>
                <a:pPr marL="495300" indent="-342900" algn="just">
                  <a:lnSpc>
                    <a:spcPct val="200000"/>
                  </a:lnSpc>
                  <a:buFont typeface="+mj-lt"/>
                  <a:buAutoNum type="alphaLcParenR"/>
                </a:pPr>
                <a:r>
                  <a:rPr lang="en-CA" sz="1800" b="0" dirty="0" err="1">
                    <a:latin typeface="+mn-lt"/>
                  </a:rPr>
                  <a:t>Discretisation</a:t>
                </a:r>
                <a:r>
                  <a:rPr lang="en-CA" sz="1800" b="0" dirty="0">
                    <a:latin typeface="+mn-lt"/>
                  </a:rPr>
                  <a:t> a 5 </a:t>
                </a:r>
                <a:r>
                  <a:rPr lang="en-CA" sz="1800" b="0" dirty="0" err="1">
                    <a:latin typeface="+mn-lt"/>
                  </a:rPr>
                  <a:t>noeuds</a:t>
                </a:r>
                <a:r>
                  <a:rPr lang="en-CA" sz="1800" b="0" dirty="0">
                    <a:latin typeface="+mn-lt"/>
                  </a:rPr>
                  <a:t> : </a:t>
                </a:r>
              </a:p>
              <a:p>
                <a:pPr marL="495300" indent="-342900" algn="just">
                  <a:lnSpc>
                    <a:spcPct val="200000"/>
                  </a:lnSpc>
                  <a:buFont typeface="+mj-lt"/>
                  <a:buAutoNum type="alphaLcParenR"/>
                </a:pPr>
                <a:r>
                  <a:rPr lang="en-CA" sz="1800" b="0" dirty="0">
                    <a:latin typeface="+mn-lt"/>
                  </a:rPr>
                  <a:t>Conditions </a:t>
                </a:r>
                <a:r>
                  <a:rPr lang="en-CA" sz="1800" b="0" dirty="0" err="1">
                    <a:latin typeface="+mn-lt"/>
                  </a:rPr>
                  <a:t>frontieres</a:t>
                </a:r>
                <a:r>
                  <a:rPr lang="en-CA" sz="1800" b="0" dirty="0">
                    <a:latin typeface="+mn-lt"/>
                  </a:rPr>
                  <a:t> :</a:t>
                </a:r>
              </a:p>
              <a:p>
                <a:pPr marL="152400" indent="0" algn="just">
                  <a:lnSpc>
                    <a:spcPct val="200000"/>
                  </a:lnSpc>
                </a:pPr>
                <a:r>
                  <a:rPr lang="en-CA" sz="1800" b="0" dirty="0">
                    <a:latin typeface="+mn-lt"/>
                  </a:rPr>
                  <a:t>     Conditions </a:t>
                </a:r>
                <a:r>
                  <a:rPr lang="en-CA" sz="1800" b="0" dirty="0" err="1">
                    <a:latin typeface="+mn-lt"/>
                  </a:rPr>
                  <a:t>limites</a:t>
                </a:r>
                <a:r>
                  <a:rPr lang="en-CA" sz="1800" b="0" dirty="0">
                    <a:latin typeface="+mn-lt"/>
                  </a:rPr>
                  <a:t> : </a:t>
                </a:r>
                <a:endParaRPr lang="en-CA" sz="2600" b="0" dirty="0">
                  <a:latin typeface="+mn-lt"/>
                </a:endParaRPr>
              </a:p>
              <a:p>
                <a:pPr marL="495300" indent="-342900" algn="just">
                  <a:lnSpc>
                    <a:spcPct val="200000"/>
                  </a:lnSpc>
                  <a:buFont typeface="+mj-lt"/>
                  <a:buAutoNum type="alphaLcParenR"/>
                </a:pPr>
                <a:endParaRPr lang="en-CA" sz="1800" b="0" dirty="0">
                  <a:latin typeface="+mn-lt"/>
                </a:endParaRPr>
              </a:p>
              <a:p>
                <a:pPr algn="just">
                  <a:lnSpc>
                    <a:spcPct val="200000"/>
                  </a:lnSpc>
                </a:pPr>
                <a:endParaRPr lang="fr-CA" dirty="0">
                  <a:latin typeface="+mn-lt"/>
                </a:endParaRPr>
              </a:p>
            </p:txBody>
          </p:sp>
        </mc:Choice>
        <mc:Fallback>
          <p:sp>
            <p:nvSpPr>
              <p:cNvPr id="7" name="Subtitle 6">
                <a:extLst>
                  <a:ext uri="{FF2B5EF4-FFF2-40B4-BE49-F238E27FC236}">
                    <a16:creationId xmlns:a16="http://schemas.microsoft.com/office/drawing/2014/main" id="{C869E215-5009-E2BA-8D08-AD3893F94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5"/>
              </p:nvPr>
            </p:nvSpPr>
            <p:spPr>
              <a:xfrm>
                <a:off x="731242" y="975167"/>
                <a:ext cx="11251492" cy="5759355"/>
              </a:xfrm>
              <a:blipFill>
                <a:blip r:embed="rId2"/>
                <a:stretch>
                  <a:fillRect r="-43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8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DF32-3DF9-409E-1950-608E08C7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j-lt"/>
              </a:rPr>
              <a:t>Question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09E6F-B97D-9DD5-0DF1-266A50849E04}"/>
              </a:ext>
            </a:extLst>
          </p:cNvPr>
          <p:cNvSpPr txBox="1"/>
          <p:nvPr/>
        </p:nvSpPr>
        <p:spPr>
          <a:xfrm>
            <a:off x="1255594" y="1356967"/>
            <a:ext cx="9976406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fr-FR" sz="1800" dirty="0" err="1">
                <a:solidFill>
                  <a:schemeClr val="tx1"/>
                </a:solidFill>
              </a:rPr>
              <a:t>Discretisation</a:t>
            </a:r>
            <a:r>
              <a:rPr lang="fr-FR" sz="1800" dirty="0">
                <a:solidFill>
                  <a:schemeClr val="tx1"/>
                </a:solidFill>
              </a:rPr>
              <a:t> de l’équation :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Méthode de </a:t>
            </a:r>
            <a:r>
              <a:rPr lang="fr-FR" sz="1800" dirty="0" err="1">
                <a:solidFill>
                  <a:schemeClr val="tx1"/>
                </a:solidFill>
              </a:rPr>
              <a:t>resolution</a:t>
            </a:r>
            <a:r>
              <a:rPr lang="fr-FR" sz="1800" dirty="0">
                <a:solidFill>
                  <a:schemeClr val="tx1"/>
                </a:solidFill>
              </a:rPr>
              <a:t> du système d’équations: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Ordre de </a:t>
            </a:r>
            <a:r>
              <a:rPr lang="fr-FR" sz="1800" dirty="0" err="1">
                <a:solidFill>
                  <a:schemeClr val="tx1"/>
                </a:solidFill>
              </a:rPr>
              <a:t>precision</a:t>
            </a:r>
            <a:r>
              <a:rPr lang="fr-FR" sz="1800" dirty="0">
                <a:solidFill>
                  <a:schemeClr val="tx1"/>
                </a:solidFill>
              </a:rPr>
              <a:t> attendu: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Critère de stabilité du </a:t>
            </a:r>
            <a:r>
              <a:rPr lang="fr-FR" sz="1800" dirty="0" err="1">
                <a:solidFill>
                  <a:schemeClr val="tx1"/>
                </a:solidFill>
              </a:rPr>
              <a:t>schema</a:t>
            </a:r>
            <a:r>
              <a:rPr lang="fr-FR" sz="18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425971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874DB-154D-3265-5786-919283AC0552}"/>
              </a:ext>
            </a:extLst>
          </p:cNvPr>
          <p:cNvSpPr txBox="1"/>
          <p:nvPr/>
        </p:nvSpPr>
        <p:spPr>
          <a:xfrm>
            <a:off x="2115403" y="327546"/>
            <a:ext cx="72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Question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5DD3A-8A19-FA3E-719A-6E11F6EB2EB0}"/>
              </a:ext>
            </a:extLst>
          </p:cNvPr>
          <p:cNvSpPr txBox="1"/>
          <p:nvPr/>
        </p:nvSpPr>
        <p:spPr>
          <a:xfrm>
            <a:off x="559558" y="1433015"/>
            <a:ext cx="90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Solution analytique en régime stationnaire :</a:t>
            </a:r>
          </a:p>
        </p:txBody>
      </p:sp>
    </p:spTree>
    <p:extLst>
      <p:ext uri="{BB962C8B-B14F-4D97-AF65-F5344CB8AC3E}">
        <p14:creationId xmlns:p14="http://schemas.microsoft.com/office/powerpoint/2010/main" val="6395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C3084-B2C4-AA0A-F629-6086EE00A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CFA7EC-8173-240B-DA9A-BC27390284A5}"/>
              </a:ext>
            </a:extLst>
          </p:cNvPr>
          <p:cNvSpPr txBox="1"/>
          <p:nvPr/>
        </p:nvSpPr>
        <p:spPr>
          <a:xfrm>
            <a:off x="2115403" y="327546"/>
            <a:ext cx="72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Question 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481C1-AB26-F0CF-1C13-77CFD9248419}"/>
              </a:ext>
            </a:extLst>
          </p:cNvPr>
          <p:cNvSpPr txBox="1"/>
          <p:nvPr/>
        </p:nvSpPr>
        <p:spPr>
          <a:xfrm>
            <a:off x="559558" y="1433015"/>
            <a:ext cx="90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Profil de concentration numérique en régime stationnaire :</a:t>
            </a:r>
          </a:p>
        </p:txBody>
      </p:sp>
    </p:spTree>
    <p:extLst>
      <p:ext uri="{BB962C8B-B14F-4D97-AF65-F5344CB8AC3E}">
        <p14:creationId xmlns:p14="http://schemas.microsoft.com/office/powerpoint/2010/main" val="69606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91D45-B946-36FD-3A2E-4AA6B10EF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6BCB51-50DF-F925-A8EE-2A7D866FA3E7}"/>
              </a:ext>
            </a:extLst>
          </p:cNvPr>
          <p:cNvSpPr txBox="1"/>
          <p:nvPr/>
        </p:nvSpPr>
        <p:spPr>
          <a:xfrm>
            <a:off x="2115403" y="327546"/>
            <a:ext cx="72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Question 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C17F1-A85C-B1D2-3275-70B3687A7944}"/>
              </a:ext>
            </a:extLst>
          </p:cNvPr>
          <p:cNvSpPr txBox="1"/>
          <p:nvPr/>
        </p:nvSpPr>
        <p:spPr>
          <a:xfrm>
            <a:off x="559558" y="1433015"/>
            <a:ext cx="9062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Paramètres de la simulation utilisés: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Vérification utilisant le profil analytique: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Problème avec la méthode de vérification:</a:t>
            </a:r>
          </a:p>
        </p:txBody>
      </p:sp>
    </p:spTree>
    <p:extLst>
      <p:ext uri="{BB962C8B-B14F-4D97-AF65-F5344CB8AC3E}">
        <p14:creationId xmlns:p14="http://schemas.microsoft.com/office/powerpoint/2010/main" val="201278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213F0-41CF-4226-8777-1A4BB752E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2B95D1-FB37-E390-51F8-134A79C7BC78}"/>
              </a:ext>
            </a:extLst>
          </p:cNvPr>
          <p:cNvSpPr txBox="1"/>
          <p:nvPr/>
        </p:nvSpPr>
        <p:spPr>
          <a:xfrm>
            <a:off x="2115403" y="327546"/>
            <a:ext cx="72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Question 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2441B-0EB2-AE58-D540-9B954511FA7E}"/>
              </a:ext>
            </a:extLst>
          </p:cNvPr>
          <p:cNvSpPr txBox="1"/>
          <p:nvPr/>
        </p:nvSpPr>
        <p:spPr>
          <a:xfrm>
            <a:off x="559558" y="1433015"/>
            <a:ext cx="9062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Nouvelle vérification :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Profils de concentration avec les deux schémas numériques :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Constatations :</a:t>
            </a:r>
          </a:p>
        </p:txBody>
      </p:sp>
    </p:spTree>
    <p:extLst>
      <p:ext uri="{BB962C8B-B14F-4D97-AF65-F5344CB8AC3E}">
        <p14:creationId xmlns:p14="http://schemas.microsoft.com/office/powerpoint/2010/main" val="170811406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ersonnel Supervision Plan Project Proposal by Slidesgo">
  <a:themeElements>
    <a:clrScheme name="Simple Light">
      <a:dk1>
        <a:srgbClr val="3D3D3D"/>
      </a:dk1>
      <a:lt1>
        <a:srgbClr val="E9E6E5"/>
      </a:lt1>
      <a:dk2>
        <a:srgbClr val="8E8684"/>
      </a:dk2>
      <a:lt2>
        <a:srgbClr val="A29B99"/>
      </a:lt2>
      <a:accent1>
        <a:srgbClr val="C2BCBA"/>
      </a:accent1>
      <a:accent2>
        <a:srgbClr val="CFC9C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D3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Grayscale Pitch Deck XL by Slidesgo</Template>
  <TotalTime>68</TotalTime>
  <Words>192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26" baseType="lpstr">
      <vt:lpstr>Arial</vt:lpstr>
      <vt:lpstr>Cabin</vt:lpstr>
      <vt:lpstr>Calibri</vt:lpstr>
      <vt:lpstr>Didact Gothic</vt:lpstr>
      <vt:lpstr>Julius Sans One</vt:lpstr>
      <vt:lpstr>Montserrat</vt:lpstr>
      <vt:lpstr>Nunito Light</vt:lpstr>
      <vt:lpstr>Open Sans</vt:lpstr>
      <vt:lpstr>Proxima Nova</vt:lpstr>
      <vt:lpstr>Proxima Nova Semibold</vt:lpstr>
      <vt:lpstr>PT Sans</vt:lpstr>
      <vt:lpstr>Questrial</vt:lpstr>
      <vt:lpstr>Raleway</vt:lpstr>
      <vt:lpstr>Minimalist Grayscale Pitch Deck XL by Slidesgo</vt:lpstr>
      <vt:lpstr>Slidesgo Final Pages</vt:lpstr>
      <vt:lpstr>1_Slidesgo Final Pages</vt:lpstr>
      <vt:lpstr>2_Slidesgo Final Pages</vt:lpstr>
      <vt:lpstr>Personnel Supervision Plan Project Proposal by Slidesgo</vt:lpstr>
      <vt:lpstr>3_Slidesgo Final Pages</vt:lpstr>
      <vt:lpstr>MEC8211- Vérification et validation en modélisation numérique  Hiver 2024  Devoir 1 – Vérification de code </vt:lpstr>
      <vt:lpstr>Question A</vt:lpstr>
      <vt:lpstr>Question B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MEC8211- Vérification et validation en modélisation numérique  Hiver 2024  Devoir 1 – Vérification de code </dc:title>
  <dc:creator>camelia ouamara</dc:creator>
  <cp:lastModifiedBy>camelia ouamara</cp:lastModifiedBy>
  <cp:revision>1</cp:revision>
  <dcterms:created xsi:type="dcterms:W3CDTF">2024-02-07T01:50:16Z</dcterms:created>
  <dcterms:modified xsi:type="dcterms:W3CDTF">2024-02-07T03:06:56Z</dcterms:modified>
</cp:coreProperties>
</file>