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0" r:id="rId5"/>
    <p:sldId id="282" r:id="rId6"/>
    <p:sldId id="283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Cambria Math" panose="02040503050406030204" pitchFamily="18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7F6"/>
    <a:srgbClr val="9983FD"/>
    <a:srgbClr val="D22788"/>
    <a:srgbClr val="FF3939"/>
    <a:srgbClr val="FF05C9"/>
    <a:srgbClr val="9900CC"/>
    <a:srgbClr val="231C8D"/>
    <a:srgbClr val="0A0D78"/>
    <a:srgbClr val="C5C7DF"/>
    <a:srgbClr val="183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0DD-6CF4-4A4C-BF4C-E75C0E15DFA1}" v="3" dt="2024-03-02T22:10:2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4660"/>
  </p:normalViewPr>
  <p:slideViewPr>
    <p:cSldViewPr snapToGrid="0">
      <p:cViewPr>
        <p:scale>
          <a:sx n="80" d="100"/>
          <a:sy n="80" d="100"/>
        </p:scale>
        <p:origin x="56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ouamara" userId="f6eca31d-f6c8-4837-9461-2e6187ce1ca0" providerId="ADAL" clId="{5BEB50DD-6CF4-4A4C-BF4C-E75C0E15DFA1}"/>
    <pc:docChg chg="undo custSel addSld delSld modSld">
      <pc:chgData name="camelia ouamara" userId="f6eca31d-f6c8-4837-9461-2e6187ce1ca0" providerId="ADAL" clId="{5BEB50DD-6CF4-4A4C-BF4C-E75C0E15DFA1}" dt="2024-03-02T22:17:33.148" v="487" actId="790"/>
      <pc:docMkLst>
        <pc:docMk/>
      </pc:docMkLst>
      <pc:sldChg chg="modSp mod">
        <pc:chgData name="camelia ouamara" userId="f6eca31d-f6c8-4837-9461-2e6187ce1ca0" providerId="ADAL" clId="{5BEB50DD-6CF4-4A4C-BF4C-E75C0E15DFA1}" dt="2024-03-02T22:17:33.148" v="487" actId="790"/>
        <pc:sldMkLst>
          <pc:docMk/>
          <pc:sldMk cId="2765140013" sldId="277"/>
        </pc:sldMkLst>
        <pc:spChg chg="mod">
          <ac:chgData name="camelia ouamara" userId="f6eca31d-f6c8-4837-9461-2e6187ce1ca0" providerId="ADAL" clId="{5BEB50DD-6CF4-4A4C-BF4C-E75C0E15DFA1}" dt="2024-03-02T22:17:33.148" v="487" actId="790"/>
          <ac:spMkLst>
            <pc:docMk/>
            <pc:sldMk cId="2765140013" sldId="277"/>
            <ac:spMk id="11" creationId="{CBA102F0-FA1A-4063-BBF9-BB669D9FAABD}"/>
          </ac:spMkLst>
        </pc:spChg>
      </pc:sldChg>
      <pc:sldChg chg="modSp mod">
        <pc:chgData name="camelia ouamara" userId="f6eca31d-f6c8-4837-9461-2e6187ce1ca0" providerId="ADAL" clId="{5BEB50DD-6CF4-4A4C-BF4C-E75C0E15DFA1}" dt="2024-03-02T22:10:55.832" v="183" actId="34135"/>
        <pc:sldMkLst>
          <pc:docMk/>
          <pc:sldMk cId="2575515093" sldId="278"/>
        </pc:sldMkLst>
        <pc:cxnChg chg="mod">
          <ac:chgData name="camelia ouamara" userId="f6eca31d-f6c8-4837-9461-2e6187ce1ca0" providerId="ADAL" clId="{5BEB50DD-6CF4-4A4C-BF4C-E75C0E15DFA1}" dt="2024-03-02T22:10:55.832" v="183" actId="34135"/>
          <ac:cxnSpMkLst>
            <pc:docMk/>
            <pc:sldMk cId="2575515093" sldId="278"/>
            <ac:cxnSpMk id="4" creationId="{5C80778F-B10A-8761-40BF-29FAC28F25D1}"/>
          </ac:cxnSpMkLst>
        </pc:cxnChg>
      </pc:sldChg>
      <pc:sldChg chg="addSp modSp new mod">
        <pc:chgData name="camelia ouamara" userId="f6eca31d-f6c8-4837-9461-2e6187ce1ca0" providerId="ADAL" clId="{5BEB50DD-6CF4-4A4C-BF4C-E75C0E15DFA1}" dt="2024-03-02T22:12:15.125" v="198" actId="313"/>
        <pc:sldMkLst>
          <pc:docMk/>
          <pc:sldMk cId="1616596105" sldId="280"/>
        </pc:sldMkLst>
        <pc:spChg chg="add mod">
          <ac:chgData name="camelia ouamara" userId="f6eca31d-f6c8-4837-9461-2e6187ce1ca0" providerId="ADAL" clId="{5BEB50DD-6CF4-4A4C-BF4C-E75C0E15DFA1}" dt="2024-03-02T22:12:15.125" v="198" actId="313"/>
          <ac:spMkLst>
            <pc:docMk/>
            <pc:sldMk cId="1616596105" sldId="280"/>
            <ac:spMk id="2" creationId="{793B4BB7-C850-5131-397A-0A060E5BEE0D}"/>
          </ac:spMkLst>
        </pc:spChg>
        <pc:spChg chg="add mod">
          <ac:chgData name="camelia ouamara" userId="f6eca31d-f6c8-4837-9461-2e6187ce1ca0" providerId="ADAL" clId="{5BEB50DD-6CF4-4A4C-BF4C-E75C0E15DFA1}" dt="2024-03-02T22:12:11.050" v="196" actId="1076"/>
          <ac:spMkLst>
            <pc:docMk/>
            <pc:sldMk cId="1616596105" sldId="280"/>
            <ac:spMk id="4" creationId="{B5C72C6F-FFAC-1F38-1C03-CC55D14E145F}"/>
          </ac:spMkLst>
        </pc:spChg>
        <pc:cxnChg chg="add mod">
          <ac:chgData name="camelia ouamara" userId="f6eca31d-f6c8-4837-9461-2e6187ce1ca0" providerId="ADAL" clId="{5BEB50DD-6CF4-4A4C-BF4C-E75C0E15DFA1}" dt="2024-03-02T22:11:58.511" v="193" actId="34135"/>
          <ac:cxnSpMkLst>
            <pc:docMk/>
            <pc:sldMk cId="1616596105" sldId="280"/>
            <ac:cxnSpMk id="6" creationId="{254F9E25-1596-EDF0-AA11-55FCAE89CC3B}"/>
          </ac:cxnSpMkLst>
        </pc:cxnChg>
      </pc:sldChg>
      <pc:sldChg chg="addSp delSp modSp new del mod">
        <pc:chgData name="camelia ouamara" userId="f6eca31d-f6c8-4837-9461-2e6187ce1ca0" providerId="ADAL" clId="{5BEB50DD-6CF4-4A4C-BF4C-E75C0E15DFA1}" dt="2024-03-02T22:12:18.881" v="199" actId="47"/>
        <pc:sldMkLst>
          <pc:docMk/>
          <pc:sldMk cId="2591574537" sldId="281"/>
        </pc:sldMkLst>
        <pc:spChg chg="del">
          <ac:chgData name="camelia ouamara" userId="f6eca31d-f6c8-4837-9461-2e6187ce1ca0" providerId="ADAL" clId="{5BEB50DD-6CF4-4A4C-BF4C-E75C0E15DFA1}" dt="2024-03-02T22:10:09.115" v="174" actId="931"/>
          <ac:spMkLst>
            <pc:docMk/>
            <pc:sldMk cId="2591574537" sldId="281"/>
            <ac:spMk id="2" creationId="{1DF1CF55-DD3B-8F6D-DBC0-4CA8DC6A4CBD}"/>
          </ac:spMkLst>
        </pc:spChg>
        <pc:spChg chg="add del mod">
          <ac:chgData name="camelia ouamara" userId="f6eca31d-f6c8-4837-9461-2e6187ce1ca0" providerId="ADAL" clId="{5BEB50DD-6CF4-4A4C-BF4C-E75C0E15DFA1}" dt="2024-03-02T22:10:13.850" v="176" actId="478"/>
          <ac:spMkLst>
            <pc:docMk/>
            <pc:sldMk cId="2591574537" sldId="281"/>
            <ac:spMk id="6" creationId="{81FF23E5-4AD7-10F0-CAEC-83267C16B027}"/>
          </ac:spMkLst>
        </pc:spChg>
        <pc:spChg chg="add del mod">
          <ac:chgData name="camelia ouamara" userId="f6eca31d-f6c8-4837-9461-2e6187ce1ca0" providerId="ADAL" clId="{5BEB50DD-6CF4-4A4C-BF4C-E75C0E15DFA1}" dt="2024-03-02T22:10:27.576" v="179"/>
          <ac:spMkLst>
            <pc:docMk/>
            <pc:sldMk cId="2591574537" sldId="281"/>
            <ac:spMk id="7" creationId="{150C2C4F-67E9-BA80-1FF0-927D436E01A3}"/>
          </ac:spMkLst>
        </pc:spChg>
        <pc:picChg chg="add del mod">
          <ac:chgData name="camelia ouamara" userId="f6eca31d-f6c8-4837-9461-2e6187ce1ca0" providerId="ADAL" clId="{5BEB50DD-6CF4-4A4C-BF4C-E75C0E15DFA1}" dt="2024-03-02T22:10:11.337" v="175" actId="478"/>
          <ac:picMkLst>
            <pc:docMk/>
            <pc:sldMk cId="2591574537" sldId="281"/>
            <ac:picMk id="4" creationId="{5DE33868-E4DB-6B70-98DF-7604C1234014}"/>
          </ac:picMkLst>
        </pc:picChg>
      </pc:sldChg>
      <pc:sldChg chg="new del">
        <pc:chgData name="camelia ouamara" userId="f6eca31d-f6c8-4837-9461-2e6187ce1ca0" providerId="ADAL" clId="{5BEB50DD-6CF4-4A4C-BF4C-E75C0E15DFA1}" dt="2024-03-02T22:12:40.950" v="203" actId="47"/>
        <pc:sldMkLst>
          <pc:docMk/>
          <pc:sldMk cId="2631082395" sldId="281"/>
        </pc:sldMkLst>
      </pc:sldChg>
      <pc:sldChg chg="new del">
        <pc:chgData name="camelia ouamara" userId="f6eca31d-f6c8-4837-9461-2e6187ce1ca0" providerId="ADAL" clId="{5BEB50DD-6CF4-4A4C-BF4C-E75C0E15DFA1}" dt="2024-03-02T22:12:31.914" v="201" actId="47"/>
        <pc:sldMkLst>
          <pc:docMk/>
          <pc:sldMk cId="3024307069" sldId="281"/>
        </pc:sldMkLst>
      </pc:sldChg>
      <pc:sldChg chg="new del">
        <pc:chgData name="camelia ouamara" userId="f6eca31d-f6c8-4837-9461-2e6187ce1ca0" providerId="ADAL" clId="{5BEB50DD-6CF4-4A4C-BF4C-E75C0E15DFA1}" dt="2024-03-02T22:13:50.792" v="208" actId="47"/>
        <pc:sldMkLst>
          <pc:docMk/>
          <pc:sldMk cId="3586443432" sldId="281"/>
        </pc:sldMkLst>
      </pc:sldChg>
      <pc:sldChg chg="modSp add mod modClrScheme chgLayout">
        <pc:chgData name="camelia ouamara" userId="f6eca31d-f6c8-4837-9461-2e6187ce1ca0" providerId="ADAL" clId="{5BEB50DD-6CF4-4A4C-BF4C-E75C0E15DFA1}" dt="2024-03-02T22:16:10.743" v="424" actId="20577"/>
        <pc:sldMkLst>
          <pc:docMk/>
          <pc:sldMk cId="1797533590" sldId="282"/>
        </pc:sldMkLst>
        <pc:spChg chg="mod">
          <ac:chgData name="camelia ouamara" userId="f6eca31d-f6c8-4837-9461-2e6187ce1ca0" providerId="ADAL" clId="{5BEB50DD-6CF4-4A4C-BF4C-E75C0E15DFA1}" dt="2024-03-02T22:16:10.743" v="424" actId="20577"/>
          <ac:spMkLst>
            <pc:docMk/>
            <pc:sldMk cId="1797533590" sldId="282"/>
            <ac:spMk id="2" creationId="{23BD09F7-DC4A-144F-F206-25A55EB107E6}"/>
          </ac:spMkLst>
        </pc:spChg>
        <pc:spChg chg="mod">
          <ac:chgData name="camelia ouamara" userId="f6eca31d-f6c8-4837-9461-2e6187ce1ca0" providerId="ADAL" clId="{5BEB50DD-6CF4-4A4C-BF4C-E75C0E15DFA1}" dt="2024-03-02T22:14:16.761" v="255" actId="20577"/>
          <ac:spMkLst>
            <pc:docMk/>
            <pc:sldMk cId="1797533590" sldId="282"/>
            <ac:spMk id="4" creationId="{E07808FD-4A06-1040-39A8-565AF9ACB4EF}"/>
          </ac:spMkLst>
        </pc:spChg>
      </pc:sldChg>
      <pc:sldChg chg="delSp modSp add mod modClrScheme chgLayout">
        <pc:chgData name="camelia ouamara" userId="f6eca31d-f6c8-4837-9461-2e6187ce1ca0" providerId="ADAL" clId="{5BEB50DD-6CF4-4A4C-BF4C-E75C0E15DFA1}" dt="2024-03-02T22:17:01.329" v="486"/>
        <pc:sldMkLst>
          <pc:docMk/>
          <pc:sldMk cId="170192299" sldId="283"/>
        </pc:sldMkLst>
        <pc:spChg chg="del mod">
          <ac:chgData name="camelia ouamara" userId="f6eca31d-f6c8-4837-9461-2e6187ce1ca0" providerId="ADAL" clId="{5BEB50DD-6CF4-4A4C-BF4C-E75C0E15DFA1}" dt="2024-03-02T22:17:01.329" v="486"/>
          <ac:spMkLst>
            <pc:docMk/>
            <pc:sldMk cId="170192299" sldId="283"/>
            <ac:spMk id="2" creationId="{40A988DB-44F2-3CE9-21CD-B4C5EF3C3695}"/>
          </ac:spMkLst>
        </pc:spChg>
        <pc:spChg chg="mod">
          <ac:chgData name="camelia ouamara" userId="f6eca31d-f6c8-4837-9461-2e6187ce1ca0" providerId="ADAL" clId="{5BEB50DD-6CF4-4A4C-BF4C-E75C0E15DFA1}" dt="2024-03-02T22:16:58.972" v="484" actId="313"/>
          <ac:spMkLst>
            <pc:docMk/>
            <pc:sldMk cId="170192299" sldId="283"/>
            <ac:spMk id="4" creationId="{9791DD66-5FFB-3743-4E41-5B436AB3C2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3">
            <a:hlinkClick r:id="rId2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4" name="TextBox 33">
            <a:hlinkClick r:id="rId5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8D3656-79EC-4ABF-995E-147B461A8D3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74" y="933855"/>
            <a:ext cx="6995926" cy="49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11253D-37B7-4E3D-B00C-A60D6402AA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1" t="59647"/>
          <a:stretch/>
        </p:blipFill>
        <p:spPr>
          <a:xfrm>
            <a:off x="0" y="0"/>
            <a:ext cx="6890793" cy="23100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4D0DD5-3B1D-41A6-AA84-547DF621A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3" r="33310"/>
          <a:stretch/>
        </p:blipFill>
        <p:spPr>
          <a:xfrm flipV="1">
            <a:off x="5780291" y="4641006"/>
            <a:ext cx="6411709" cy="22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90195-D49F-4D2F-BD3A-0953C6A89F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3454"/>
          <a:stretch/>
        </p:blipFill>
        <p:spPr>
          <a:xfrm>
            <a:off x="0" y="4931722"/>
            <a:ext cx="1731524" cy="19262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4B08B6-BA31-446D-9339-69C4A7B332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6" r="19317"/>
          <a:stretch/>
        </p:blipFill>
        <p:spPr>
          <a:xfrm>
            <a:off x="8732051" y="-1"/>
            <a:ext cx="3459949" cy="22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FDD4AB-5550-4021-95E3-D6D612B7A7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1" b="8151"/>
          <a:stretch/>
        </p:blipFill>
        <p:spPr>
          <a:xfrm>
            <a:off x="-1" y="558976"/>
            <a:ext cx="5779123" cy="6299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17ACB5-7ACE-463B-9B17-5C54F0CED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4"/>
          <a:stretch/>
        </p:blipFill>
        <p:spPr>
          <a:xfrm>
            <a:off x="1042411" y="0"/>
            <a:ext cx="6785129" cy="4883272"/>
          </a:xfrm>
          <a:prstGeom prst="rect">
            <a:avLst/>
          </a:prstGeom>
        </p:spPr>
      </p:pic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52D67F4-8832-47ED-B0AF-7C88AF97AA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7250" y="2349567"/>
            <a:ext cx="3274950" cy="32768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519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037B72-2091-4867-BEC2-C4EFC81C2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06"/>
          <a:stretch/>
        </p:blipFill>
        <p:spPr>
          <a:xfrm flipH="1">
            <a:off x="218841" y="2812206"/>
            <a:ext cx="9030573" cy="4045794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F81AE992-136F-4AA5-A210-69AD147EC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1544" y="1241638"/>
            <a:ext cx="3049156" cy="43747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015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56F32E-4261-416E-ADF9-E2A5F6137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" r="78058"/>
          <a:stretch/>
        </p:blipFill>
        <p:spPr>
          <a:xfrm>
            <a:off x="10082409" y="-1"/>
            <a:ext cx="2109592" cy="6718907"/>
          </a:xfrm>
          <a:prstGeom prst="rect">
            <a:avLst/>
          </a:prstGeom>
        </p:spPr>
      </p:pic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18BC0BD-E3E1-4D72-8F79-25801D0AD2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8566BCA-DAC6-43B5-BF5C-5D9DD7531F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28" b="73742"/>
          <a:stretch/>
        </p:blipFill>
        <p:spPr>
          <a:xfrm rot="5400000">
            <a:off x="-1477787" y="3579445"/>
            <a:ext cx="4756340" cy="18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5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1E289C-4A1B-49AC-B1F6-C515F72D12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7" r="60788"/>
          <a:stretch/>
        </p:blipFill>
        <p:spPr>
          <a:xfrm rot="5400000">
            <a:off x="8247999" y="2914002"/>
            <a:ext cx="2660602" cy="5227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8E0BA-F30C-4FEA-AF45-147FD8C49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5" b="17620"/>
          <a:stretch/>
        </p:blipFill>
        <p:spPr>
          <a:xfrm rot="5400000">
            <a:off x="1705772" y="-1705772"/>
            <a:ext cx="2238094" cy="56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69092A-ABEB-41F2-B7D8-555A83F33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1" b="66861"/>
          <a:stretch/>
        </p:blipFill>
        <p:spPr>
          <a:xfrm flipH="1">
            <a:off x="0" y="5435893"/>
            <a:ext cx="3225948" cy="14221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54EF4-D2FA-4407-BDBA-E33BE3330B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50"/>
          <a:stretch/>
        </p:blipFill>
        <p:spPr>
          <a:xfrm>
            <a:off x="0" y="0"/>
            <a:ext cx="5600700" cy="1673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8F7D0B-78D4-4B75-A754-0EA59F1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44" b="33430"/>
          <a:stretch/>
        </p:blipFill>
        <p:spPr>
          <a:xfrm>
            <a:off x="10267849" y="3465693"/>
            <a:ext cx="1924151" cy="33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7F4B55-3CAE-4692-95CF-8776DE7FBA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r="14251"/>
          <a:stretch/>
        </p:blipFill>
        <p:spPr>
          <a:xfrm flipH="1">
            <a:off x="-1" y="0"/>
            <a:ext cx="8244078" cy="6366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B039DE-C045-4E27-BE03-BF69F95C04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3"/>
          <a:stretch/>
        </p:blipFill>
        <p:spPr>
          <a:xfrm flipH="1" flipV="1">
            <a:off x="7747456" y="249314"/>
            <a:ext cx="4444544" cy="5095875"/>
          </a:xfrm>
          <a:prstGeom prst="rect">
            <a:avLst/>
          </a:prstGeom>
        </p:spPr>
      </p:pic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14AF9409-6099-458E-B438-0C28FF5DCB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CAEF6C42-9DE8-4D45-84A8-B3A380D06A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39183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96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CF50D8-5D06-46C8-9673-EA18E82440F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8" y="566738"/>
            <a:ext cx="9953625" cy="5724525"/>
          </a:xfrm>
          <a:prstGeom prst="rect">
            <a:avLst/>
          </a:prstGeom>
        </p:spPr>
      </p:pic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E784B942-B8DE-4F20-8964-5B36B208045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259780C3-E4C3-4630-9E1C-E416BEEF6D0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6E31677-1BDB-47BA-A9C7-8D125667257B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407E8A7C-305C-4F6D-A129-0531226A5E4F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256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72F778-322C-417E-8161-1DF1224A8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8" b="20525"/>
          <a:stretch/>
        </p:blipFill>
        <p:spPr>
          <a:xfrm>
            <a:off x="4985395" y="1407605"/>
            <a:ext cx="7206606" cy="5450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00817B-C2C1-4DB6-B1F7-3A2B0E4D8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3" t="55428"/>
          <a:stretch/>
        </p:blipFill>
        <p:spPr>
          <a:xfrm>
            <a:off x="-1" y="0"/>
            <a:ext cx="5841947" cy="3056716"/>
          </a:xfrm>
          <a:prstGeom prst="rect">
            <a:avLst/>
          </a:prstGeom>
        </p:spPr>
      </p:pic>
      <p:sp>
        <p:nvSpPr>
          <p:cNvPr id="11" name="그림 개체 틀 11">
            <a:extLst>
              <a:ext uri="{FF2B5EF4-FFF2-40B4-BE49-F238E27FC236}">
                <a16:creationId xmlns:a16="http://schemas.microsoft.com/office/drawing/2014/main" id="{747D6D9E-3786-410F-874A-EFB662D3B9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84490" y="1011139"/>
            <a:ext cx="2286022" cy="4959999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4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3">
            <a:hlinkClick r:id="rId2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4" name="TextBox 33">
            <a:hlinkClick r:id="rId5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9C163-F369-4BFB-A9DF-C2F5641F5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31" b="64996"/>
          <a:stretch/>
        </p:blipFill>
        <p:spPr>
          <a:xfrm>
            <a:off x="6631997" y="4457430"/>
            <a:ext cx="5560003" cy="24005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2E7FEA-76C1-4BF0-B042-6D2BDF1FC6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9" t="60142"/>
          <a:stretch/>
        </p:blipFill>
        <p:spPr>
          <a:xfrm>
            <a:off x="0" y="0"/>
            <a:ext cx="7951550" cy="2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6EB5E-4F59-4A0E-AD95-8CE52AA3FB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24" y="0"/>
            <a:ext cx="3177964" cy="31260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00360A-71C2-4EEB-B34F-8B3AAD48AB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1"/>
          <a:stretch/>
        </p:blipFill>
        <p:spPr>
          <a:xfrm>
            <a:off x="4269980" y="1247551"/>
            <a:ext cx="6785129" cy="5610449"/>
          </a:xfrm>
          <a:prstGeom prst="rect">
            <a:avLst/>
          </a:prstGeom>
        </p:spPr>
      </p:pic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B4EA51FA-7390-4114-9305-A64E53BA81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25606" y="1087520"/>
            <a:ext cx="3516125" cy="4689863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1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F88DA-E734-442A-A9FE-7210C3C65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b="25593"/>
          <a:stretch/>
        </p:blipFill>
        <p:spPr>
          <a:xfrm rot="16200000">
            <a:off x="7034854" y="1700851"/>
            <a:ext cx="5211466" cy="5102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3EB2A8-C2A8-45FD-8A27-EF210532CD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7"/>
          <a:stretch/>
        </p:blipFill>
        <p:spPr>
          <a:xfrm>
            <a:off x="2915018" y="0"/>
            <a:ext cx="7951550" cy="6365816"/>
          </a:xfrm>
          <a:prstGeom prst="rect">
            <a:avLst/>
          </a:prstGeom>
        </p:spPr>
      </p:pic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A55ABD4F-5A95-40CD-A48C-20677CF5E2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40532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600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DBCF823-7E08-423C-8D37-29210A4D1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0" t="56644"/>
          <a:stretch/>
        </p:blipFill>
        <p:spPr>
          <a:xfrm>
            <a:off x="-1" y="0"/>
            <a:ext cx="6469375" cy="2973342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70D6FA4B-C10C-4151-90EE-AE342E13C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03CDB048-4084-4574-BFA9-EDEF59C2DB1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36EBE7-5C77-480C-8042-87E621AA25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7844318" y="4719637"/>
            <a:ext cx="4347682" cy="21383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DF7377-1407-45FE-9DB5-91956B84A2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b="63649"/>
          <a:stretch/>
        </p:blipFill>
        <p:spPr>
          <a:xfrm flipH="1">
            <a:off x="7531816" y="5005591"/>
            <a:ext cx="4660184" cy="18524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9684E5-96FB-4C7C-8DB8-6C450ACF72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flipH="1" flipV="1">
            <a:off x="0" y="0"/>
            <a:ext cx="4347682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2410662D-EB78-4EFA-8190-FE978281C2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2D425997-4843-4C42-A28A-039ECDF5531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3">
            <a:hlinkClick r:id="rId2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4" name="TextBox 33">
            <a:hlinkClick r:id="rId5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157E44-1513-45C1-9D6F-A5BB15D2FE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23" b="50951"/>
          <a:stretch/>
        </p:blipFill>
        <p:spPr>
          <a:xfrm flipH="1">
            <a:off x="-1" y="3805584"/>
            <a:ext cx="4883285" cy="3052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9781A0-A13E-4A65-882C-35FC54F5A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9565"/>
          <a:stretch/>
        </p:blipFill>
        <p:spPr>
          <a:xfrm>
            <a:off x="7109651" y="0"/>
            <a:ext cx="5082349" cy="31116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63CB46-16A1-42E0-910F-624B48189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b="50000"/>
          <a:stretch/>
        </p:blipFill>
        <p:spPr>
          <a:xfrm>
            <a:off x="0" y="4425905"/>
            <a:ext cx="4182894" cy="2432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CA873-8FF6-4C52-B882-338B8C7F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3" r="46890"/>
          <a:stretch/>
        </p:blipFill>
        <p:spPr>
          <a:xfrm>
            <a:off x="9565800" y="0"/>
            <a:ext cx="2626200" cy="11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0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3">
            <a:hlinkClick r:id="rId2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4" name="TextBox 33">
            <a:hlinkClick r:id="rId5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F53BE-A869-4B5E-AE0C-23A88D8BE8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3" b="36448"/>
          <a:stretch/>
        </p:blipFill>
        <p:spPr>
          <a:xfrm>
            <a:off x="7866743" y="3619501"/>
            <a:ext cx="4325257" cy="3238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BC0925-2184-4E3D-BFF7-CB7060394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6" b="23985"/>
          <a:stretch/>
        </p:blipFill>
        <p:spPr>
          <a:xfrm rot="5400000" flipH="1">
            <a:off x="87091" y="-87093"/>
            <a:ext cx="3699451" cy="38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6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0ED4C4-7A35-425B-BC49-DE040A09EF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4" r="62745"/>
          <a:stretch/>
        </p:blipFill>
        <p:spPr>
          <a:xfrm rot="5400000">
            <a:off x="8155686" y="2821685"/>
            <a:ext cx="3006236" cy="50663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BC847-39FF-4EDF-BB03-9A0583E457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t="64996"/>
          <a:stretch/>
        </p:blipFill>
        <p:spPr>
          <a:xfrm>
            <a:off x="0" y="0"/>
            <a:ext cx="6096000" cy="24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15BE9C-7298-4003-AE87-FA8CFA29F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t="37833"/>
          <a:stretch/>
        </p:blipFill>
        <p:spPr>
          <a:xfrm>
            <a:off x="0" y="0"/>
            <a:ext cx="3540868" cy="3116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BDCBE1-17F9-4806-AE12-C7337B4BA4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1" b="50000"/>
          <a:stretch/>
        </p:blipFill>
        <p:spPr>
          <a:xfrm>
            <a:off x="8488214" y="4351230"/>
            <a:ext cx="3703786" cy="25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7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450DB2-7776-408B-B1CB-2F49E6ECC4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9" b="57898"/>
          <a:stretch/>
        </p:blipFill>
        <p:spPr>
          <a:xfrm>
            <a:off x="0" y="4447883"/>
            <a:ext cx="8426888" cy="24101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079B2B-3D88-4C6A-B22E-432A62395B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5" r="25893"/>
          <a:stretch/>
        </p:blipFill>
        <p:spPr>
          <a:xfrm flipV="1">
            <a:off x="4815699" y="4914810"/>
            <a:ext cx="7376302" cy="1943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EDB036-D44F-400C-9BFD-725FB02493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7" t="50000" r="1"/>
          <a:stretch/>
        </p:blipFill>
        <p:spPr>
          <a:xfrm flipV="1">
            <a:off x="9696918" y="5652940"/>
            <a:ext cx="2495082" cy="12050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8ADAFC-76A3-4688-B99A-85A75B0A1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flipH="1" flipV="1">
            <a:off x="0" y="-1"/>
            <a:ext cx="2450104" cy="12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BE408C-B4D1-40B5-AB3D-4114579B7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b="53003"/>
          <a:stretch/>
        </p:blipFill>
        <p:spPr>
          <a:xfrm>
            <a:off x="-1" y="3634924"/>
            <a:ext cx="7838475" cy="3223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E6D11E-162D-4BB0-9911-A8C1F52756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9" r="30078"/>
          <a:stretch/>
        </p:blipFill>
        <p:spPr>
          <a:xfrm>
            <a:off x="6632125" y="0"/>
            <a:ext cx="5559875" cy="30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EA7CF22-4FC5-4A41-BF69-D015B9A8B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11ED6D7-2CCD-45B2-8E0A-61AA8B68942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04E8CF-3244-47AB-A751-31B5F3B2C6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 flipV="1">
            <a:off x="9391650" y="713782"/>
            <a:ext cx="2800350" cy="50958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C65415-3E09-416F-806C-CAC0C530C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394720"/>
            <a:ext cx="28003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687" r:id="rId23"/>
    <p:sldLayoutId id="2147483664" r:id="rId2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69A183-569E-4261-B027-66142256A30F}"/>
              </a:ext>
            </a:extLst>
          </p:cNvPr>
          <p:cNvSpPr txBox="1"/>
          <p:nvPr/>
        </p:nvSpPr>
        <p:spPr>
          <a:xfrm>
            <a:off x="315585" y="3908626"/>
            <a:ext cx="369434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CA" altLang="ko-KR" sz="1800" dirty="0">
                <a:cs typeface="Arial" panose="020B0604020202020204" pitchFamily="34" charset="0"/>
              </a:rPr>
              <a:t>Hiver 2024</a:t>
            </a:r>
          </a:p>
          <a:p>
            <a:pPr algn="ctr"/>
            <a:r>
              <a:rPr lang="fr-CA" altLang="ko-KR" sz="1800" dirty="0">
                <a:cs typeface="Arial" panose="020B0604020202020204" pitchFamily="34" charset="0"/>
              </a:rPr>
              <a:t>2 mars 2024</a:t>
            </a:r>
            <a:endParaRPr lang="ko-KR" altLang="en-US" sz="18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B2B06-B27A-49C6-8841-19180F5D3ABF}"/>
              </a:ext>
            </a:extLst>
          </p:cNvPr>
          <p:cNvSpPr txBox="1"/>
          <p:nvPr/>
        </p:nvSpPr>
        <p:spPr>
          <a:xfrm>
            <a:off x="6669742" y="3908626"/>
            <a:ext cx="3359500" cy="197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CA" sz="1800" dirty="0">
                <a:latin typeface="+mn-lt"/>
              </a:rPr>
              <a:t>Présenté</a:t>
            </a:r>
            <a:r>
              <a:rPr lang="en-US" sz="1800" dirty="0">
                <a:latin typeface="+mn-lt"/>
              </a:rPr>
              <a:t> à David Vidal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1800" dirty="0">
              <a:latin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n-lt"/>
              </a:rPr>
              <a:t>Équipe: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n-lt"/>
              </a:rPr>
              <a:t>Camelia </a:t>
            </a:r>
            <a:r>
              <a:rPr lang="en-US" sz="1800" dirty="0" err="1">
                <a:latin typeface="+mn-lt"/>
              </a:rPr>
              <a:t>Ouamara</a:t>
            </a:r>
            <a:r>
              <a:rPr lang="en-US" sz="1800" dirty="0">
                <a:latin typeface="+mn-lt"/>
              </a:rPr>
              <a:t> 2079178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n-lt"/>
              </a:rPr>
              <a:t>Guillaume Auger 2086582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+mn-lt"/>
              </a:rPr>
              <a:t>Vincent Liguori 1797478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102F0-FA1A-4063-BBF9-BB669D9FAABD}"/>
              </a:ext>
            </a:extLst>
          </p:cNvPr>
          <p:cNvSpPr txBox="1"/>
          <p:nvPr/>
        </p:nvSpPr>
        <p:spPr>
          <a:xfrm>
            <a:off x="299853" y="341689"/>
            <a:ext cx="4758527" cy="3416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en-US" altLang="ko-KR" sz="5400" dirty="0">
                <a:latin typeface="Poppins" panose="020B0502040204020203" pitchFamily="2" charset="0"/>
                <a:cs typeface="Poppins" panose="020B0502040204020203" pitchFamily="2" charset="0"/>
              </a:rPr>
              <a:t>MEC 8211- Verification et validation </a:t>
            </a:r>
            <a:r>
              <a:rPr lang="fr-CA" altLang="ko-KR" sz="5400" dirty="0" err="1">
                <a:latin typeface="Poppins" panose="020B0502040204020203" pitchFamily="2" charset="0"/>
                <a:cs typeface="Poppins" panose="020B0502040204020203" pitchFamily="2" charset="0"/>
              </a:rPr>
              <a:t>numerique</a:t>
            </a:r>
            <a:endParaRPr lang="fr-CA" altLang="ko-KR" sz="54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C7843-7C8D-4B64-9E72-1309CE26999C}"/>
              </a:ext>
            </a:extLst>
          </p:cNvPr>
          <p:cNvSpPr txBox="1"/>
          <p:nvPr/>
        </p:nvSpPr>
        <p:spPr>
          <a:xfrm>
            <a:off x="5300428" y="3005838"/>
            <a:ext cx="642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anose="020B0604020202020204" pitchFamily="34" charset="0"/>
              </a:rPr>
              <a:t>Devoir 2 Verification de code-MMS</a:t>
            </a:r>
            <a:endParaRPr lang="ko-KR" altLang="en-US" sz="2800" dirty="0"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B9F72B-60C4-469E-A6F1-75FE9AB93B48}"/>
              </a:ext>
            </a:extLst>
          </p:cNvPr>
          <p:cNvCxnSpPr>
            <a:cxnSpLocks/>
          </p:cNvCxnSpPr>
          <p:nvPr/>
        </p:nvCxnSpPr>
        <p:spPr>
          <a:xfrm>
            <a:off x="5208262" y="3529058"/>
            <a:ext cx="66119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D647D-7CD5-0217-37F0-06A2CE268E3E}"/>
              </a:ext>
            </a:extLst>
          </p:cNvPr>
          <p:cNvSpPr txBox="1"/>
          <p:nvPr/>
        </p:nvSpPr>
        <p:spPr>
          <a:xfrm>
            <a:off x="228600" y="1022685"/>
            <a:ext cx="1019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Mise à jour des équations : Introduction d’un terme source non constant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80778F-B10A-8761-40BF-29FAC28F25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8600" y="1507015"/>
            <a:ext cx="11718758" cy="0"/>
          </a:xfrm>
          <a:prstGeom prst="line">
            <a:avLst/>
          </a:prstGeom>
          <a:ln>
            <a:solidFill>
              <a:srgbClr val="2F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6318-1B6A-0F11-8BEB-21A595CE7A91}"/>
                  </a:ext>
                </a:extLst>
              </p:cNvPr>
              <p:cNvSpPr txBox="1"/>
              <p:nvPr/>
            </p:nvSpPr>
            <p:spPr>
              <a:xfrm>
                <a:off x="228600" y="1591236"/>
                <a:ext cx="11718758" cy="410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dirty="0"/>
                  <a:t>Nouvelle équation à résoudre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𝐾𝐶</m:t>
                      </m:r>
                    </m:oMath>
                  </m:oMathPara>
                </a14:m>
                <a:endParaRPr lang="en-CA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On utilise un schema </a:t>
                </a:r>
                <a:r>
                  <a:rPr lang="en-CA" dirty="0" err="1"/>
                  <a:t>d’Euler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𝐾𝐶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CA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Pour le schema 1 avec </a:t>
                </a:r>
                <a:r>
                  <a:rPr lang="en-CA" dirty="0" err="1"/>
                  <a:t>derivée</a:t>
                </a:r>
                <a:r>
                  <a:rPr lang="en-CA" dirty="0"/>
                  <a:t> premiere </a:t>
                </a:r>
                <a:r>
                  <a:rPr lang="en-CA" dirty="0" err="1"/>
                  <a:t>d’ordre</a:t>
                </a:r>
                <a:r>
                  <a:rPr lang="en-CA" dirty="0"/>
                  <a:t> 1 le </a:t>
                </a:r>
                <a:r>
                  <a:rPr lang="en-CA" dirty="0" err="1"/>
                  <a:t>systeme</a:t>
                </a:r>
                <a:r>
                  <a:rPr lang="en-CA" dirty="0"/>
                  <a:t> </a:t>
                </a:r>
                <a:r>
                  <a:rPr lang="en-CA" dirty="0" err="1"/>
                  <a:t>matriciel</a:t>
                </a:r>
                <a:r>
                  <a:rPr lang="en-CA" dirty="0"/>
                  <a:t> a </a:t>
                </a:r>
                <a:r>
                  <a:rPr lang="en-CA" dirty="0" err="1"/>
                  <a:t>resoudre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:</a:t>
                </a: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CA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6318-1B6A-0F11-8BEB-21A595CE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1236"/>
                <a:ext cx="11718758" cy="4109010"/>
              </a:xfrm>
              <a:prstGeom prst="rect">
                <a:avLst/>
              </a:prstGeom>
              <a:blipFill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1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7B3752-2D39-E79D-EFB5-64712EB87FAE}"/>
                  </a:ext>
                </a:extLst>
              </p:cNvPr>
              <p:cNvSpPr txBox="1"/>
              <p:nvPr/>
            </p:nvSpPr>
            <p:spPr>
              <a:xfrm>
                <a:off x="144380" y="878305"/>
                <a:ext cx="12047620" cy="255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le schéma 2  avec dérivée première d’ordre 2 le système matriciel a résoudre est 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CA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7B3752-2D39-E79D-EFB5-64712EB8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878305"/>
                <a:ext cx="12047620" cy="2558970"/>
              </a:xfrm>
              <a:prstGeom prst="rect">
                <a:avLst/>
              </a:prstGeom>
              <a:blipFill>
                <a:blip r:embed="rId2"/>
                <a:stretch>
                  <a:fillRect l="-455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B4BB7-C850-5131-397A-0A060E5BEE0D}"/>
              </a:ext>
            </a:extLst>
          </p:cNvPr>
          <p:cNvSpPr txBox="1"/>
          <p:nvPr/>
        </p:nvSpPr>
        <p:spPr>
          <a:xfrm>
            <a:off x="204536" y="1756610"/>
            <a:ext cx="12192000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Details de la procédure appliquée: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Résultats (Graphiques):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Discussion des résultats: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72C6F-FFAC-1F38-1C03-CC55D14E145F}"/>
              </a:ext>
            </a:extLst>
          </p:cNvPr>
          <p:cNvSpPr txBox="1"/>
          <p:nvPr/>
        </p:nvSpPr>
        <p:spPr>
          <a:xfrm>
            <a:off x="298282" y="762720"/>
            <a:ext cx="9453813" cy="468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Question A : </a:t>
            </a:r>
            <a:r>
              <a:rPr lang="fr-FR" dirty="0" err="1"/>
              <a:t>Verification</a:t>
            </a:r>
            <a:r>
              <a:rPr lang="fr-FR" dirty="0"/>
              <a:t> de code (Comparaison code a code OU MNP)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4F9E25-1596-EDF0-AA11-55FCAE89CC3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98282" y="1431758"/>
            <a:ext cx="11595435" cy="8819"/>
          </a:xfrm>
          <a:prstGeom prst="line">
            <a:avLst/>
          </a:prstGeom>
          <a:ln>
            <a:solidFill>
              <a:srgbClr val="2F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0407-17A5-E2D6-4753-4F51069F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D09F7-DC4A-144F-F206-25A55EB107E6}"/>
              </a:ext>
            </a:extLst>
          </p:cNvPr>
          <p:cNvSpPr txBox="1"/>
          <p:nvPr/>
        </p:nvSpPr>
        <p:spPr>
          <a:xfrm>
            <a:off x="204536" y="1756610"/>
            <a:ext cx="12192000" cy="17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Solution manufacturée utilisée (graphique)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Développement (terme source et conditions frontières)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Graphiques analyse de convergence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Discussion des résultats: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808FD-4A06-1040-39A8-565AF9ACB4EF}"/>
              </a:ext>
            </a:extLst>
          </p:cNvPr>
          <p:cNvSpPr txBox="1"/>
          <p:nvPr/>
        </p:nvSpPr>
        <p:spPr>
          <a:xfrm>
            <a:off x="298282" y="762720"/>
            <a:ext cx="9453813" cy="468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Question B : </a:t>
            </a:r>
            <a:r>
              <a:rPr lang="fr-FR" dirty="0" err="1"/>
              <a:t>Verification</a:t>
            </a:r>
            <a:r>
              <a:rPr lang="fr-FR" dirty="0"/>
              <a:t> de code avec méthode des solutions manufacturées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BE95CC-4BAB-8815-5C72-BD40CBB244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98282" y="1431758"/>
            <a:ext cx="11595435" cy="8819"/>
          </a:xfrm>
          <a:prstGeom prst="line">
            <a:avLst/>
          </a:prstGeom>
          <a:ln>
            <a:solidFill>
              <a:srgbClr val="2F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3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78EED-EF11-F299-E519-F2425D8AC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1DD66-5FFB-3743-4E41-5B436AB3C2D3}"/>
              </a:ext>
            </a:extLst>
          </p:cNvPr>
          <p:cNvSpPr txBox="1"/>
          <p:nvPr/>
        </p:nvSpPr>
        <p:spPr>
          <a:xfrm>
            <a:off x="298282" y="762720"/>
            <a:ext cx="9453813" cy="468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Question C : Conclusion méthodes de vérification de 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CFC0B-DA10-1161-E33E-288C0E9721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98282" y="1431758"/>
            <a:ext cx="11595435" cy="8819"/>
          </a:xfrm>
          <a:prstGeom prst="line">
            <a:avLst/>
          </a:prstGeom>
          <a:ln>
            <a:solidFill>
              <a:srgbClr val="2F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229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bre Baskerville - Poppins Light">
      <a:majorFont>
        <a:latin typeface="Libre Baskerville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1">
                <a:alpha val="15000"/>
              </a:schemeClr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6350"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2F383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180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Poppins</vt:lpstr>
      <vt:lpstr>Cambria Math</vt:lpstr>
      <vt:lpstr>Arial</vt:lpstr>
      <vt:lpstr>맑은 고딕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camelia ouamara</cp:lastModifiedBy>
  <cp:revision>352</cp:revision>
  <dcterms:created xsi:type="dcterms:W3CDTF">2019-04-06T05:20:47Z</dcterms:created>
  <dcterms:modified xsi:type="dcterms:W3CDTF">2024-03-02T22:17:42Z</dcterms:modified>
</cp:coreProperties>
</file>