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9" r:id="rId2"/>
    <p:sldMasterId id="2147483721" r:id="rId3"/>
    <p:sldMasterId id="2147483723" r:id="rId4"/>
    <p:sldMasterId id="2147483726" r:id="rId5"/>
    <p:sldMasterId id="2147483754" r:id="rId6"/>
  </p:sldMasterIdLst>
  <p:notesMasterIdLst>
    <p:notesMasterId r:id="rId16"/>
  </p:notesMasterIdLst>
  <p:sldIdLst>
    <p:sldId id="256" r:id="rId7"/>
    <p:sldId id="257" r:id="rId8"/>
    <p:sldId id="258" r:id="rId9"/>
    <p:sldId id="263" r:id="rId10"/>
    <p:sldId id="259" r:id="rId11"/>
    <p:sldId id="264" r:id="rId12"/>
    <p:sldId id="260" r:id="rId13"/>
    <p:sldId id="261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7D99A-7A4B-48BB-BE57-C727F1464E1E}" v="413" dt="2024-02-07T03:00:5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ouamara" userId="f6eca31d-f6c8-4837-9461-2e6187ce1ca0" providerId="ADAL" clId="{1647D99A-7A4B-48BB-BE57-C727F1464E1E}"/>
    <pc:docChg chg="undo redo custSel addSld delSld modSld sldOrd modMainMaster modNotesMaster">
      <pc:chgData name="camelia ouamara" userId="f6eca31d-f6c8-4837-9461-2e6187ce1ca0" providerId="ADAL" clId="{1647D99A-7A4B-48BB-BE57-C727F1464E1E}" dt="2024-02-07T03:06:52.705" v="1833" actId="313"/>
      <pc:docMkLst>
        <pc:docMk/>
      </pc:docMkLst>
      <pc:sldChg chg="addSp delSp modSp new mod setBg modClrScheme chgLayout">
        <pc:chgData name="camelia ouamara" userId="f6eca31d-f6c8-4837-9461-2e6187ce1ca0" providerId="ADAL" clId="{1647D99A-7A4B-48BB-BE57-C727F1464E1E}" dt="2024-02-07T02:41:07.242" v="545" actId="1076"/>
        <pc:sldMkLst>
          <pc:docMk/>
          <pc:sldMk cId="2229446927" sldId="256"/>
        </pc:sldMkLst>
        <pc:spChg chg="del mod">
          <ac:chgData name="camelia ouamara" userId="f6eca31d-f6c8-4837-9461-2e6187ce1ca0" providerId="ADAL" clId="{1647D99A-7A4B-48BB-BE57-C727F1464E1E}" dt="2024-02-07T02:39:20.575" v="500" actId="21"/>
          <ac:spMkLst>
            <pc:docMk/>
            <pc:sldMk cId="2229446927" sldId="256"/>
            <ac:spMk id="2" creationId="{8A2D0014-64C9-35A7-1297-997D8A35AED6}"/>
          </ac:spMkLst>
        </pc:spChg>
        <pc:spChg chg="del mod">
          <ac:chgData name="camelia ouamara" userId="f6eca31d-f6c8-4837-9461-2e6187ce1ca0" providerId="ADAL" clId="{1647D99A-7A4B-48BB-BE57-C727F1464E1E}" dt="2024-02-07T02:02:55.851" v="77" actId="26606"/>
          <ac:spMkLst>
            <pc:docMk/>
            <pc:sldMk cId="2229446927" sldId="256"/>
            <ac:spMk id="3" creationId="{1C5299B1-83A4-81FC-6B14-95DA4407DA75}"/>
          </ac:spMkLst>
        </pc:spChg>
        <pc:spChg chg="add mod">
          <ac:chgData name="camelia ouamara" userId="f6eca31d-f6c8-4837-9461-2e6187ce1ca0" providerId="ADAL" clId="{1647D99A-7A4B-48BB-BE57-C727F1464E1E}" dt="2024-02-07T02:33:48.893" v="474" actId="208"/>
          <ac:spMkLst>
            <pc:docMk/>
            <pc:sldMk cId="2229446927" sldId="256"/>
            <ac:spMk id="3" creationId="{D71B3626-064D-6EBE-FEB9-FAD574CE9012}"/>
          </ac:spMkLst>
        </pc:spChg>
        <pc:spChg chg="add del mod">
          <ac:chgData name="camelia ouamara" userId="f6eca31d-f6c8-4837-9461-2e6187ce1ca0" providerId="ADAL" clId="{1647D99A-7A4B-48BB-BE57-C727F1464E1E}" dt="2024-02-07T02:05:24.933" v="181" actId="478"/>
          <ac:spMkLst>
            <pc:docMk/>
            <pc:sldMk cId="2229446927" sldId="256"/>
            <ac:spMk id="4" creationId="{B6580EB3-6C7E-5EF8-F020-BE97C4450F2C}"/>
          </ac:spMkLst>
        </pc:spChg>
        <pc:spChg chg="add del mod">
          <ac:chgData name="camelia ouamara" userId="f6eca31d-f6c8-4837-9461-2e6187ce1ca0" providerId="ADAL" clId="{1647D99A-7A4B-48BB-BE57-C727F1464E1E}" dt="2024-02-07T02:39:46.706" v="517" actId="21"/>
          <ac:spMkLst>
            <pc:docMk/>
            <pc:sldMk cId="2229446927" sldId="256"/>
            <ac:spMk id="8" creationId="{D9FE7631-52CA-EBFC-CDEE-1654B94F4EF1}"/>
          </ac:spMkLst>
        </pc:spChg>
        <pc:spChg chg="add del mod">
          <ac:chgData name="camelia ouamara" userId="f6eca31d-f6c8-4837-9461-2e6187ce1ca0" providerId="ADAL" clId="{1647D99A-7A4B-48BB-BE57-C727F1464E1E}" dt="2024-02-07T02:40:18.870" v="527"/>
          <ac:spMkLst>
            <pc:docMk/>
            <pc:sldMk cId="2229446927" sldId="256"/>
            <ac:spMk id="9" creationId="{4311064A-8932-98D7-7565-C0EFB45F4B32}"/>
          </ac:spMkLst>
        </pc:spChg>
        <pc:spChg chg="add mod">
          <ac:chgData name="camelia ouamara" userId="f6eca31d-f6c8-4837-9461-2e6187ce1ca0" providerId="ADAL" clId="{1647D99A-7A4B-48BB-BE57-C727F1464E1E}" dt="2024-02-07T02:40:51.116" v="541" actId="1076"/>
          <ac:spMkLst>
            <pc:docMk/>
            <pc:sldMk cId="2229446927" sldId="256"/>
            <ac:spMk id="11" creationId="{D5380102-8119-FAF8-22CB-0A8B8CF9D4F1}"/>
          </ac:spMkLst>
        </pc:spChg>
        <pc:spChg chg="add mod">
          <ac:chgData name="camelia ouamara" userId="f6eca31d-f6c8-4837-9461-2e6187ce1ca0" providerId="ADAL" clId="{1647D99A-7A4B-48BB-BE57-C727F1464E1E}" dt="2024-02-07T02:41:07.242" v="545" actId="1076"/>
          <ac:spMkLst>
            <pc:docMk/>
            <pc:sldMk cId="2229446927" sldId="256"/>
            <ac:spMk id="12" creationId="{8A2D0014-64C9-35A7-1297-997D8A35AED6}"/>
          </ac:spMkLst>
        </pc:spChg>
        <pc:cxnChg chg="add mod">
          <ac:chgData name="camelia ouamara" userId="f6eca31d-f6c8-4837-9461-2e6187ce1ca0" providerId="ADAL" clId="{1647D99A-7A4B-48BB-BE57-C727F1464E1E}" dt="2024-02-07T02:34:15.882" v="478" actId="13822"/>
          <ac:cxnSpMkLst>
            <pc:docMk/>
            <pc:sldMk cId="2229446927" sldId="256"/>
            <ac:cxnSpMk id="5" creationId="{6AAFF6C8-3597-AF2C-419C-ACAA9FDAA943}"/>
          </ac:cxnSpMkLst>
        </pc:cxnChg>
      </pc:sldChg>
      <pc:sldChg chg="addSp delSp modSp new del mod modClrScheme chgLayout">
        <pc:chgData name="camelia ouamara" userId="f6eca31d-f6c8-4837-9461-2e6187ce1ca0" providerId="ADAL" clId="{1647D99A-7A4B-48BB-BE57-C727F1464E1E}" dt="2024-02-07T02:41:10.426" v="546" actId="47"/>
        <pc:sldMkLst>
          <pc:docMk/>
          <pc:sldMk cId="49538739" sldId="257"/>
        </pc:sldMkLst>
        <pc:spChg chg="del mod">
          <ac:chgData name="camelia ouamara" userId="f6eca31d-f6c8-4837-9461-2e6187ce1ca0" providerId="ADAL" clId="{1647D99A-7A4B-48BB-BE57-C727F1464E1E}" dt="2024-02-07T02:39:15.762" v="499" actId="26606"/>
          <ac:spMkLst>
            <pc:docMk/>
            <pc:sldMk cId="49538739" sldId="257"/>
            <ac:spMk id="2" creationId="{3B0859EA-C624-6A36-9475-16AE55645503}"/>
          </ac:spMkLst>
        </pc:spChg>
        <pc:spChg chg="add del mod">
          <ac:chgData name="camelia ouamara" userId="f6eca31d-f6c8-4837-9461-2e6187ce1ca0" providerId="ADAL" clId="{1647D99A-7A4B-48BB-BE57-C727F1464E1E}" dt="2024-02-07T02:40:16.693" v="526" actId="21"/>
          <ac:spMkLst>
            <pc:docMk/>
            <pc:sldMk cId="49538739" sldId="257"/>
            <ac:spMk id="3" creationId="{8A2D0014-64C9-35A7-1297-997D8A35AED6}"/>
          </ac:spMkLst>
        </pc:spChg>
        <pc:spChg chg="add del mod">
          <ac:chgData name="camelia ouamara" userId="f6eca31d-f6c8-4837-9461-2e6187ce1ca0" providerId="ADAL" clId="{1647D99A-7A4B-48BB-BE57-C727F1464E1E}" dt="2024-02-07T02:40:35.321" v="532" actId="478"/>
          <ac:spMkLst>
            <pc:docMk/>
            <pc:sldMk cId="49538739" sldId="257"/>
            <ac:spMk id="5" creationId="{6B975D43-A23A-D13E-8F0E-FF5986640FE3}"/>
          </ac:spMkLst>
        </pc:spChg>
        <pc:spChg chg="add del mod">
          <ac:chgData name="camelia ouamara" userId="f6eca31d-f6c8-4837-9461-2e6187ce1ca0" providerId="ADAL" clId="{1647D99A-7A4B-48BB-BE57-C727F1464E1E}" dt="2024-02-07T02:39:22.523" v="501"/>
          <ac:spMkLst>
            <pc:docMk/>
            <pc:sldMk cId="49538739" sldId="257"/>
            <ac:spMk id="7" creationId="{6622CDF0-FCF9-353C-AEA1-37ACE3A29F50}"/>
          </ac:spMkLst>
        </pc:spChg>
        <pc:spChg chg="add mod">
          <ac:chgData name="camelia ouamara" userId="f6eca31d-f6c8-4837-9461-2e6187ce1ca0" providerId="ADAL" clId="{1647D99A-7A4B-48BB-BE57-C727F1464E1E}" dt="2024-02-07T02:40:38.384" v="534" actId="27636"/>
          <ac:spMkLst>
            <pc:docMk/>
            <pc:sldMk cId="49538739" sldId="257"/>
            <ac:spMk id="8" creationId="{D9FE7631-52CA-EBFC-CDEE-1654B94F4EF1}"/>
          </ac:spMkLst>
        </pc:spChg>
      </pc:sldChg>
      <pc:sldChg chg="addSp delSp modSp new del mod modClrScheme chgLayout modNotes">
        <pc:chgData name="camelia ouamara" userId="f6eca31d-f6c8-4837-9461-2e6187ce1ca0" providerId="ADAL" clId="{1647D99A-7A4B-48BB-BE57-C727F1464E1E}" dt="2024-02-07T02:38:11.328" v="493" actId="47"/>
        <pc:sldMkLst>
          <pc:docMk/>
          <pc:sldMk cId="1855743952" sldId="257"/>
        </pc:sldMkLst>
        <pc:spChg chg="add del">
          <ac:chgData name="camelia ouamara" userId="f6eca31d-f6c8-4837-9461-2e6187ce1ca0" providerId="ADAL" clId="{1647D99A-7A4B-48BB-BE57-C727F1464E1E}" dt="2024-02-07T02:09:31.478" v="310" actId="26606"/>
          <ac:spMkLst>
            <pc:docMk/>
            <pc:sldMk cId="1855743952" sldId="257"/>
            <ac:spMk id="2" creationId="{A05788A5-6629-08DD-32E7-F6ECCD1CFF22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2" creationId="{FB85F02D-D124-8F48-C16E-17E0F9A7E5CC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3" creationId="{3E61A722-6192-FC96-2536-6B685B57D077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4" creationId="{20F9E855-D98D-829E-12CE-2E1162899A6B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5" creationId="{445AD8CF-B59C-5398-2ECF-491D77CA3FE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6" creationId="{8A271F1E-66C4-E5F6-76B9-A76E872E07F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7" creationId="{98C2A8DF-4AC2-5A89-660B-F2F04BFA594B}"/>
          </ac:spMkLst>
        </pc:spChg>
        <pc:spChg chg="add del mod">
          <ac:chgData name="camelia ouamara" userId="f6eca31d-f6c8-4837-9461-2e6187ce1ca0" providerId="ADAL" clId="{1647D99A-7A4B-48BB-BE57-C727F1464E1E}" dt="2024-02-07T02:09:31.478" v="309" actId="26606"/>
          <ac:spMkLst>
            <pc:docMk/>
            <pc:sldMk cId="1855743952" sldId="257"/>
            <ac:spMk id="7" creationId="{D3968170-36F1-9D61-4FFC-BD3B60E3209D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8" creationId="{BA074457-FC29-7220-2B7D-3D1BBE0A91D6}"/>
          </ac:spMkLst>
        </pc:spChg>
        <pc:spChg chg="add del mod">
          <ac:chgData name="camelia ouamara" userId="f6eca31d-f6c8-4837-9461-2e6187ce1ca0" providerId="ADAL" clId="{1647D99A-7A4B-48BB-BE57-C727F1464E1E}" dt="2024-02-07T02:09:31.478" v="309" actId="26606"/>
          <ac:spMkLst>
            <pc:docMk/>
            <pc:sldMk cId="1855743952" sldId="257"/>
            <ac:spMk id="9" creationId="{4FB8C3CC-F98B-16B0-E532-C312C43D49CF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9" creationId="{C8D8AC78-5C80-CFBF-21A3-6ABE5636F1B1}"/>
          </ac:spMkLst>
        </pc:spChg>
        <pc:spChg chg="add del mod ord">
          <ac:chgData name="camelia ouamara" userId="f6eca31d-f6c8-4837-9461-2e6187ce1ca0" providerId="ADAL" clId="{1647D99A-7A4B-48BB-BE57-C727F1464E1E}" dt="2024-02-07T02:20:24.326" v="411" actId="700"/>
          <ac:spMkLst>
            <pc:docMk/>
            <pc:sldMk cId="1855743952" sldId="257"/>
            <ac:spMk id="10" creationId="{50AA621A-C342-9786-D9A6-87A03EA48930}"/>
          </ac:spMkLst>
        </pc:spChg>
        <pc:spChg chg="add del mod ord">
          <ac:chgData name="camelia ouamara" userId="f6eca31d-f6c8-4837-9461-2e6187ce1ca0" providerId="ADAL" clId="{1647D99A-7A4B-48BB-BE57-C727F1464E1E}" dt="2024-02-07T02:34:20.294" v="479"/>
          <ac:spMkLst>
            <pc:docMk/>
            <pc:sldMk cId="1855743952" sldId="257"/>
            <ac:spMk id="11" creationId="{7D71AEC2-69AD-527F-52A7-AF089A3716CB}"/>
          </ac:spMkLst>
        </pc:spChg>
        <pc:spChg chg="add del mod ord">
          <ac:chgData name="camelia ouamara" userId="f6eca31d-f6c8-4837-9461-2e6187ce1ca0" providerId="ADAL" clId="{1647D99A-7A4B-48BB-BE57-C727F1464E1E}" dt="2024-02-07T02:34:20.294" v="479"/>
          <ac:spMkLst>
            <pc:docMk/>
            <pc:sldMk cId="1855743952" sldId="257"/>
            <ac:spMk id="12" creationId="{04BEBAB9-25CC-50FF-D56F-670BFA5E8CA9}"/>
          </ac:spMkLst>
        </pc:spChg>
      </pc:sldChg>
      <pc:sldChg chg="new del">
        <pc:chgData name="camelia ouamara" userId="f6eca31d-f6c8-4837-9461-2e6187ce1ca0" providerId="ADAL" clId="{1647D99A-7A4B-48BB-BE57-C727F1464E1E}" dt="2024-02-07T02:08:37.288" v="306" actId="2696"/>
        <pc:sldMkLst>
          <pc:docMk/>
          <pc:sldMk cId="1896732994" sldId="257"/>
        </pc:sldMkLst>
      </pc:sldChg>
      <pc:sldChg chg="delSp modSp new mod setBg">
        <pc:chgData name="camelia ouamara" userId="f6eca31d-f6c8-4837-9461-2e6187ce1ca0" providerId="ADAL" clId="{1647D99A-7A4B-48BB-BE57-C727F1464E1E}" dt="2024-02-07T02:55:10.521" v="1233" actId="1076"/>
        <pc:sldMkLst>
          <pc:docMk/>
          <pc:sldMk cId="3047582374" sldId="257"/>
        </pc:sldMkLst>
        <pc:spChg chg="mod">
          <ac:chgData name="camelia ouamara" userId="f6eca31d-f6c8-4837-9461-2e6187ce1ca0" providerId="ADAL" clId="{1647D99A-7A4B-48BB-BE57-C727F1464E1E}" dt="2024-02-07T02:42:27.782" v="559" actId="20577"/>
          <ac:spMkLst>
            <pc:docMk/>
            <pc:sldMk cId="3047582374" sldId="257"/>
            <ac:spMk id="2" creationId="{C70C7093-A3AB-ECA1-A4A5-516B23A9A175}"/>
          </ac:spMkLst>
        </pc:spChg>
        <pc:spChg chg="del">
          <ac:chgData name="camelia ouamara" userId="f6eca31d-f6c8-4837-9461-2e6187ce1ca0" providerId="ADAL" clId="{1647D99A-7A4B-48BB-BE57-C727F1464E1E}" dt="2024-02-07T02:42:35.998" v="562" actId="478"/>
          <ac:spMkLst>
            <pc:docMk/>
            <pc:sldMk cId="3047582374" sldId="257"/>
            <ac:spMk id="3" creationId="{7B90BCF9-176D-50A9-7802-2DB0D6B13CA1}"/>
          </ac:spMkLst>
        </pc:spChg>
        <pc:spChg chg="del">
          <ac:chgData name="camelia ouamara" userId="f6eca31d-f6c8-4837-9461-2e6187ce1ca0" providerId="ADAL" clId="{1647D99A-7A4B-48BB-BE57-C727F1464E1E}" dt="2024-02-07T02:42:41.192" v="563" actId="478"/>
          <ac:spMkLst>
            <pc:docMk/>
            <pc:sldMk cId="3047582374" sldId="257"/>
            <ac:spMk id="4" creationId="{B11CC20C-0F35-A6B8-9526-9EA0DB9A461C}"/>
          </ac:spMkLst>
        </pc:spChg>
        <pc:spChg chg="del">
          <ac:chgData name="camelia ouamara" userId="f6eca31d-f6c8-4837-9461-2e6187ce1ca0" providerId="ADAL" clId="{1647D99A-7A4B-48BB-BE57-C727F1464E1E}" dt="2024-02-07T02:42:43.475" v="564" actId="478"/>
          <ac:spMkLst>
            <pc:docMk/>
            <pc:sldMk cId="3047582374" sldId="257"/>
            <ac:spMk id="5" creationId="{3BED9236-8794-AE8D-1D6A-577D1CD89086}"/>
          </ac:spMkLst>
        </pc:spChg>
        <pc:spChg chg="del mod">
          <ac:chgData name="camelia ouamara" userId="f6eca31d-f6c8-4837-9461-2e6187ce1ca0" providerId="ADAL" clId="{1647D99A-7A4B-48BB-BE57-C727F1464E1E}" dt="2024-02-07T02:52:30.950" v="1107" actId="478"/>
          <ac:spMkLst>
            <pc:docMk/>
            <pc:sldMk cId="3047582374" sldId="257"/>
            <ac:spMk id="6" creationId="{984B5303-0689-0584-D5B2-0B0D05F8FF20}"/>
          </ac:spMkLst>
        </pc:spChg>
        <pc:spChg chg="mod">
          <ac:chgData name="camelia ouamara" userId="f6eca31d-f6c8-4837-9461-2e6187ce1ca0" providerId="ADAL" clId="{1647D99A-7A4B-48BB-BE57-C727F1464E1E}" dt="2024-02-07T02:55:10.521" v="1233" actId="1076"/>
          <ac:spMkLst>
            <pc:docMk/>
            <pc:sldMk cId="3047582374" sldId="257"/>
            <ac:spMk id="7" creationId="{C869E215-5009-E2BA-8D08-AD3893F9446B}"/>
          </ac:spMkLst>
        </pc:spChg>
        <pc:spChg chg="del mod">
          <ac:chgData name="camelia ouamara" userId="f6eca31d-f6c8-4837-9461-2e6187ce1ca0" providerId="ADAL" clId="{1647D99A-7A4B-48BB-BE57-C727F1464E1E}" dt="2024-02-07T02:52:40.139" v="1110" actId="478"/>
          <ac:spMkLst>
            <pc:docMk/>
            <pc:sldMk cId="3047582374" sldId="257"/>
            <ac:spMk id="8" creationId="{1BA56DDE-631E-E8FA-5901-5E065AB83D85}"/>
          </ac:spMkLst>
        </pc:spChg>
      </pc:sldChg>
      <pc:sldChg chg="modSp new del">
        <pc:chgData name="camelia ouamara" userId="f6eca31d-f6c8-4837-9461-2e6187ce1ca0" providerId="ADAL" clId="{1647D99A-7A4B-48BB-BE57-C727F1464E1E}" dt="2024-02-07T02:38:11.986" v="494" actId="47"/>
        <pc:sldMkLst>
          <pc:docMk/>
          <pc:sldMk cId="2105946396" sldId="258"/>
        </pc:sldMkLst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2" creationId="{A2855D49-521C-7768-8BB3-75C398A88FDF}"/>
          </ac:spMkLst>
        </pc:spChg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3" creationId="{53B30847-2E13-EB7B-0E21-F104FC8FFAB5}"/>
          </ac:spMkLst>
        </pc:spChg>
        <pc:spChg chg="mod">
          <ac:chgData name="camelia ouamara" userId="f6eca31d-f6c8-4837-9461-2e6187ce1ca0" providerId="ADAL" clId="{1647D99A-7A4B-48BB-BE57-C727F1464E1E}" dt="2024-02-07T02:34:20.294" v="479"/>
          <ac:spMkLst>
            <pc:docMk/>
            <pc:sldMk cId="2105946396" sldId="258"/>
            <ac:spMk id="4" creationId="{431F04D8-2E7B-4CB0-75DF-7093C63C3A91}"/>
          </ac:spMkLst>
        </pc:spChg>
      </pc:sldChg>
      <pc:sldChg chg="addSp modSp new mod ord">
        <pc:chgData name="camelia ouamara" userId="f6eca31d-f6c8-4837-9461-2e6187ce1ca0" providerId="ADAL" clId="{1647D99A-7A4B-48BB-BE57-C727F1464E1E}" dt="2024-02-07T03:02:11.539" v="1502" actId="2710"/>
        <pc:sldMkLst>
          <pc:docMk/>
          <pc:sldMk cId="4259716762" sldId="258"/>
        </pc:sldMkLst>
        <pc:spChg chg="mod">
          <ac:chgData name="camelia ouamara" userId="f6eca31d-f6c8-4837-9461-2e6187ce1ca0" providerId="ADAL" clId="{1647D99A-7A4B-48BB-BE57-C727F1464E1E}" dt="2024-02-07T03:00:03.009" v="1428" actId="2711"/>
          <ac:spMkLst>
            <pc:docMk/>
            <pc:sldMk cId="4259716762" sldId="258"/>
            <ac:spMk id="2" creationId="{0257DF32-3DF9-409E-1950-608E08C76333}"/>
          </ac:spMkLst>
        </pc:spChg>
        <pc:spChg chg="add mod">
          <ac:chgData name="camelia ouamara" userId="f6eca31d-f6c8-4837-9461-2e6187ce1ca0" providerId="ADAL" clId="{1647D99A-7A4B-48BB-BE57-C727F1464E1E}" dt="2024-02-07T03:02:11.539" v="1502" actId="2710"/>
          <ac:spMkLst>
            <pc:docMk/>
            <pc:sldMk cId="4259716762" sldId="258"/>
            <ac:spMk id="3" creationId="{2B209E6F-B97D-9DD5-0DF1-266A50849E04}"/>
          </ac:spMkLst>
        </pc:spChg>
      </pc:sldChg>
      <pc:sldChg chg="addSp delSp modSp new mod">
        <pc:chgData name="camelia ouamara" userId="f6eca31d-f6c8-4837-9461-2e6187ce1ca0" providerId="ADAL" clId="{1647D99A-7A4B-48BB-BE57-C727F1464E1E}" dt="2024-02-07T03:02:24.775" v="1504" actId="11"/>
        <pc:sldMkLst>
          <pc:docMk/>
          <pc:sldMk cId="63951143" sldId="259"/>
        </pc:sldMkLst>
        <pc:spChg chg="del">
          <ac:chgData name="camelia ouamara" userId="f6eca31d-f6c8-4837-9461-2e6187ce1ca0" providerId="ADAL" clId="{1647D99A-7A4B-48BB-BE57-C727F1464E1E}" dt="2024-02-07T02:59:47.629" v="1422" actId="478"/>
          <ac:spMkLst>
            <pc:docMk/>
            <pc:sldMk cId="63951143" sldId="259"/>
            <ac:spMk id="2" creationId="{AFAFA888-B703-6298-6077-A3CEBD0775E6}"/>
          </ac:spMkLst>
        </pc:spChg>
        <pc:spChg chg="del">
          <ac:chgData name="camelia ouamara" userId="f6eca31d-f6c8-4837-9461-2e6187ce1ca0" providerId="ADAL" clId="{1647D99A-7A4B-48BB-BE57-C727F1464E1E}" dt="2024-02-07T02:59:46.282" v="1421" actId="478"/>
          <ac:spMkLst>
            <pc:docMk/>
            <pc:sldMk cId="63951143" sldId="259"/>
            <ac:spMk id="3" creationId="{18CEE158-FCE4-DF80-1D26-94EFBA991BED}"/>
          </ac:spMkLst>
        </pc:spChg>
        <pc:spChg chg="del">
          <ac:chgData name="camelia ouamara" userId="f6eca31d-f6c8-4837-9461-2e6187ce1ca0" providerId="ADAL" clId="{1647D99A-7A4B-48BB-BE57-C727F1464E1E}" dt="2024-02-07T02:59:44.921" v="1420" actId="478"/>
          <ac:spMkLst>
            <pc:docMk/>
            <pc:sldMk cId="63951143" sldId="259"/>
            <ac:spMk id="4" creationId="{75FABC34-9200-2B26-5685-C7FBB7688494}"/>
          </ac:spMkLst>
        </pc:spChg>
        <pc:spChg chg="add del mod">
          <ac:chgData name="camelia ouamara" userId="f6eca31d-f6c8-4837-9461-2e6187ce1ca0" providerId="ADAL" clId="{1647D99A-7A4B-48BB-BE57-C727F1464E1E}" dt="2024-02-07T02:59:56.538" v="1427"/>
          <ac:spMkLst>
            <pc:docMk/>
            <pc:sldMk cId="63951143" sldId="259"/>
            <ac:spMk id="5" creationId="{7862D6CA-617E-3BDB-C34E-28A39D0EECDB}"/>
          </ac:spMkLst>
        </pc:spChg>
        <pc:spChg chg="add mod">
          <ac:chgData name="camelia ouamara" userId="f6eca31d-f6c8-4837-9461-2e6187ce1ca0" providerId="ADAL" clId="{1647D99A-7A4B-48BB-BE57-C727F1464E1E}" dt="2024-02-07T03:00:48.175" v="1444" actId="122"/>
          <ac:spMkLst>
            <pc:docMk/>
            <pc:sldMk cId="63951143" sldId="259"/>
            <ac:spMk id="6" creationId="{240874DB-154D-3265-5786-919283AC0552}"/>
          </ac:spMkLst>
        </pc:spChg>
        <pc:spChg chg="add mod">
          <ac:chgData name="camelia ouamara" userId="f6eca31d-f6c8-4837-9461-2e6187ce1ca0" providerId="ADAL" clId="{1647D99A-7A4B-48BB-BE57-C727F1464E1E}" dt="2024-02-07T03:02:24.775" v="1504" actId="11"/>
          <ac:spMkLst>
            <pc:docMk/>
            <pc:sldMk cId="63951143" sldId="259"/>
            <ac:spMk id="7" creationId="{4705DD3A-8A19-FA3E-719A-6E11F6EB2EB0}"/>
          </ac:spMkLst>
        </pc:spChg>
      </pc:sldChg>
      <pc:sldChg chg="addSp modSp new del mod">
        <pc:chgData name="camelia ouamara" userId="f6eca31d-f6c8-4837-9461-2e6187ce1ca0" providerId="ADAL" clId="{1647D99A-7A4B-48BB-BE57-C727F1464E1E}" dt="2024-02-07T02:38:13.338" v="495" actId="47"/>
        <pc:sldMkLst>
          <pc:docMk/>
          <pc:sldMk cId="4212325600" sldId="259"/>
        </pc:sld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k cId="4212325600" sldId="259"/>
            <ac:spMk id="2" creationId="{7040C499-37CF-9BFF-BFF3-1DD88FF54387}"/>
          </ac:spMkLst>
        </pc:spChg>
        <pc:spChg chg="add mod">
          <ac:chgData name="camelia ouamara" userId="f6eca31d-f6c8-4837-9461-2e6187ce1ca0" providerId="ADAL" clId="{1647D99A-7A4B-48BB-BE57-C727F1464E1E}" dt="2024-02-07T02:20:24.136" v="410"/>
          <ac:spMkLst>
            <pc:docMk/>
            <pc:sldMk cId="4212325600" sldId="259"/>
            <ac:spMk id="3" creationId="{A16DE955-30DD-AE56-847D-08C0409E2F74}"/>
          </ac:spMkLst>
        </pc:spChg>
      </pc:sldChg>
      <pc:sldChg chg="modSp add mod">
        <pc:chgData name="camelia ouamara" userId="f6eca31d-f6c8-4837-9461-2e6187ce1ca0" providerId="ADAL" clId="{1647D99A-7A4B-48BB-BE57-C727F1464E1E}" dt="2024-02-07T03:03:16.575" v="1582" actId="313"/>
        <pc:sldMkLst>
          <pc:docMk/>
          <pc:sldMk cId="696068634" sldId="260"/>
        </pc:sldMkLst>
        <pc:spChg chg="mod">
          <ac:chgData name="camelia ouamara" userId="f6eca31d-f6c8-4837-9461-2e6187ce1ca0" providerId="ADAL" clId="{1647D99A-7A4B-48BB-BE57-C727F1464E1E}" dt="2024-02-07T03:02:48.481" v="1507" actId="20577"/>
          <ac:spMkLst>
            <pc:docMk/>
            <pc:sldMk cId="696068634" sldId="260"/>
            <ac:spMk id="6" creationId="{9CCFA7EC-8173-240B-DA9A-BC27390284A5}"/>
          </ac:spMkLst>
        </pc:spChg>
        <pc:spChg chg="mod">
          <ac:chgData name="camelia ouamara" userId="f6eca31d-f6c8-4837-9461-2e6187ce1ca0" providerId="ADAL" clId="{1647D99A-7A4B-48BB-BE57-C727F1464E1E}" dt="2024-02-07T03:03:16.575" v="1582" actId="313"/>
          <ac:spMkLst>
            <pc:docMk/>
            <pc:sldMk cId="696068634" sldId="260"/>
            <ac:spMk id="7" creationId="{355481C1-AB26-F0CF-1C13-77CFD9248419}"/>
          </ac:spMkLst>
        </pc:spChg>
      </pc:sldChg>
      <pc:sldChg chg="addSp delSp modSp new del mod modClrScheme chgLayout">
        <pc:chgData name="camelia ouamara" userId="f6eca31d-f6c8-4837-9461-2e6187ce1ca0" providerId="ADAL" clId="{1647D99A-7A4B-48BB-BE57-C727F1464E1E}" dt="2024-02-07T02:38:09.036" v="489" actId="47"/>
        <pc:sldMkLst>
          <pc:docMk/>
          <pc:sldMk cId="1989268838" sldId="260"/>
        </pc:sldMkLst>
        <pc:spChg chg="del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2" creationId="{C98EAB0F-801D-6069-6571-AD80CF55F607}"/>
          </ac:spMkLst>
        </pc:spChg>
        <pc:spChg chg="del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3" creationId="{3756374C-0FCE-07BE-A2AC-1EDA6E7BAD72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4" creationId="{4E2ED260-27A5-8BC0-4DC9-99C578E9835E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5" creationId="{3EEEA1FD-09D4-0166-89DD-88D5FC476F82}"/>
          </ac:spMkLst>
        </pc:spChg>
        <pc:spChg chg="add mod ord">
          <ac:chgData name="camelia ouamara" userId="f6eca31d-f6c8-4837-9461-2e6187ce1ca0" providerId="ADAL" clId="{1647D99A-7A4B-48BB-BE57-C727F1464E1E}" dt="2024-02-07T02:34:51.517" v="482" actId="700"/>
          <ac:spMkLst>
            <pc:docMk/>
            <pc:sldMk cId="1989268838" sldId="260"/>
            <ac:spMk id="6" creationId="{89E85A48-1915-58D0-1CA6-FE0AF22DD6E2}"/>
          </ac:spMkLst>
        </pc:spChg>
      </pc:sldChg>
      <pc:sldChg chg="modSp add mod">
        <pc:chgData name="camelia ouamara" userId="f6eca31d-f6c8-4837-9461-2e6187ce1ca0" providerId="ADAL" clId="{1647D99A-7A4B-48BB-BE57-C727F1464E1E}" dt="2024-02-07T03:06:52.705" v="1833" actId="313"/>
        <pc:sldMkLst>
          <pc:docMk/>
          <pc:sldMk cId="2012784260" sldId="261"/>
        </pc:sldMkLst>
        <pc:spChg chg="mod">
          <ac:chgData name="camelia ouamara" userId="f6eca31d-f6c8-4837-9461-2e6187ce1ca0" providerId="ADAL" clId="{1647D99A-7A4B-48BB-BE57-C727F1464E1E}" dt="2024-02-07T03:03:46.985" v="1585" actId="20577"/>
          <ac:spMkLst>
            <pc:docMk/>
            <pc:sldMk cId="2012784260" sldId="261"/>
            <ac:spMk id="6" creationId="{F86BCB51-50DF-F925-A8EE-2A7D866FA3E7}"/>
          </ac:spMkLst>
        </pc:spChg>
        <pc:spChg chg="mod">
          <ac:chgData name="camelia ouamara" userId="f6eca31d-f6c8-4837-9461-2e6187ce1ca0" providerId="ADAL" clId="{1647D99A-7A4B-48BB-BE57-C727F1464E1E}" dt="2024-02-07T03:06:52.705" v="1833" actId="313"/>
          <ac:spMkLst>
            <pc:docMk/>
            <pc:sldMk cId="2012784260" sldId="261"/>
            <ac:spMk id="7" creationId="{7A9C17F1-A85C-B1D2-3275-70B3687A7944}"/>
          </ac:spMkLst>
        </pc:spChg>
      </pc:sldChg>
      <pc:sldChg chg="addSp delSp modSp new del mod">
        <pc:chgData name="camelia ouamara" userId="f6eca31d-f6c8-4837-9461-2e6187ce1ca0" providerId="ADAL" clId="{1647D99A-7A4B-48BB-BE57-C727F1464E1E}" dt="2024-02-07T02:38:09.624" v="490" actId="47"/>
        <pc:sldMkLst>
          <pc:docMk/>
          <pc:sldMk cId="2851326280" sldId="261"/>
        </pc:sldMkLst>
        <pc:spChg chg="add del mod">
          <ac:chgData name="camelia ouamara" userId="f6eca31d-f6c8-4837-9461-2e6187ce1ca0" providerId="ADAL" clId="{1647D99A-7A4B-48BB-BE57-C727F1464E1E}" dt="2024-02-07T02:37:54.352" v="486" actId="478"/>
          <ac:spMkLst>
            <pc:docMk/>
            <pc:sldMk cId="2851326280" sldId="261"/>
            <ac:spMk id="15" creationId="{4CF8C4D8-F84C-B96F-F286-FDB255142DC6}"/>
          </ac:spMkLst>
        </pc:spChg>
      </pc:sldChg>
      <pc:sldChg chg="modSp add mod">
        <pc:chgData name="camelia ouamara" userId="f6eca31d-f6c8-4837-9461-2e6187ce1ca0" providerId="ADAL" clId="{1647D99A-7A4B-48BB-BE57-C727F1464E1E}" dt="2024-02-07T03:06:48.400" v="1831" actId="313"/>
        <pc:sldMkLst>
          <pc:docMk/>
          <pc:sldMk cId="1708114066" sldId="262"/>
        </pc:sldMkLst>
        <pc:spChg chg="mod">
          <ac:chgData name="camelia ouamara" userId="f6eca31d-f6c8-4837-9461-2e6187ce1ca0" providerId="ADAL" clId="{1647D99A-7A4B-48BB-BE57-C727F1464E1E}" dt="2024-02-07T03:05:44.705" v="1718" actId="20577"/>
          <ac:spMkLst>
            <pc:docMk/>
            <pc:sldMk cId="1708114066" sldId="262"/>
            <ac:spMk id="6" creationId="{8B2B95D1-FB37-E390-51F8-134A79C7BC78}"/>
          </ac:spMkLst>
        </pc:spChg>
        <pc:spChg chg="mod">
          <ac:chgData name="camelia ouamara" userId="f6eca31d-f6c8-4837-9461-2e6187ce1ca0" providerId="ADAL" clId="{1647D99A-7A4B-48BB-BE57-C727F1464E1E}" dt="2024-02-07T03:06:48.400" v="1831" actId="313"/>
          <ac:spMkLst>
            <pc:docMk/>
            <pc:sldMk cId="1708114066" sldId="262"/>
            <ac:spMk id="7" creationId="{4432441B-0EB2-AE58-D540-9B954511FA7E}"/>
          </ac:spMkLst>
        </pc:spChg>
      </pc:sldChg>
      <pc:sldChg chg="new del">
        <pc:chgData name="camelia ouamara" userId="f6eca31d-f6c8-4837-9461-2e6187ce1ca0" providerId="ADAL" clId="{1647D99A-7A4B-48BB-BE57-C727F1464E1E}" dt="2024-02-07T02:38:10.280" v="491" actId="47"/>
        <pc:sldMkLst>
          <pc:docMk/>
          <pc:sldMk cId="3660651366" sldId="262"/>
        </pc:sldMkLst>
      </pc:sldChg>
      <pc:sldChg chg="new del">
        <pc:chgData name="camelia ouamara" userId="f6eca31d-f6c8-4837-9461-2e6187ce1ca0" providerId="ADAL" clId="{1647D99A-7A4B-48BB-BE57-C727F1464E1E}" dt="2024-02-07T02:38:10.926" v="492" actId="47"/>
        <pc:sldMkLst>
          <pc:docMk/>
          <pc:sldMk cId="2579214031" sldId="263"/>
        </pc:sldMkLst>
      </pc:sldChg>
      <pc:sldMasterChg chg="modSp setBg delSldLayout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1081203069" sldId="2147483660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081203069" sldId="2147483660"/>
            <ac:spMk id="6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081203069" sldId="2147483660"/>
            <ac:spMk id="7" creationId="{00000000-0000-0000-0000-000000000000}"/>
          </ac:spMkLst>
        </pc:sp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62299886" sldId="214748366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62299886" sldId="2147483661"/>
              <ac:spMk id="1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086643818" sldId="214748366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86643818" sldId="2147483662"/>
              <ac:spMk id="19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086643818" sldId="2147483662"/>
              <ac:cxnSpMk id="18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78864244" sldId="214748366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78864244" sldId="2147483663"/>
              <ac:spMk id="2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052493883" sldId="214748366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052493883" sldId="2147483664"/>
              <ac:spMk id="29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3.338" v="495" actId="47"/>
          <pc:sldLayoutMkLst>
            <pc:docMk/>
            <pc:sldMasterMk cId="1081203069" sldId="2147483660"/>
            <pc:sldLayoutMk cId="2528784423" sldId="214748366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528784423" sldId="2147483665"/>
              <ac:spMk id="3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72712806" sldId="214748366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72712806" sldId="2147483666"/>
              <ac:spMk id="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72712806" sldId="2147483666"/>
              <ac:spMk id="38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82886744" sldId="214748366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2886744" sldId="2147483667"/>
              <ac:spMk id="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714121436" sldId="214748366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14121436" sldId="2147483668"/>
              <ac:spMk id="46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0.926" v="492" actId="47"/>
          <pc:sldLayoutMkLst>
            <pc:docMk/>
            <pc:sldMasterMk cId="1081203069" sldId="2147483660"/>
            <pc:sldLayoutMk cId="3867124582" sldId="214748366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4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4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867124582" sldId="2147483669"/>
              <ac:spMk id="5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640596475" sldId="214748367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640596475" sldId="2147483670"/>
              <ac:spMk id="56" creationId="{00000000-0000-0000-0000-000000000000}"/>
            </ac:spMkLst>
          </pc:spChg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917358414" sldId="2147483671"/>
          </pc:sldLayoutMkLst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757708226" sldId="214748367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7708226" sldId="2147483672"/>
              <ac:spMk id="73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757708226" sldId="2147483672"/>
              <ac:cxnSpMk id="60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09.624" v="490" actId="47"/>
          <pc:sldLayoutMkLst>
            <pc:docMk/>
            <pc:sldMasterMk cId="1081203069" sldId="2147483660"/>
            <pc:sldLayoutMk cId="2189842824" sldId="214748367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89842824" sldId="2147483673"/>
              <ac:spMk id="90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189842824" sldId="2147483673"/>
              <ac:cxnSpMk id="88" creationId="{00000000-0000-0000-0000-000000000000}"/>
            </ac:cxnSpMkLst>
          </pc:cxn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2189842824" sldId="2147483673"/>
              <ac:cxnSpMk id="89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5157709" sldId="214748367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157709" sldId="2147483674"/>
              <ac:spMk id="100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5157709" sldId="2147483674"/>
              <ac:cxnSpMk id="95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11.986" v="494" actId="47"/>
          <pc:sldLayoutMkLst>
            <pc:docMk/>
            <pc:sldMasterMk cId="1081203069" sldId="2147483660"/>
            <pc:sldLayoutMk cId="473425484" sldId="214748367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73425484" sldId="2147483675"/>
              <ac:spMk id="10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473425484" sldId="2147483675"/>
              <ac:cxnSpMk id="105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879474884" sldId="214748367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79474884" sldId="2147483676"/>
              <ac:spMk id="11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879474884" sldId="2147483676"/>
              <ac:cxnSpMk id="111" creationId="{00000000-0000-0000-0000-000000000000}"/>
            </ac:cxnSpMkLst>
          </pc:cxnChg>
        </pc:sldLayoutChg>
        <pc:sldLayoutChg chg="modSp del">
          <pc:chgData name="camelia ouamara" userId="f6eca31d-f6c8-4837-9461-2e6187ce1ca0" providerId="ADAL" clId="{1647D99A-7A4B-48BB-BE57-C727F1464E1E}" dt="2024-02-07T02:38:10.280" v="491" actId="47"/>
          <pc:sldLayoutMkLst>
            <pc:docMk/>
            <pc:sldMasterMk cId="1081203069" sldId="2147483660"/>
            <pc:sldLayoutMk cId="1132191932" sldId="214748367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132191932" sldId="2147483677"/>
              <ac:spMk id="121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759545338" sldId="214748367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759545338" sldId="2147483678"/>
              <ac:spMk id="12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329257794" sldId="214748367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29257794" sldId="2147483679"/>
              <ac:spMk id="1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92199549" sldId="214748368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92199549" sldId="2147483680"/>
              <ac:spMk id="1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002740888" sldId="214748368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002740888" sldId="2147483681"/>
              <ac:spMk id="146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4002740888" sldId="2147483681"/>
              <ac:cxnSpMk id="147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98861185" sldId="214748368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98861185" sldId="2147483682"/>
              <ac:spMk id="14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98861185" sldId="2147483682"/>
              <ac:spMk id="15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848997888" sldId="214748368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848997888" sldId="2147483683"/>
              <ac:spMk id="15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74764435" sldId="214748368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74764435" sldId="2147483684"/>
              <ac:spMk id="16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89408828" sldId="214748368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89408828" sldId="2147483685"/>
              <ac:spMk id="16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350295864" sldId="214748368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350295864" sldId="2147483686"/>
              <ac:spMk id="17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13910026" sldId="214748368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13910026" sldId="2147483687"/>
              <ac:spMk id="18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876587554" sldId="214748368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876587554" sldId="2147483688"/>
              <ac:spMk id="19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20706533" sldId="214748368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1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20706533" sldId="2147483689"/>
              <ac:spMk id="20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180715199" sldId="214748369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80715199" sldId="2147483690"/>
              <ac:spMk id="22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920962070" sldId="214748369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920962070" sldId="2147483691"/>
              <ac:spMk id="2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172716202" sldId="214748369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172716202" sldId="2147483692"/>
              <ac:spMk id="24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35079207" sldId="214748369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4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5079207" sldId="2147483693"/>
              <ac:spMk id="251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435079207" sldId="2147483693"/>
              <ac:cxnSpMk id="248" creationId="{00000000-0000-0000-0000-000000000000}"/>
            </ac:cxnSpMkLst>
          </pc:cxn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435079207" sldId="2147483693"/>
              <ac:cxnSpMk id="249" creationId="{00000000-0000-0000-0000-000000000000}"/>
            </ac:cxnSpMkLst>
          </pc:cxn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439872647" sldId="214748369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439872647" sldId="2147483694"/>
              <ac:spMk id="26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62328451" sldId="214748369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62328451" sldId="2147483695"/>
              <ac:spMk id="26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45445536" sldId="214748369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6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45445536" sldId="2147483696"/>
              <ac:spMk id="275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034077898" sldId="214748369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034077898" sldId="2147483697"/>
              <ac:spMk id="291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136144485" sldId="214748369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2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36144485" sldId="2147483698"/>
              <ac:spMk id="30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292615999" sldId="214748369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292615999" sldId="2147483699"/>
              <ac:spMk id="31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661904062" sldId="214748370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661904062" sldId="2147483700"/>
              <ac:spMk id="32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94717320" sldId="214748370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2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94717320" sldId="2147483701"/>
              <ac:spMk id="33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48143684" sldId="214748370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48143684" sldId="2147483702"/>
              <ac:spMk id="33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87249173" sldId="214748370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3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3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87249173" sldId="2147483703"/>
              <ac:spMk id="340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156551297" sldId="214748370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56551297" sldId="2147483704"/>
              <ac:spMk id="3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156551297" sldId="2147483704"/>
              <ac:spMk id="34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762249456" sldId="214748370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762249456" sldId="2147483705"/>
              <ac:spMk id="348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38862678" sldId="214748370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38862678" sldId="2147483706"/>
              <ac:spMk id="35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531849740" sldId="214748370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531849740" sldId="2147483707"/>
              <ac:spMk id="357" creationId="{00000000-0000-0000-0000-000000000000}"/>
            </ac:spMkLst>
          </pc:spChg>
        </pc:sldLayoutChg>
        <pc:sldLayoutChg chg="modSp del">
          <pc:chgData name="camelia ouamara" userId="f6eca31d-f6c8-4837-9461-2e6187ce1ca0" providerId="ADAL" clId="{1647D99A-7A4B-48BB-BE57-C727F1464E1E}" dt="2024-02-07T02:38:11.328" v="493" actId="47"/>
          <pc:sldLayoutMkLst>
            <pc:docMk/>
            <pc:sldMasterMk cId="1081203069" sldId="2147483660"/>
            <pc:sldLayoutMk cId="821282265" sldId="214748370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5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821282265" sldId="2147483708"/>
              <ac:spMk id="363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32920533" sldId="2147483709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432920533" sldId="2147483709"/>
              <ac:spMk id="369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3961440962" sldId="2147483710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3961440962" sldId="2147483710"/>
              <ac:spMk id="37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61482915" sldId="2147483711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7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8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1482915" sldId="2147483711"/>
              <ac:spMk id="39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92017870" sldId="2147483712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39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92017870" sldId="2147483712"/>
              <ac:spMk id="40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205234483" sldId="2147483713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0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05234483" sldId="2147483713"/>
              <ac:spMk id="416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4215360592" sldId="2147483714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1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19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4215360592" sldId="2147483714"/>
              <ac:spMk id="422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285860936" sldId="214748371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4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5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7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8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285860936" sldId="2147483715"/>
              <ac:spMk id="429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718955277" sldId="2147483716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718955277" sldId="2147483716"/>
              <ac:spMk id="434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2119336218" sldId="2147483717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19336218" sldId="2147483717"/>
              <ac:spMk id="436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2119336218" sldId="2147483717"/>
              <ac:spMk id="437" creationId="{00000000-0000-0000-0000-000000000000}"/>
            </ac:spMkLst>
          </pc:spChg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66706928" sldId="2147483718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0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1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2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3" creationId="{00000000-0000-0000-0000-000000000000}"/>
            </ac:spMkLst>
          </pc:spChg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1081203069" sldId="2147483660"/>
              <pc:sldLayoutMk cId="166706928" sldId="2147483718"/>
              <ac:spMk id="444" creationId="{00000000-0000-0000-0000-000000000000}"/>
            </ac:spMkLst>
          </pc:spChg>
          <pc:cxnChg chg="mod">
            <ac:chgData name="camelia ouamara" userId="f6eca31d-f6c8-4837-9461-2e6187ce1ca0" providerId="ADAL" clId="{1647D99A-7A4B-48BB-BE57-C727F1464E1E}" dt="2024-02-07T02:20:24.136" v="410"/>
            <ac:cxnSpMkLst>
              <pc:docMk/>
              <pc:sldMasterMk cId="1081203069" sldId="2147483660"/>
              <pc:sldLayoutMk cId="166706928" sldId="2147483718"/>
              <ac:cxnSpMk id="439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081203069" sldId="2147483660"/>
            <pc:sldLayoutMk cId="1459528000" sldId="2147483757"/>
          </pc:sldLayoutMkLst>
          <pc:grpChg chg="del">
            <ac:chgData name="camelia ouamara" userId="f6eca31d-f6c8-4837-9461-2e6187ce1ca0" providerId="ADAL" clId="{1647D99A-7A4B-48BB-BE57-C727F1464E1E}" dt="2024-02-07T02:33:06.704" v="466"/>
            <ac:grpSpMkLst>
              <pc:docMk/>
              <pc:sldMasterMk cId="1081203069" sldId="2147483660"/>
              <pc:sldLayoutMk cId="1459528000" sldId="2147483757"/>
              <ac:grpSpMk id="177" creationId="{00000000-0000-0000-0000-000000000000}"/>
            </ac:grpSpMkLst>
          </pc:grpChg>
          <pc:grpChg chg="del">
            <ac:chgData name="camelia ouamara" userId="f6eca31d-f6c8-4837-9461-2e6187ce1ca0" providerId="ADAL" clId="{1647D99A-7A4B-48BB-BE57-C727F1464E1E}" dt="2024-02-07T02:33:06.704" v="466"/>
            <ac:grpSpMkLst>
              <pc:docMk/>
              <pc:sldMasterMk cId="1081203069" sldId="2147483660"/>
              <pc:sldLayoutMk cId="1459528000" sldId="2147483757"/>
              <ac:grpSpMk id="181" creationId="{00000000-0000-0000-0000-000000000000}"/>
            </ac:grpSpMkLst>
          </pc:grpChg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1863859999" sldId="2147483719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863859999" sldId="2147483719"/>
            <ac:spMk id="446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1863859999" sldId="2147483719"/>
            <ac:spMk id="447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1863859999" sldId="2147483719"/>
            <pc:sldLayoutMk cId="1403598474" sldId="2147483720"/>
          </pc:sldLayoutMkLst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320376871" sldId="2147483721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320376871" sldId="2147483721"/>
            <ac:spMk id="450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320376871" sldId="2147483721"/>
            <ac:spMk id="451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320376871" sldId="2147483721"/>
            <pc:sldLayoutMk cId="3710540701" sldId="2147483722"/>
          </pc:sldLayoutMkLst>
        </pc:sldLayoutChg>
      </pc:sldMasterChg>
      <pc:sldMasterChg chg="modSp 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120688918" sldId="2147483723"/>
        </pc:sldMasterMkLst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120688918" sldId="2147483723"/>
            <ac:spMk id="454" creationId="{00000000-0000-0000-0000-000000000000}"/>
          </ac:spMkLst>
        </pc:spChg>
        <pc:spChg chg="mod">
          <ac:chgData name="camelia ouamara" userId="f6eca31d-f6c8-4837-9461-2e6187ce1ca0" providerId="ADAL" clId="{1647D99A-7A4B-48BB-BE57-C727F1464E1E}" dt="2024-02-07T02:20:24.136" v="410"/>
          <ac:spMkLst>
            <pc:docMk/>
            <pc:sldMasterMk cId="3120688918" sldId="2147483723"/>
            <ac:spMk id="455" creationId="{00000000-0000-0000-0000-000000000000}"/>
          </ac:spMkLst>
        </pc:sp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120688918" sldId="2147483723"/>
            <pc:sldLayoutMk cId="3310628750" sldId="2147483724"/>
          </pc:sldLayoutMkLst>
        </pc:sldLayoutChg>
        <pc:sldLayoutChg chg="mod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120688918" sldId="2147483723"/>
            <pc:sldLayoutMk cId="2709950502" sldId="2147483725"/>
          </pc:sldLayoutMkLst>
          <pc:spChg chg="mod">
            <ac:chgData name="camelia ouamara" userId="f6eca31d-f6c8-4837-9461-2e6187ce1ca0" providerId="ADAL" clId="{1647D99A-7A4B-48BB-BE57-C727F1464E1E}" dt="2024-02-07T02:20:24.136" v="410"/>
            <ac:spMkLst>
              <pc:docMk/>
              <pc:sldMasterMk cId="3120688918" sldId="2147483723"/>
              <pc:sldLayoutMk cId="2709950502" sldId="2147483725"/>
              <ac:spMk id="458" creationId="{00000000-0000-0000-0000-000000000000}"/>
            </ac:spMkLst>
          </pc:spChg>
        </pc:sldLayoutChg>
      </pc:sldMasterChg>
      <pc:sldMasterChg chg="setBg delSldLayout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2361389160" sldId="2147483726"/>
        </pc:sldMasterMkLst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21787506" sldId="214748372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297426891" sldId="214748372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63843077" sldId="214748372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87405093" sldId="2147483730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296054199" sldId="2147483731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541217820" sldId="2147483732"/>
          </pc:sldLayoutMkLst>
        </pc:sldLayoutChg>
        <pc:sldLayoutChg chg="del">
          <pc:chgData name="camelia ouamara" userId="f6eca31d-f6c8-4837-9461-2e6187ce1ca0" providerId="ADAL" clId="{1647D99A-7A4B-48BB-BE57-C727F1464E1E}" dt="2024-02-07T02:41:10.426" v="546" actId="47"/>
          <pc:sldLayoutMkLst>
            <pc:docMk/>
            <pc:sldMasterMk cId="2361389160" sldId="2147483726"/>
            <pc:sldLayoutMk cId="4230828586" sldId="2147483733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023947133" sldId="2147483734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4212644675" sldId="214748373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93416115" sldId="2147483736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074082556" sldId="214748373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81791808" sldId="214748373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134109026" sldId="214748373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101268480" sldId="2147483740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539078141" sldId="2147483741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516531505" sldId="2147483742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32503260" sldId="2147483743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892229884" sldId="2147483744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65964950" sldId="214748374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315814881" sldId="2147483746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982748092" sldId="2147483747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2702590984" sldId="2147483748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222435621" sldId="2147483749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4057223933" sldId="2147483750"/>
          </pc:sldLayoutMkLst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366756550" sldId="2147483751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2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3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4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5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366756550" sldId="2147483751"/>
              <ac:spMk id="11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26:15.700" v="460"/>
            <ac:cxnSpMkLst>
              <pc:docMk/>
              <pc:sldMasterMk cId="2361389160" sldId="2147483726"/>
              <pc:sldLayoutMk cId="1366756550" sldId="2147483751"/>
              <ac:cxnSpMk id="111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1053191284" sldId="2147483752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1053191284" sldId="2147483752"/>
              <ac:spMk id="362" creationId="{00000000-0000-0000-0000-000000000000}"/>
            </ac:spMkLst>
          </pc:sp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864942065" sldId="2147483753"/>
          </pc:sldLayoutMkLst>
          <pc:spChg chg="del">
            <ac:chgData name="camelia ouamara" userId="f6eca31d-f6c8-4837-9461-2e6187ce1ca0" providerId="ADAL" clId="{1647D99A-7A4B-48BB-BE57-C727F1464E1E}" dt="2024-02-07T02:26:15.700" v="460"/>
            <ac:spMkLst>
              <pc:docMk/>
              <pc:sldMasterMk cId="2361389160" sldId="2147483726"/>
              <pc:sldLayoutMk cId="864942065" sldId="2147483753"/>
              <ac:spMk id="10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26:15.700" v="460"/>
            <ac:cxnSpMkLst>
              <pc:docMk/>
              <pc:sldMasterMk cId="2361389160" sldId="2147483726"/>
              <pc:sldLayoutMk cId="864942065" sldId="2147483753"/>
              <ac:cxnSpMk id="105" creationId="{00000000-0000-0000-0000-000000000000}"/>
            </ac:cxnSpMkLst>
          </pc:cxnChg>
        </pc:sldLayoutChg>
        <pc:sldLayoutChg chg="delSp 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2361389160" sldId="2147483726"/>
            <pc:sldLayoutMk cId="3311522576" sldId="2147483758"/>
          </pc:sldLayoutMkLst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77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78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9:07.937" v="497"/>
            <ac:spMkLst>
              <pc:docMk/>
              <pc:sldMasterMk cId="2361389160" sldId="2147483726"/>
              <pc:sldLayoutMk cId="3311522576" sldId="2147483758"/>
              <ac:spMk id="182" creationId="{00000000-0000-0000-0000-000000000000}"/>
            </ac:spMkLst>
          </pc:spChg>
        </pc:sldLayoutChg>
      </pc:sldMasterChg>
      <pc:sldMasterChg chg="setBg modSldLayout">
        <pc:chgData name="camelia ouamara" userId="f6eca31d-f6c8-4837-9461-2e6187ce1ca0" providerId="ADAL" clId="{1647D99A-7A4B-48BB-BE57-C727F1464E1E}" dt="2024-02-07T02:47:13.660" v="725"/>
        <pc:sldMasterMkLst>
          <pc:docMk/>
          <pc:sldMasterMk cId="3857625773" sldId="2147483754"/>
        </pc:sldMasterMkLst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857625773" sldId="2147483754"/>
            <pc:sldLayoutMk cId="2874721288" sldId="2147483755"/>
          </pc:sldLayoutMkLst>
        </pc:sldLayoutChg>
        <pc:sldLayoutChg chg="setBg">
          <pc:chgData name="camelia ouamara" userId="f6eca31d-f6c8-4837-9461-2e6187ce1ca0" providerId="ADAL" clId="{1647D99A-7A4B-48BB-BE57-C727F1464E1E}" dt="2024-02-07T02:47:13.660" v="725"/>
          <pc:sldLayoutMkLst>
            <pc:docMk/>
            <pc:sldMasterMk cId="3857625773" sldId="2147483754"/>
            <pc:sldLayoutMk cId="3012643678" sldId="2147483756"/>
          </pc:sldLayoutMkLst>
        </pc:sldLayoutChg>
      </pc:sldMasterChg>
      <pc:sldMasterChg chg="setBg modSldLayout">
        <pc:chgData name="camelia ouamara" userId="f6eca31d-f6c8-4837-9461-2e6187ce1ca0" providerId="ADAL" clId="{1647D99A-7A4B-48BB-BE57-C727F1464E1E}" dt="2024-02-07T02:34:01.700" v="475"/>
        <pc:sldMasterMkLst>
          <pc:docMk/>
          <pc:sldMasterMk cId="3231537129" sldId="2147483758"/>
        </pc:sldMasterMkLst>
        <pc:sldLayoutChg chg="delSp setBg">
          <pc:chgData name="camelia ouamara" userId="f6eca31d-f6c8-4837-9461-2e6187ce1ca0" providerId="ADAL" clId="{1647D99A-7A4B-48BB-BE57-C727F1464E1E}" dt="2024-02-07T02:34:01.700" v="475"/>
          <pc:sldLayoutMkLst>
            <pc:docMk/>
            <pc:sldMasterMk cId="3231537129" sldId="2147483758"/>
            <pc:sldLayoutMk cId="2234479716" sldId="2147483771"/>
          </pc:sldLayoutMkLst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0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1" creationId="{00000000-0000-0000-0000-000000000000}"/>
            </ac:spMkLst>
          </pc:spChg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2234479716" sldId="2147483771"/>
              <ac:spMk id="362" creationId="{00000000-0000-0000-0000-000000000000}"/>
            </ac:spMkLst>
          </pc:spChg>
        </pc:sldLayoutChg>
        <pc:sldLayoutChg chg="delSp setBg">
          <pc:chgData name="camelia ouamara" userId="f6eca31d-f6c8-4837-9461-2e6187ce1ca0" providerId="ADAL" clId="{1647D99A-7A4B-48BB-BE57-C727F1464E1E}" dt="2024-02-07T02:34:01.700" v="475"/>
          <pc:sldLayoutMkLst>
            <pc:docMk/>
            <pc:sldMasterMk cId="3231537129" sldId="2147483758"/>
            <pc:sldLayoutMk cId="552132095" sldId="2147483772"/>
          </pc:sldLayoutMkLst>
          <pc:spChg chg="del">
            <ac:chgData name="camelia ouamara" userId="f6eca31d-f6c8-4837-9461-2e6187ce1ca0" providerId="ADAL" clId="{1647D99A-7A4B-48BB-BE57-C727F1464E1E}" dt="2024-02-07T02:33:13.424" v="468"/>
            <ac:spMkLst>
              <pc:docMk/>
              <pc:sldMasterMk cId="3231537129" sldId="2147483758"/>
              <pc:sldLayoutMk cId="552132095" sldId="2147483772"/>
              <ac:spMk id="106" creationId="{00000000-0000-0000-0000-000000000000}"/>
            </ac:spMkLst>
          </pc:spChg>
          <pc:cxnChg chg="del">
            <ac:chgData name="camelia ouamara" userId="f6eca31d-f6c8-4837-9461-2e6187ce1ca0" providerId="ADAL" clId="{1647D99A-7A4B-48BB-BE57-C727F1464E1E}" dt="2024-02-07T02:33:13.424" v="468"/>
            <ac:cxnSpMkLst>
              <pc:docMk/>
              <pc:sldMasterMk cId="3231537129" sldId="2147483758"/>
              <pc:sldLayoutMk cId="552132095" sldId="2147483772"/>
              <ac:cxnSpMk id="105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0FC4-9230-4971-AE44-67507B0D9F19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D49D-5CC6-4D16-A4BC-2AE0690280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68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" name="Google Shape;10;p2"/>
          <p:cNvSpPr/>
          <p:nvPr/>
        </p:nvSpPr>
        <p:spPr>
          <a:xfrm>
            <a:off x="4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" name="Google Shape;11;p2"/>
          <p:cNvSpPr/>
          <p:nvPr/>
        </p:nvSpPr>
        <p:spPr>
          <a:xfrm flipH="1">
            <a:off x="1378932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40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40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2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23" y="-86000"/>
            <a:ext cx="5934801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2" y="2165800"/>
            <a:ext cx="6426399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50" y="25109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4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4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50" y="48377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50" y="13920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50" y="36804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4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4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7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7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7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7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7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7" name="Google Shape;97;p15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9" name="Google Shape;99;p15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15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3" name="Google Shape;113;p17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5" name="Google Shape;115;p17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87947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43" y="927000"/>
            <a:ext cx="8762799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1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9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4" y="20284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54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7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40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9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4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2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25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4" y="1724739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1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13" y="1849700"/>
            <a:ext cx="12739201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17" y="1642733"/>
            <a:ext cx="7683201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4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219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5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1" y="-493728"/>
            <a:ext cx="7688000" cy="74547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9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9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516" y="-6021020"/>
            <a:ext cx="7688233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4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274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49" y="2993717"/>
            <a:ext cx="5854401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49" y="1284100"/>
            <a:ext cx="5683604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861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9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6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6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8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8997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75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75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1" y="-1054017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7" y="-1346117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8" y="384001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4747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5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9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18" y="4427067"/>
            <a:ext cx="2775199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1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9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86643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799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5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4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41" y="-984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42" y="-10603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0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0" name="Google Shape;170;p27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029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91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5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51" y="-1050850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50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7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1391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9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42" y="30487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71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42" y="30467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607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10" y="47251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9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10" y="47231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93" name="Google Shape;193;p29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587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4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5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5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5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3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4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35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40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706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603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603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603" y="4537232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603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70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70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70" y="45372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70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3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6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71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5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5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8" y="33729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8" y="3538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500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500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0962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6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9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2" name="Google Shape;242;p33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172716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14" y="1818545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77" y="4704727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4" y="3233164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70" y="-83603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77" y="3606200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14" y="707633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5079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8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77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71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6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7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4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7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8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72" y="707445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7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 b="1"/>
          </a:p>
        </p:txBody>
      </p:sp>
    </p:spTree>
    <p:extLst>
      <p:ext uri="{BB962C8B-B14F-4D97-AF65-F5344CB8AC3E}">
        <p14:creationId xmlns:p14="http://schemas.microsoft.com/office/powerpoint/2010/main" val="678864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73" y="5781033"/>
            <a:ext cx="6972399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42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6232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82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6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48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9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14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54455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8" name="Google Shape;278;p38"/>
          <p:cNvSpPr/>
          <p:nvPr/>
        </p:nvSpPr>
        <p:spPr>
          <a:xfrm>
            <a:off x="1039507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11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8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11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8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2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7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2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7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9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9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077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11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8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97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92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2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7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9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144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7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7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40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9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4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2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615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7" y="129258"/>
            <a:ext cx="14234800" cy="641080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4" y="13763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14" y="1701500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4" y="328108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14" y="3612629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4" y="5169892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14" y="5501443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72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72" y="-9461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8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71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661904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4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72" y="-10780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77" y="-1205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17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29" y="4574267"/>
            <a:ext cx="3056799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14" y="-736700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1" y="59878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9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48143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2" y="-480333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40" name="Google Shape;340;p44"/>
          <p:cNvSpPr/>
          <p:nvPr/>
        </p:nvSpPr>
        <p:spPr>
          <a:xfrm>
            <a:off x="9319873" y="45970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487249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71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6998" y="-1180533"/>
            <a:ext cx="5757201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5655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17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710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5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1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4" y="-30167"/>
            <a:ext cx="2622801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52493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5" y="36015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762249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6" y="-151700"/>
            <a:ext cx="3971599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52" name="Google Shape;352;p47"/>
          <p:cNvSpPr/>
          <p:nvPr/>
        </p:nvSpPr>
        <p:spPr>
          <a:xfrm>
            <a:off x="6678639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38862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318497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40" y="33094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1" y="-1805433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298" y="-26475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920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1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12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5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7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3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36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440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7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1" name="Google Shape;381;p52"/>
          <p:cNvSpPr/>
          <p:nvPr/>
        </p:nvSpPr>
        <p:spPr>
          <a:xfrm>
            <a:off x="7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2" name="Google Shape;382;p52"/>
          <p:cNvSpPr/>
          <p:nvPr/>
        </p:nvSpPr>
        <p:spPr>
          <a:xfrm>
            <a:off x="81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614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48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19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7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6" y="31892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5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1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1482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4" y="1686172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77" y="853095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4" y="3602539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77" y="2769461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4" y="5518905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77" y="4685828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73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25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292017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16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7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82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9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50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3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21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7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3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052344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5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19" name="Google Shape;419;p55"/>
          <p:cNvSpPr/>
          <p:nvPr/>
        </p:nvSpPr>
        <p:spPr>
          <a:xfrm>
            <a:off x="-100735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70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77" y="-9461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5360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7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29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4" y="896984"/>
            <a:ext cx="10290001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5" y="2839364"/>
            <a:ext cx="4009999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1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7" y="2457500"/>
            <a:ext cx="4009999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5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84" y="2939473"/>
            <a:ext cx="5133601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83" y="1230700"/>
            <a:ext cx="5627596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7128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6" y="3467500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73" y="3467500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718955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7" name="Google Shape;437;p58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119336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1" name="Google Shape;441;p59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3" name="Google Shape;443;p59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7069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1_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95280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59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540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287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7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9950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145772"/>
            <a:ext cx="5866400" cy="2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186767"/>
            <a:ext cx="2994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931667" y="1277067"/>
            <a:ext cx="4260000" cy="478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7875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396233" y="3969867"/>
            <a:ext cx="5844800" cy="2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275033" y="2805133"/>
            <a:ext cx="19660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0" y="1016484"/>
            <a:ext cx="4515200" cy="3314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7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7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8867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oogle Shape;19;p4"/>
          <p:cNvGrpSpPr/>
          <p:nvPr/>
        </p:nvGrpSpPr>
        <p:grpSpPr>
          <a:xfrm>
            <a:off x="11357107" y="-3"/>
            <a:ext cx="729511" cy="6880337"/>
            <a:chOff x="8517830" y="-3"/>
            <a:chExt cx="547133" cy="5160253"/>
          </a:xfrm>
        </p:grpSpPr>
        <p:grpSp>
          <p:nvGrpSpPr>
            <p:cNvPr id="20" name="Google Shape;20;p4"/>
            <p:cNvGrpSpPr/>
            <p:nvPr/>
          </p:nvGrpSpPr>
          <p:grpSpPr>
            <a:xfrm rot="10800000">
              <a:off x="8517830" y="4108693"/>
              <a:ext cx="547133" cy="1051558"/>
              <a:chOff x="859175" y="0"/>
              <a:chExt cx="547133" cy="1051558"/>
            </a:xfrm>
          </p:grpSpPr>
          <p:grpSp>
            <p:nvGrpSpPr>
              <p:cNvPr id="21" name="Google Shape;21;p4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2" name="Google Shape;22;p4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" name="Google Shape;23;p4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" name="Google Shape;24;p4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5" name="Google Shape;25;p4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6" name="Google Shape;26;p4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" name="Google Shape;27;p4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8" name="Google Shape;28;p4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29" name="Google Shape;29;p4"/>
            <p:cNvGrpSpPr/>
            <p:nvPr/>
          </p:nvGrpSpPr>
          <p:grpSpPr>
            <a:xfrm>
              <a:off x="8689250" y="-3"/>
              <a:ext cx="204305" cy="2129438"/>
              <a:chOff x="8701575" y="7622"/>
              <a:chExt cx="204305" cy="2129438"/>
            </a:xfrm>
          </p:grpSpPr>
          <p:sp>
            <p:nvSpPr>
              <p:cNvPr id="30" name="Google Shape;30;p4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3" name="Google Shape;33;p4"/>
          <p:cNvGrpSpPr/>
          <p:nvPr/>
        </p:nvGrpSpPr>
        <p:grpSpPr>
          <a:xfrm rot="5400000">
            <a:off x="-1042991" y="5228264"/>
            <a:ext cx="2987059" cy="272411"/>
            <a:chOff x="5948874" y="762364"/>
            <a:chExt cx="2240294" cy="204308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430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2870100" y="4745833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2870100" y="2306600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2870103" y="1676400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870092" y="4115633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94458" y="2342913"/>
            <a:ext cx="729517" cy="4515091"/>
            <a:chOff x="70843" y="1757185"/>
            <a:chExt cx="547138" cy="3386318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7931828" y="221472"/>
            <a:ext cx="4260157" cy="272400"/>
            <a:chOff x="5948871" y="166104"/>
            <a:chExt cx="3195118" cy="2043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6546889" y="16610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6247958" y="16610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10800000">
              <a:off x="5948871" y="16610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" name="Google Shape;54;p5"/>
          <p:cNvSpPr>
            <a:spLocks noGrp="1"/>
          </p:cNvSpPr>
          <p:nvPr>
            <p:ph type="pic" idx="5"/>
          </p:nvPr>
        </p:nvSpPr>
        <p:spPr>
          <a:xfrm>
            <a:off x="8473433" y="1676400"/>
            <a:ext cx="3718400" cy="446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7405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 rot="10800000">
            <a:off x="-5" y="259619"/>
            <a:ext cx="4260157" cy="272400"/>
            <a:chOff x="5948874" y="4766264"/>
            <a:chExt cx="3195118" cy="2043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6546892" y="4766264"/>
              <a:ext cx="25971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6247961" y="47662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10800000">
              <a:off x="5948874" y="47662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7931828" y="6355019"/>
            <a:ext cx="4260157" cy="272400"/>
            <a:chOff x="5948871" y="539489"/>
            <a:chExt cx="3195118" cy="204300"/>
          </a:xfrm>
        </p:grpSpPr>
        <p:sp>
          <p:nvSpPr>
            <p:cNvPr id="62" name="Google Shape;62;p6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541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82633" y="1033300"/>
            <a:ext cx="51656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1082633" y="2760300"/>
            <a:ext cx="51656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6441433" y="1513833"/>
            <a:ext cx="4799600" cy="383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9" name="Google Shape;69;p7"/>
          <p:cNvGrpSpPr/>
          <p:nvPr/>
        </p:nvGrpSpPr>
        <p:grpSpPr>
          <a:xfrm rot="-5400000">
            <a:off x="9598095" y="1993885"/>
            <a:ext cx="4260157" cy="272400"/>
            <a:chOff x="5948871" y="539489"/>
            <a:chExt cx="3195118" cy="2043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" name="Google Shape;73;p7"/>
          <p:cNvGrpSpPr/>
          <p:nvPr/>
        </p:nvGrpSpPr>
        <p:grpSpPr>
          <a:xfrm rot="-5400000">
            <a:off x="336267" y="5802367"/>
            <a:ext cx="729511" cy="1402077"/>
            <a:chOff x="859175" y="0"/>
            <a:chExt cx="547133" cy="1051558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75" name="Google Shape;75;p7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" name="Google Shape;78;p7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79" name="Google Shape;79;p7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17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5400000">
            <a:off x="10636167" y="-1076971"/>
            <a:ext cx="272407" cy="2839251"/>
            <a:chOff x="8701575" y="7622"/>
            <a:chExt cx="204305" cy="2129438"/>
          </a:xfrm>
        </p:grpSpPr>
        <p:sp>
          <p:nvSpPr>
            <p:cNvPr id="97" name="Google Shape;97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" name="Google Shape;100;p9"/>
          <p:cNvGrpSpPr/>
          <p:nvPr/>
        </p:nvGrpSpPr>
        <p:grpSpPr>
          <a:xfrm rot="10800000">
            <a:off x="814767" y="4018763"/>
            <a:ext cx="272407" cy="2839251"/>
            <a:chOff x="8701575" y="7622"/>
            <a:chExt cx="204305" cy="2129438"/>
          </a:xfrm>
        </p:grpSpPr>
        <p:sp>
          <p:nvSpPr>
            <p:cNvPr id="101" name="Google Shape;101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471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 rot="5400000">
            <a:off x="8983487" y="1892800"/>
            <a:ext cx="4515091" cy="729517"/>
            <a:chOff x="2" y="3740000"/>
            <a:chExt cx="3386318" cy="547138"/>
          </a:xfrm>
        </p:grpSpPr>
        <p:sp>
          <p:nvSpPr>
            <p:cNvPr id="108" name="Google Shape;108;p1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644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>
            <a:spLocks noGrp="1"/>
          </p:cNvSpPr>
          <p:nvPr>
            <p:ph type="pic" idx="2"/>
          </p:nvPr>
        </p:nvSpPr>
        <p:spPr>
          <a:xfrm>
            <a:off x="950967" y="0"/>
            <a:ext cx="7349600" cy="36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3952233"/>
            <a:ext cx="7349600" cy="1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950967" y="5519967"/>
            <a:ext cx="734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8" name="Google Shape;118;p11"/>
          <p:cNvGrpSpPr/>
          <p:nvPr/>
        </p:nvGrpSpPr>
        <p:grpSpPr>
          <a:xfrm>
            <a:off x="9352744" y="14"/>
            <a:ext cx="2839251" cy="6625645"/>
            <a:chOff x="7014558" y="10"/>
            <a:chExt cx="2129438" cy="4969234"/>
          </a:xfrm>
        </p:grpSpPr>
        <p:grpSp>
          <p:nvGrpSpPr>
            <p:cNvPr id="119" name="Google Shape;119;p11"/>
            <p:cNvGrpSpPr/>
            <p:nvPr/>
          </p:nvGrpSpPr>
          <p:grpSpPr>
            <a:xfrm rot="5400000">
              <a:off x="6464052" y="1419600"/>
              <a:ext cx="3386318" cy="547138"/>
              <a:chOff x="2" y="3740000"/>
              <a:chExt cx="3386318" cy="547138"/>
            </a:xfrm>
          </p:grpSpPr>
          <p:sp>
            <p:nvSpPr>
              <p:cNvPr id="120" name="Google Shape;120;p11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 rot="5400000">
              <a:off x="7977125" y="3802372"/>
              <a:ext cx="204305" cy="2129438"/>
              <a:chOff x="8701575" y="7622"/>
              <a:chExt cx="204305" cy="2129438"/>
            </a:xfrm>
          </p:grpSpPr>
          <p:sp>
            <p:nvSpPr>
              <p:cNvPr id="127" name="Google Shape;127;p1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161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0825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717067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48932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4" hasCustomPrompt="1"/>
          </p:nvPr>
        </p:nvSpPr>
        <p:spPr>
          <a:xfrm>
            <a:off x="960000" y="2394356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426220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071644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5103509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2142800" y="1717067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2142800" y="2394356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9"/>
          </p:nvPr>
        </p:nvSpPr>
        <p:spPr>
          <a:xfrm>
            <a:off x="2142800" y="3071644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3"/>
          </p:nvPr>
        </p:nvSpPr>
        <p:spPr>
          <a:xfrm>
            <a:off x="2142800" y="3748932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4"/>
          </p:nvPr>
        </p:nvSpPr>
        <p:spPr>
          <a:xfrm>
            <a:off x="2142800" y="4426220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5"/>
          </p:nvPr>
        </p:nvSpPr>
        <p:spPr>
          <a:xfrm>
            <a:off x="2142800" y="5103509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13"/>
          <p:cNvSpPr>
            <a:spLocks noGrp="1"/>
          </p:cNvSpPr>
          <p:nvPr>
            <p:ph type="pic" idx="16"/>
          </p:nvPr>
        </p:nvSpPr>
        <p:spPr>
          <a:xfrm>
            <a:off x="7508233" y="3037833"/>
            <a:ext cx="4683600" cy="300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6" name="Google Shape;146;p13"/>
          <p:cNvGrpSpPr/>
          <p:nvPr/>
        </p:nvGrpSpPr>
        <p:grpSpPr>
          <a:xfrm>
            <a:off x="11386867" y="0"/>
            <a:ext cx="729511" cy="2755344"/>
            <a:chOff x="8540150" y="0"/>
            <a:chExt cx="547133" cy="2066508"/>
          </a:xfrm>
        </p:grpSpPr>
        <p:sp>
          <p:nvSpPr>
            <p:cNvPr id="147" name="Google Shape;147;p13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" name="Google Shape;153;p13"/>
          <p:cNvGrpSpPr/>
          <p:nvPr/>
        </p:nvGrpSpPr>
        <p:grpSpPr>
          <a:xfrm>
            <a:off x="-5" y="6368285"/>
            <a:ext cx="4260157" cy="272400"/>
            <a:chOff x="-4" y="4776214"/>
            <a:chExt cx="3195118" cy="204300"/>
          </a:xfrm>
        </p:grpSpPr>
        <p:sp>
          <p:nvSpPr>
            <p:cNvPr id="154" name="Google Shape;154;p13"/>
            <p:cNvSpPr/>
            <p:nvPr/>
          </p:nvSpPr>
          <p:spPr>
            <a:xfrm>
              <a:off x="-4" y="477621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688126" y="477621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987214" y="477621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7918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5423433" y="1197600"/>
            <a:ext cx="39380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5423433" y="2808400"/>
            <a:ext cx="5360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0" name="Google Shape;160;p14"/>
          <p:cNvGrpSpPr/>
          <p:nvPr/>
        </p:nvGrpSpPr>
        <p:grpSpPr>
          <a:xfrm>
            <a:off x="11591967" y="4"/>
            <a:ext cx="272407" cy="2532960"/>
            <a:chOff x="8701575" y="3"/>
            <a:chExt cx="204305" cy="1899720"/>
          </a:xfrm>
        </p:grpSpPr>
        <p:sp>
          <p:nvSpPr>
            <p:cNvPr id="161" name="Google Shape;161;p14"/>
            <p:cNvSpPr/>
            <p:nvPr/>
          </p:nvSpPr>
          <p:spPr>
            <a:xfrm rot="5400000">
              <a:off x="8152875" y="548703"/>
              <a:ext cx="13017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8699780" y="1394535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8699780" y="1693623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3" y="6138667"/>
            <a:ext cx="4515091" cy="729517"/>
            <a:chOff x="2" y="3740000"/>
            <a:chExt cx="3386318" cy="547138"/>
          </a:xfrm>
        </p:grpSpPr>
        <p:sp>
          <p:nvSpPr>
            <p:cNvPr id="165" name="Google Shape;165;p14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1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2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5" y="35369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17" y="3293733"/>
            <a:ext cx="7683201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4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41214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15"/>
          <p:cNvGrpSpPr/>
          <p:nvPr/>
        </p:nvGrpSpPr>
        <p:grpSpPr>
          <a:xfrm rot="10800000">
            <a:off x="11585667" y="4018763"/>
            <a:ext cx="272407" cy="2839251"/>
            <a:chOff x="8701575" y="7622"/>
            <a:chExt cx="204305" cy="2129438"/>
          </a:xfrm>
        </p:grpSpPr>
        <p:sp>
          <p:nvSpPr>
            <p:cNvPr id="178" name="Google Shape;178;p15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-10158" y="-10166"/>
            <a:ext cx="3285727" cy="6868177"/>
            <a:chOff x="-7619" y="-7625"/>
            <a:chExt cx="2464295" cy="5151133"/>
          </a:xfrm>
        </p:grpSpPr>
        <p:grpSp>
          <p:nvGrpSpPr>
            <p:cNvPr id="182" name="Google Shape;182;p15"/>
            <p:cNvGrpSpPr/>
            <p:nvPr/>
          </p:nvGrpSpPr>
          <p:grpSpPr>
            <a:xfrm>
              <a:off x="-7619" y="-7625"/>
              <a:ext cx="2464295" cy="547143"/>
              <a:chOff x="1" y="-7625"/>
              <a:chExt cx="2464295" cy="547143"/>
            </a:xfrm>
          </p:grpSpPr>
          <p:sp>
            <p:nvSpPr>
              <p:cNvPr id="183" name="Google Shape;183;p15"/>
              <p:cNvSpPr/>
              <p:nvPr/>
            </p:nvSpPr>
            <p:spPr>
              <a:xfrm rot="10800000" flipH="1">
                <a:off x="1" y="-7625"/>
                <a:ext cx="1866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rot="10800000" flipH="1">
                <a:off x="1957308" y="-7610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rot="10800000" flipH="1">
                <a:off x="2256395" y="-761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0800000" flipH="1">
                <a:off x="1" y="335200"/>
                <a:ext cx="1866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10800000" flipH="1">
                <a:off x="1957308" y="335218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rot="10800000" flipH="1">
                <a:off x="2256395" y="33521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" name="Google Shape;189;p15"/>
            <p:cNvGrpSpPr/>
            <p:nvPr/>
          </p:nvGrpSpPr>
          <p:grpSpPr>
            <a:xfrm rot="10800000">
              <a:off x="92155" y="4091950"/>
              <a:ext cx="547133" cy="1051558"/>
              <a:chOff x="859175" y="0"/>
              <a:chExt cx="547133" cy="1051558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94" name="Google Shape;194;p15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195" name="Google Shape;195;p15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1268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 rot="10800000" flipH="1">
            <a:off x="326074" y="4018763"/>
            <a:ext cx="272407" cy="2839251"/>
            <a:chOff x="8701575" y="7622"/>
            <a:chExt cx="204305" cy="2129438"/>
          </a:xfrm>
        </p:grpSpPr>
        <p:sp>
          <p:nvSpPr>
            <p:cNvPr id="200" name="Google Shape;200;p16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3" name="Google Shape;203;p16"/>
          <p:cNvGrpSpPr/>
          <p:nvPr/>
        </p:nvGrpSpPr>
        <p:grpSpPr>
          <a:xfrm rot="10800000" flipH="1">
            <a:off x="11331763" y="5466094"/>
            <a:ext cx="729511" cy="1402077"/>
            <a:chOff x="859175" y="0"/>
            <a:chExt cx="547133" cy="1051558"/>
          </a:xfrm>
        </p:grpSpPr>
        <p:grpSp>
          <p:nvGrpSpPr>
            <p:cNvPr id="204" name="Google Shape;204;p16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05" name="Google Shape;205;p16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09" name="Google Shape;209;p16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0781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-5" y="8"/>
            <a:ext cx="4260157" cy="6675465"/>
            <a:chOff x="-4" y="5"/>
            <a:chExt cx="3195118" cy="5006599"/>
          </a:xfrm>
        </p:grpSpPr>
        <p:grpSp>
          <p:nvGrpSpPr>
            <p:cNvPr id="217" name="Google Shape;217;p17"/>
            <p:cNvGrpSpPr/>
            <p:nvPr/>
          </p:nvGrpSpPr>
          <p:grpSpPr>
            <a:xfrm>
              <a:off x="-4" y="4802304"/>
              <a:ext cx="3195118" cy="204300"/>
              <a:chOff x="-4" y="4802304"/>
              <a:chExt cx="3195118" cy="204300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-4" y="4802304"/>
                <a:ext cx="25971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2688126" y="4802304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2987214" y="4802304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252908" y="5"/>
              <a:ext cx="204300" cy="3195118"/>
              <a:chOff x="252908" y="5"/>
              <a:chExt cx="204300" cy="3195118"/>
            </a:xfrm>
          </p:grpSpPr>
          <p:sp>
            <p:nvSpPr>
              <p:cNvPr id="222" name="Google Shape;222;p17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531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>
            <a:off x="7931844" y="218385"/>
            <a:ext cx="4260157" cy="6649792"/>
            <a:chOff x="5948883" y="163789"/>
            <a:chExt cx="3195118" cy="4987344"/>
          </a:xfrm>
        </p:grpSpPr>
        <p:grpSp>
          <p:nvGrpSpPr>
            <p:cNvPr id="228" name="Google Shape;228;p18"/>
            <p:cNvGrpSpPr/>
            <p:nvPr/>
          </p:nvGrpSpPr>
          <p:grpSpPr>
            <a:xfrm rot="5400000">
              <a:off x="7444291" y="-1331620"/>
              <a:ext cx="204300" cy="3195118"/>
              <a:chOff x="252908" y="5"/>
              <a:chExt cx="204300" cy="3195118"/>
            </a:xfrm>
          </p:grpSpPr>
          <p:sp>
            <p:nvSpPr>
              <p:cNvPr id="229" name="Google Shape;229;p18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5400000">
              <a:off x="8344655" y="4351788"/>
              <a:ext cx="547133" cy="1051558"/>
              <a:chOff x="859175" y="0"/>
              <a:chExt cx="547133" cy="1051558"/>
            </a:xfrm>
          </p:grpSpPr>
          <p:grpSp>
            <p:nvGrpSpPr>
              <p:cNvPr id="233" name="Google Shape;233;p18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34" name="Google Shape;234;p18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5" name="Google Shape;235;p18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37" name="Google Shape;237;p18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38" name="Google Shape;238;p18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9" name="Google Shape;239;p18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241" name="Google Shape;241;p18"/>
          <p:cNvGrpSpPr/>
          <p:nvPr/>
        </p:nvGrpSpPr>
        <p:grpSpPr>
          <a:xfrm rot="10800000">
            <a:off x="338567" y="4018763"/>
            <a:ext cx="272407" cy="2839251"/>
            <a:chOff x="8701575" y="7622"/>
            <a:chExt cx="204305" cy="2129438"/>
          </a:xfrm>
        </p:grpSpPr>
        <p:sp>
          <p:nvSpPr>
            <p:cNvPr id="242" name="Google Shape;242;p18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032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1"/>
          </p:nvPr>
        </p:nvSpPr>
        <p:spPr>
          <a:xfrm>
            <a:off x="3119600" y="1937433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2"/>
          </p:nvPr>
        </p:nvSpPr>
        <p:spPr>
          <a:xfrm>
            <a:off x="3119600" y="3573167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subTitle" idx="3"/>
          </p:nvPr>
        </p:nvSpPr>
        <p:spPr>
          <a:xfrm>
            <a:off x="3119600" y="5208900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4"/>
          </p:nvPr>
        </p:nvSpPr>
        <p:spPr>
          <a:xfrm>
            <a:off x="3119600" y="1473900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5"/>
          </p:nvPr>
        </p:nvSpPr>
        <p:spPr>
          <a:xfrm>
            <a:off x="3119600" y="3109633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6"/>
          </p:nvPr>
        </p:nvSpPr>
        <p:spPr>
          <a:xfrm>
            <a:off x="3119600" y="4745365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109267" y="-20320"/>
            <a:ext cx="729511" cy="2755344"/>
            <a:chOff x="8540150" y="0"/>
            <a:chExt cx="547133" cy="2066508"/>
          </a:xfrm>
        </p:grpSpPr>
        <p:sp>
          <p:nvSpPr>
            <p:cNvPr id="254" name="Google Shape;254;p19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 rot="10800000">
            <a:off x="11370034" y="5466094"/>
            <a:ext cx="729511" cy="1402077"/>
            <a:chOff x="859175" y="0"/>
            <a:chExt cx="547133" cy="1051558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62" name="Google Shape;262;p19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66" name="Google Shape;266;p19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229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ubTitle" idx="1"/>
          </p:nvPr>
        </p:nvSpPr>
        <p:spPr>
          <a:xfrm>
            <a:off x="101598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ubTitle" idx="2"/>
          </p:nvPr>
        </p:nvSpPr>
        <p:spPr>
          <a:xfrm>
            <a:off x="646001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3"/>
          </p:nvPr>
        </p:nvSpPr>
        <p:spPr>
          <a:xfrm>
            <a:off x="101598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ubTitle" idx="4"/>
          </p:nvPr>
        </p:nvSpPr>
        <p:spPr>
          <a:xfrm>
            <a:off x="646001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subTitle" idx="5"/>
          </p:nvPr>
        </p:nvSpPr>
        <p:spPr>
          <a:xfrm>
            <a:off x="1015984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subTitle" idx="6"/>
          </p:nvPr>
        </p:nvSpPr>
        <p:spPr>
          <a:xfrm>
            <a:off x="1015984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subTitle" idx="7"/>
          </p:nvPr>
        </p:nvSpPr>
        <p:spPr>
          <a:xfrm>
            <a:off x="6459979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8"/>
          </p:nvPr>
        </p:nvSpPr>
        <p:spPr>
          <a:xfrm>
            <a:off x="6459979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9" name="Google Shape;279;p20"/>
          <p:cNvGrpSpPr/>
          <p:nvPr/>
        </p:nvGrpSpPr>
        <p:grpSpPr>
          <a:xfrm rot="5400000">
            <a:off x="-1012491" y="5238424"/>
            <a:ext cx="2987059" cy="272411"/>
            <a:chOff x="5948874" y="762364"/>
            <a:chExt cx="2240294" cy="204308"/>
          </a:xfrm>
        </p:grpSpPr>
        <p:sp>
          <p:nvSpPr>
            <p:cNvPr id="280" name="Google Shape;280;p20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 rot="5400000">
            <a:off x="9479269" y="1882640"/>
            <a:ext cx="4515091" cy="729517"/>
            <a:chOff x="2" y="3740000"/>
            <a:chExt cx="3386318" cy="547138"/>
          </a:xfrm>
        </p:grpSpPr>
        <p:sp>
          <p:nvSpPr>
            <p:cNvPr id="284" name="Google Shape;284;p2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964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1"/>
          </p:nvPr>
        </p:nvSpPr>
        <p:spPr>
          <a:xfrm>
            <a:off x="1556900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2"/>
          </p:nvPr>
        </p:nvSpPr>
        <p:spPr>
          <a:xfrm>
            <a:off x="4779995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3"/>
          </p:nvPr>
        </p:nvSpPr>
        <p:spPr>
          <a:xfrm>
            <a:off x="1556900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4"/>
          </p:nvPr>
        </p:nvSpPr>
        <p:spPr>
          <a:xfrm>
            <a:off x="4779995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5"/>
          </p:nvPr>
        </p:nvSpPr>
        <p:spPr>
          <a:xfrm>
            <a:off x="8003089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6"/>
          </p:nvPr>
        </p:nvSpPr>
        <p:spPr>
          <a:xfrm>
            <a:off x="8003089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7"/>
          </p:nvPr>
        </p:nvSpPr>
        <p:spPr>
          <a:xfrm>
            <a:off x="1556900" y="1781700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8"/>
          </p:nvPr>
        </p:nvSpPr>
        <p:spPr>
          <a:xfrm>
            <a:off x="4779995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9"/>
          </p:nvPr>
        </p:nvSpPr>
        <p:spPr>
          <a:xfrm>
            <a:off x="8003089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13"/>
          </p:nvPr>
        </p:nvSpPr>
        <p:spPr>
          <a:xfrm>
            <a:off x="1556900" y="4084464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4"/>
          </p:nvPr>
        </p:nvSpPr>
        <p:spPr>
          <a:xfrm>
            <a:off x="4779995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15"/>
          </p:nvPr>
        </p:nvSpPr>
        <p:spPr>
          <a:xfrm>
            <a:off x="8003089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4" name="Google Shape;304;p21"/>
          <p:cNvGrpSpPr/>
          <p:nvPr/>
        </p:nvGrpSpPr>
        <p:grpSpPr>
          <a:xfrm rot="-5400000">
            <a:off x="326107" y="-336300"/>
            <a:ext cx="729511" cy="1402077"/>
            <a:chOff x="859175" y="0"/>
            <a:chExt cx="547133" cy="1051558"/>
          </a:xfrm>
        </p:grpSpPr>
        <p:grpSp>
          <p:nvGrpSpPr>
            <p:cNvPr id="305" name="Google Shape;305;p21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06" name="Google Shape;306;p21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9" name="Google Shape;309;p21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10" name="Google Shape;310;p21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3" name="Google Shape;313;p21"/>
          <p:cNvGrpSpPr/>
          <p:nvPr/>
        </p:nvGrpSpPr>
        <p:grpSpPr>
          <a:xfrm>
            <a:off x="7941988" y="-4"/>
            <a:ext cx="4260157" cy="6627423"/>
            <a:chOff x="5956491" y="-3"/>
            <a:chExt cx="3195118" cy="4970567"/>
          </a:xfrm>
        </p:grpSpPr>
        <p:grpSp>
          <p:nvGrpSpPr>
            <p:cNvPr id="314" name="Google Shape;314;p21"/>
            <p:cNvGrpSpPr/>
            <p:nvPr/>
          </p:nvGrpSpPr>
          <p:grpSpPr>
            <a:xfrm>
              <a:off x="8701575" y="-3"/>
              <a:ext cx="204305" cy="2129438"/>
              <a:chOff x="8701575" y="7622"/>
              <a:chExt cx="204305" cy="2129438"/>
            </a:xfrm>
          </p:grpSpPr>
          <p:sp>
            <p:nvSpPr>
              <p:cNvPr id="315" name="Google Shape;315;p2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8" name="Google Shape;318;p21"/>
            <p:cNvGrpSpPr/>
            <p:nvPr/>
          </p:nvGrpSpPr>
          <p:grpSpPr>
            <a:xfrm>
              <a:off x="5956491" y="4766264"/>
              <a:ext cx="3195118" cy="204300"/>
              <a:chOff x="5948874" y="4766264"/>
              <a:chExt cx="3195118" cy="204300"/>
            </a:xfrm>
          </p:grpSpPr>
          <p:sp>
            <p:nvSpPr>
              <p:cNvPr id="319" name="Google Shape;319;p21"/>
              <p:cNvSpPr/>
              <p:nvPr/>
            </p:nvSpPr>
            <p:spPr>
              <a:xfrm rot="10800000">
                <a:off x="6546892" y="4766264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 rot="10800000">
                <a:off x="6247961" y="4766264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rot="10800000">
                <a:off x="5948874" y="4766264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8148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 hasCustomPrompt="1"/>
          </p:nvPr>
        </p:nvSpPr>
        <p:spPr>
          <a:xfrm>
            <a:off x="950951" y="2683051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1"/>
          </p:nvPr>
        </p:nvSpPr>
        <p:spPr>
          <a:xfrm>
            <a:off x="950967" y="3694948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820919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2"/>
          <p:cNvSpPr txBox="1">
            <a:spLocks noGrp="1"/>
          </p:cNvSpPr>
          <p:nvPr>
            <p:ph type="subTitle" idx="3"/>
          </p:nvPr>
        </p:nvSpPr>
        <p:spPr>
          <a:xfrm>
            <a:off x="950967" y="1832801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 idx="4" hasCustomPrompt="1"/>
          </p:nvPr>
        </p:nvSpPr>
        <p:spPr>
          <a:xfrm>
            <a:off x="950951" y="4545167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5"/>
          </p:nvPr>
        </p:nvSpPr>
        <p:spPr>
          <a:xfrm>
            <a:off x="950967" y="5557065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2"/>
          <p:cNvSpPr>
            <a:spLocks noGrp="1"/>
          </p:cNvSpPr>
          <p:nvPr>
            <p:ph type="pic" idx="6"/>
          </p:nvPr>
        </p:nvSpPr>
        <p:spPr>
          <a:xfrm>
            <a:off x="6390633" y="719333"/>
            <a:ext cx="4515200" cy="541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30" name="Google Shape;330;p22"/>
          <p:cNvGrpSpPr/>
          <p:nvPr/>
        </p:nvGrpSpPr>
        <p:grpSpPr>
          <a:xfrm rot="-5400000">
            <a:off x="1283434" y="5071596"/>
            <a:ext cx="272407" cy="2839251"/>
            <a:chOff x="8701575" y="7622"/>
            <a:chExt cx="204305" cy="2129438"/>
          </a:xfrm>
        </p:grpSpPr>
        <p:sp>
          <p:nvSpPr>
            <p:cNvPr id="331" name="Google Shape;331;p22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2"/>
          <p:cNvGrpSpPr/>
          <p:nvPr/>
        </p:nvGrpSpPr>
        <p:grpSpPr>
          <a:xfrm rot="10800000">
            <a:off x="11370007" y="5466094"/>
            <a:ext cx="729511" cy="1402077"/>
            <a:chOff x="859175" y="0"/>
            <a:chExt cx="547133" cy="1051558"/>
          </a:xfrm>
        </p:grpSpPr>
        <p:grpSp>
          <p:nvGrpSpPr>
            <p:cNvPr id="335" name="Google Shape;335;p22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36" name="Google Shape;336;p22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9" name="Google Shape;339;p22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40" name="Google Shape;340;p22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7480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6197600" y="720000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subTitle" idx="1"/>
          </p:nvPr>
        </p:nvSpPr>
        <p:spPr>
          <a:xfrm>
            <a:off x="6197600" y="2021873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-49" y="1438400"/>
            <a:ext cx="4515200" cy="54196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23"/>
          <p:cNvSpPr txBox="1"/>
          <p:nvPr/>
        </p:nvSpPr>
        <p:spPr>
          <a:xfrm>
            <a:off x="6197600" y="4815933"/>
            <a:ext cx="504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333" b="1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48" name="Google Shape;348;p23"/>
          <p:cNvGrpSpPr/>
          <p:nvPr/>
        </p:nvGrpSpPr>
        <p:grpSpPr>
          <a:xfrm>
            <a:off x="-10158" y="354567"/>
            <a:ext cx="4515091" cy="729517"/>
            <a:chOff x="2" y="3740000"/>
            <a:chExt cx="3386318" cy="547138"/>
          </a:xfrm>
        </p:grpSpPr>
        <p:sp>
          <p:nvSpPr>
            <p:cNvPr id="349" name="Google Shape;349;p23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909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 rot="5400000">
            <a:off x="1882631" y="1171447"/>
            <a:ext cx="729517" cy="4515091"/>
            <a:chOff x="70843" y="1757185"/>
            <a:chExt cx="547138" cy="3386318"/>
          </a:xfrm>
        </p:grpSpPr>
        <p:sp>
          <p:nvSpPr>
            <p:cNvPr id="357" name="Google Shape;357;p24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4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493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4" y="851733"/>
            <a:ext cx="10290001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4" y="3608501"/>
            <a:ext cx="10290001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5964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5"/>
          <p:cNvGrpSpPr/>
          <p:nvPr/>
        </p:nvGrpSpPr>
        <p:grpSpPr>
          <a:xfrm>
            <a:off x="7687061" y="11"/>
            <a:ext cx="4515091" cy="5907029"/>
            <a:chOff x="5757676" y="8"/>
            <a:chExt cx="3386318" cy="4430272"/>
          </a:xfrm>
        </p:grpSpPr>
        <p:grpSp>
          <p:nvGrpSpPr>
            <p:cNvPr id="365" name="Google Shape;365;p25"/>
            <p:cNvGrpSpPr/>
            <p:nvPr/>
          </p:nvGrpSpPr>
          <p:grpSpPr>
            <a:xfrm rot="10800000">
              <a:off x="5757676" y="3883142"/>
              <a:ext cx="3386318" cy="547138"/>
              <a:chOff x="2" y="3740000"/>
              <a:chExt cx="3386318" cy="547138"/>
            </a:xfrm>
          </p:grpSpPr>
          <p:sp>
            <p:nvSpPr>
              <p:cNvPr id="366" name="Google Shape;366;p25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2" name="Google Shape;372;p25"/>
            <p:cNvGrpSpPr/>
            <p:nvPr/>
          </p:nvGrpSpPr>
          <p:grpSpPr>
            <a:xfrm>
              <a:off x="8328623" y="8"/>
              <a:ext cx="204305" cy="2129438"/>
              <a:chOff x="8701575" y="7622"/>
              <a:chExt cx="204305" cy="2129438"/>
            </a:xfrm>
          </p:grpSpPr>
          <p:sp>
            <p:nvSpPr>
              <p:cNvPr id="373" name="Google Shape;373;p25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223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67565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1912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71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76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76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9420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15225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7212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26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77" y="719333"/>
            <a:ext cx="10290001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77" y="1536633"/>
            <a:ext cx="10290001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2030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4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57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859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76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688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389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6257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D71B3626-064D-6EBE-FEB9-FAD574CE9012}"/>
              </a:ext>
            </a:extLst>
          </p:cNvPr>
          <p:cNvSpPr/>
          <p:nvPr/>
        </p:nvSpPr>
        <p:spPr>
          <a:xfrm rot="10800000">
            <a:off x="7906043" y="0"/>
            <a:ext cx="4285957" cy="2248133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AFF6C8-3597-AF2C-419C-ACAA9FDAA943}"/>
              </a:ext>
            </a:extLst>
          </p:cNvPr>
          <p:cNvCxnSpPr>
            <a:cxnSpLocks/>
          </p:cNvCxnSpPr>
          <p:nvPr/>
        </p:nvCxnSpPr>
        <p:spPr>
          <a:xfrm flipH="1" flipV="1">
            <a:off x="7328647" y="0"/>
            <a:ext cx="4863353" cy="2554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10">
            <a:extLst>
              <a:ext uri="{FF2B5EF4-FFF2-40B4-BE49-F238E27FC236}">
                <a16:creationId xmlns:a16="http://schemas.microsoft.com/office/drawing/2014/main" id="{D5380102-8119-FAF8-22CB-0A8B8CF9D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142" y="4278479"/>
            <a:ext cx="5395713" cy="2309098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CA" sz="2000" dirty="0">
                <a:latin typeface="+mn-lt"/>
              </a:rPr>
              <a:t>Présenté</a:t>
            </a:r>
            <a:r>
              <a:rPr lang="en-US" sz="2000" dirty="0">
                <a:latin typeface="+mn-lt"/>
              </a:rPr>
              <a:t> à David Vidal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000" dirty="0">
              <a:latin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Équipe: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Camelia Ouamara 2079178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Guillaume Auger 2086582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Vincent Liguori 1797478</a:t>
            </a:r>
          </a:p>
          <a:p>
            <a:endParaRPr lang="fr-CA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D0014-64C9-35A7-1297-997D8A3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67" y="1054823"/>
            <a:ext cx="7970454" cy="3049395"/>
          </a:xfrm>
        </p:spPr>
        <p:txBody>
          <a:bodyPr wrap="square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3600" dirty="0">
                <a:latin typeface="+mj-lt"/>
              </a:rPr>
              <a:t>MEC8211- Vérification et validation en modélisation numérique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FR" sz="3600" dirty="0">
                <a:latin typeface="+mj-lt"/>
              </a:rPr>
              <a:t>Hiver 2024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CA" sz="3600" dirty="0">
                <a:latin typeface="+mj-lt"/>
              </a:rPr>
              <a:t>Devoir 1 – Vérification de code</a:t>
            </a:r>
            <a:br>
              <a:rPr lang="fr-CA" sz="1400" dirty="0"/>
            </a:b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2944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093-A3AB-ECA1-A4A5-516B23A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/>
              </p:cNvSpPr>
              <p:nvPr>
                <p:ph type="subTitle" idx="5"/>
              </p:nvPr>
            </p:nvSpPr>
            <p:spPr>
              <a:xfrm>
                <a:off x="683025" y="1636962"/>
                <a:ext cx="11251492" cy="4627671"/>
              </a:xfrm>
            </p:spPr>
            <p:txBody>
              <a:bodyPr/>
              <a:lstStyle/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L’équation 1 est de type parabolique. Dérivée spatiale d’ordre 2 et dérivée temporelle d’ordre 1.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Le domaine, exprimé en coordonnées cylindriques, est axisymétrique est infiniment long. 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On néglige les changements dans la direction z: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1200" b="0" dirty="0">
                    <a:latin typeface="+mn-lt"/>
                  </a:rPr>
                  <a:t>. 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Le cylindre est homogène et soumit aux mêmes conditions limites sur tout son contour, on néglige les changements dans la direction circonférentielle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CA" sz="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Le problème a finalement 1 dimension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Discrétisation à 5 nœuds : Une distribution uniforme résulte en une taille minimisée d’intervalle de 0,25m</a:t>
                </a:r>
                <a:r>
                  <a:rPr lang="fr-CA" b="0" dirty="0">
                    <a:latin typeface="+mn-lt"/>
                  </a:rPr>
                  <a:t>.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Conditions frontières et initiales: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Conditions frontières de symétrie à r=0,0 (type Neumann):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=0,   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 frontière de valeur constante à r=1,0 (type Dirichlet):  </a:t>
                </a:r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Conditions initiales uniforme nulle imposée: </a:t>
                </a:r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CA" sz="1200" b="0" dirty="0">
                    <a:latin typeface="+mn-lt"/>
                  </a:rPr>
                  <a:t>0</a:t>
                </a:r>
              </a:p>
            </p:txBody>
          </p:sp>
        </mc:Choice>
        <mc:Fallback xmlns="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683025" y="1636962"/>
                <a:ext cx="11251492" cy="4627671"/>
              </a:xfrm>
              <a:blipFill>
                <a:blip r:embed="rId2"/>
                <a:stretch>
                  <a:fillRect t="-13043" r="-54" b="-171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CA2667-3739-967B-F75B-0DB828E7E5D9}"/>
              </a:ext>
            </a:extLst>
          </p:cNvPr>
          <p:cNvGrpSpPr/>
          <p:nvPr/>
        </p:nvGrpSpPr>
        <p:grpSpPr>
          <a:xfrm>
            <a:off x="1696453" y="3761512"/>
            <a:ext cx="8205536" cy="1063151"/>
            <a:chOff x="1696453" y="3761512"/>
            <a:chExt cx="8205536" cy="1063151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FDE9864-FC89-4D1E-4ECE-59272C2ECF16}"/>
                </a:ext>
              </a:extLst>
            </p:cNvPr>
            <p:cNvGrpSpPr/>
            <p:nvPr/>
          </p:nvGrpSpPr>
          <p:grpSpPr>
            <a:xfrm>
              <a:off x="1696453" y="3765884"/>
              <a:ext cx="8205536" cy="1058779"/>
              <a:chOff x="1696453" y="3765884"/>
              <a:chExt cx="8205536" cy="1058779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3D0DF94B-D267-4D71-6FD2-436F29E39182}"/>
                  </a:ext>
                </a:extLst>
              </p:cNvPr>
              <p:cNvGrpSpPr/>
              <p:nvPr/>
            </p:nvGrpSpPr>
            <p:grpSpPr>
              <a:xfrm>
                <a:off x="1869142" y="4064384"/>
                <a:ext cx="7799690" cy="688089"/>
                <a:chOff x="2040091" y="4016253"/>
                <a:chExt cx="7799690" cy="688089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0BED33B1-28A7-5F11-AAF8-690725380A8B}"/>
                    </a:ext>
                  </a:extLst>
                </p:cNvPr>
                <p:cNvGrpSpPr/>
                <p:nvPr/>
              </p:nvGrpSpPr>
              <p:grpSpPr>
                <a:xfrm>
                  <a:off x="2323367" y="4016253"/>
                  <a:ext cx="7221416" cy="304800"/>
                  <a:chOff x="2028092" y="4549653"/>
                  <a:chExt cx="7221416" cy="304800"/>
                </a:xfrm>
              </p:grpSpPr>
              <p:cxnSp>
                <p:nvCxnSpPr>
                  <p:cNvPr id="4" name="Connecteur droit 3">
                    <a:extLst>
                      <a:ext uri="{FF2B5EF4-FFF2-40B4-BE49-F238E27FC236}">
                        <a16:creationId xmlns:a16="http://schemas.microsoft.com/office/drawing/2014/main" id="{B036DC90-C5F8-20D8-3E3E-729249CC1A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2215" y="4702053"/>
                    <a:ext cx="689317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D0D8F3C4-23A6-45D6-ECCF-2251502E6435}"/>
                      </a:ext>
                    </a:extLst>
                  </p:cNvPr>
                  <p:cNvSpPr/>
                  <p:nvPr/>
                </p:nvSpPr>
                <p:spPr>
                  <a:xfrm>
                    <a:off x="2028092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8E04B0EC-C5C9-5E72-192D-C1028E5C26F9}"/>
                      </a:ext>
                    </a:extLst>
                  </p:cNvPr>
                  <p:cNvSpPr/>
                  <p:nvPr/>
                </p:nvSpPr>
                <p:spPr>
                  <a:xfrm>
                    <a:off x="3757246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9">
                    <a:extLst>
                      <a:ext uri="{FF2B5EF4-FFF2-40B4-BE49-F238E27FC236}">
                        <a16:creationId xmlns:a16="http://schemas.microsoft.com/office/drawing/2014/main" id="{FDCAFBC9-D9F5-4B7A-B470-07C808582711}"/>
                      </a:ext>
                    </a:extLst>
                  </p:cNvPr>
                  <p:cNvSpPr/>
                  <p:nvPr/>
                </p:nvSpPr>
                <p:spPr>
                  <a:xfrm>
                    <a:off x="5486400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10">
                    <a:extLst>
                      <a:ext uri="{FF2B5EF4-FFF2-40B4-BE49-F238E27FC236}">
                        <a16:creationId xmlns:a16="http://schemas.microsoft.com/office/drawing/2014/main" id="{48AFD723-B392-6433-9326-6C62E731CD7A}"/>
                      </a:ext>
                    </a:extLst>
                  </p:cNvPr>
                  <p:cNvSpPr/>
                  <p:nvPr/>
                </p:nvSpPr>
                <p:spPr>
                  <a:xfrm>
                    <a:off x="7215554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11">
                    <a:extLst>
                      <a:ext uri="{FF2B5EF4-FFF2-40B4-BE49-F238E27FC236}">
                        <a16:creationId xmlns:a16="http://schemas.microsoft.com/office/drawing/2014/main" id="{0821BC39-1165-D9D2-318A-86C8144E2935}"/>
                      </a:ext>
                    </a:extLst>
                  </p:cNvPr>
                  <p:cNvSpPr/>
                  <p:nvPr/>
                </p:nvSpPr>
                <p:spPr>
                  <a:xfrm>
                    <a:off x="8944708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C8A45C3-A784-C72C-40EB-C112C92CE6A5}"/>
                    </a:ext>
                  </a:extLst>
                </p:cNvPr>
                <p:cNvSpPr txBox="1"/>
                <p:nvPr/>
              </p:nvSpPr>
              <p:spPr>
                <a:xfrm>
                  <a:off x="2040091" y="439656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0,0 m</a:t>
                  </a:r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8A09AF0-C692-4F41-F627-A5BE87E0299A}"/>
                    </a:ext>
                  </a:extLst>
                </p:cNvPr>
                <p:cNvSpPr txBox="1"/>
                <p:nvPr/>
              </p:nvSpPr>
              <p:spPr>
                <a:xfrm>
                  <a:off x="3766314" y="4387575"/>
                  <a:ext cx="994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0,25 m</a:t>
                  </a: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22DB561-F8D6-1E57-AF84-119E7C799475}"/>
                    </a:ext>
                  </a:extLst>
                </p:cNvPr>
                <p:cNvSpPr txBox="1"/>
                <p:nvPr/>
              </p:nvSpPr>
              <p:spPr>
                <a:xfrm>
                  <a:off x="5492537" y="438757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0,5 m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2658014-EC38-A8AD-3A75-C195622A538E}"/>
                    </a:ext>
                  </a:extLst>
                </p:cNvPr>
                <p:cNvSpPr txBox="1"/>
                <p:nvPr/>
              </p:nvSpPr>
              <p:spPr>
                <a:xfrm>
                  <a:off x="7218760" y="4387575"/>
                  <a:ext cx="994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0,75 m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77F588-3D47-387E-799B-AFA563D0BDCB}"/>
                    </a:ext>
                  </a:extLst>
                </p:cNvPr>
                <p:cNvSpPr txBox="1"/>
                <p:nvPr/>
              </p:nvSpPr>
              <p:spPr>
                <a:xfrm>
                  <a:off x="8944984" y="438757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1,0 m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EECD7C-8507-504A-860D-51AAAEA29B4A}"/>
                  </a:ext>
                </a:extLst>
              </p:cNvPr>
              <p:cNvSpPr/>
              <p:nvPr/>
            </p:nvSpPr>
            <p:spPr>
              <a:xfrm>
                <a:off x="1696453" y="3765884"/>
                <a:ext cx="8205536" cy="10587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290A59-7611-EE81-2489-B14D834019FB}"/>
                </a:ext>
              </a:extLst>
            </p:cNvPr>
            <p:cNvSpPr txBox="1"/>
            <p:nvPr/>
          </p:nvSpPr>
          <p:spPr>
            <a:xfrm>
              <a:off x="2052685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5D38C47-4CDA-9836-0B78-FEC58EA5A3AA}"/>
                </a:ext>
              </a:extLst>
            </p:cNvPr>
            <p:cNvSpPr txBox="1"/>
            <p:nvPr/>
          </p:nvSpPr>
          <p:spPr>
            <a:xfrm>
              <a:off x="3778908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19971F7-2D9F-3FA6-ACB9-CC69A9DA4D27}"/>
                </a:ext>
              </a:extLst>
            </p:cNvPr>
            <p:cNvSpPr txBox="1"/>
            <p:nvPr/>
          </p:nvSpPr>
          <p:spPr>
            <a:xfrm>
              <a:off x="5505131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3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A33EA7D-B6DB-051C-9BA5-E4E0E9595DC4}"/>
                </a:ext>
              </a:extLst>
            </p:cNvPr>
            <p:cNvSpPr txBox="1"/>
            <p:nvPr/>
          </p:nvSpPr>
          <p:spPr>
            <a:xfrm>
              <a:off x="7231354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4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D3CD37D-8BE2-4E7B-6AD1-2F0931485619}"/>
                </a:ext>
              </a:extLst>
            </p:cNvPr>
            <p:cNvSpPr txBox="1"/>
            <p:nvPr/>
          </p:nvSpPr>
          <p:spPr>
            <a:xfrm>
              <a:off x="8957578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5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DF32-3DF9-409E-1950-608E08C7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Question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09E6F-B97D-9DD5-0DF1-266A50849E04}"/>
              </a:ext>
            </a:extLst>
          </p:cNvPr>
          <p:cNvSpPr txBox="1"/>
          <p:nvPr/>
        </p:nvSpPr>
        <p:spPr>
          <a:xfrm>
            <a:off x="738236" y="1005312"/>
            <a:ext cx="403378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Discrétisation de l’équation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DA97A-A2F2-557C-CAA6-1BFBC965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70" y="1162734"/>
            <a:ext cx="3621504" cy="580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9BD3C6-9011-8E34-1D76-D8F8D1B3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8" y="1768911"/>
            <a:ext cx="7084687" cy="9308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2DF3FC-981D-754F-AB3C-BC02E5ED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28" y="2725856"/>
            <a:ext cx="7779026" cy="482384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9C75AFB-5F7E-A585-A7B4-CB88D6E22E41}"/>
              </a:ext>
            </a:extLst>
          </p:cNvPr>
          <p:cNvSpPr txBox="1"/>
          <p:nvPr/>
        </p:nvSpPr>
        <p:spPr>
          <a:xfrm>
            <a:off x="1119235" y="3111730"/>
            <a:ext cx="9307465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Donc, équation discrétisée aux nœuds internes (i = 2, 3, 4):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B5780A6F-77A0-4841-F5F0-3C790BB2FF14}"/>
              </a:ext>
            </a:extLst>
          </p:cNvPr>
          <p:cNvSpPr txBox="1"/>
          <p:nvPr/>
        </p:nvSpPr>
        <p:spPr>
          <a:xfrm>
            <a:off x="1119235" y="4186854"/>
            <a:ext cx="50815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Au nœud de gauche (i =1) 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A5EBAA-0D59-B086-26CA-20E9583D1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677" y="4704466"/>
            <a:ext cx="3372194" cy="722613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F0ACF068-EB59-0E13-884E-3D9D9A419F2F}"/>
              </a:ext>
            </a:extLst>
          </p:cNvPr>
          <p:cNvSpPr txBox="1"/>
          <p:nvPr/>
        </p:nvSpPr>
        <p:spPr>
          <a:xfrm>
            <a:off x="1119235" y="5227735"/>
            <a:ext cx="50815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Au nœud de droite (i =5)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1E81E31-FAE3-C4F1-308E-A2C1C6F86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558" y="5788340"/>
            <a:ext cx="1750433" cy="420379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55D0682A-27C3-D118-8AAC-B8AF4EACD03A}"/>
              </a:ext>
            </a:extLst>
          </p:cNvPr>
          <p:cNvGrpSpPr/>
          <p:nvPr/>
        </p:nvGrpSpPr>
        <p:grpSpPr>
          <a:xfrm>
            <a:off x="2540398" y="3722954"/>
            <a:ext cx="7320753" cy="609550"/>
            <a:chOff x="2540398" y="3722954"/>
            <a:chExt cx="7320753" cy="60955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EB2282B-FAA2-6C61-C637-C79C8AC3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398" y="3722954"/>
              <a:ext cx="7320753" cy="60955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0A61542-B650-7F1E-92B2-75776034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2678" y="3794946"/>
              <a:ext cx="142920" cy="12634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CBFDFF-FB88-F029-1863-9DF8DE38BD90}"/>
                </a:ext>
              </a:extLst>
            </p:cNvPr>
            <p:cNvSpPr/>
            <p:nvPr/>
          </p:nvSpPr>
          <p:spPr>
            <a:xfrm>
              <a:off x="3440417" y="3794945"/>
              <a:ext cx="188246" cy="178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25971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12333-E844-03FA-12C5-56A986D12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7075-8F30-0DE0-278A-CC3F74E3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12899"/>
            <a:ext cx="10272000" cy="763600"/>
          </a:xfrm>
        </p:spPr>
        <p:txBody>
          <a:bodyPr/>
          <a:lstStyle/>
          <a:p>
            <a:r>
              <a:rPr lang="fr-FR" dirty="0">
                <a:latin typeface="+mj-lt"/>
              </a:rPr>
              <a:t>Question B (suite)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FFE7F-82BA-69BC-2A6F-336445AD3ABA}"/>
              </a:ext>
            </a:extLst>
          </p:cNvPr>
          <p:cNvSpPr txBox="1"/>
          <p:nvPr/>
        </p:nvSpPr>
        <p:spPr>
          <a:xfrm>
            <a:off x="1255594" y="743458"/>
            <a:ext cx="99764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r>
              <a:rPr lang="fr-FR" sz="1600" dirty="0">
                <a:solidFill>
                  <a:schemeClr val="tx1"/>
                </a:solidFill>
              </a:rPr>
              <a:t>Méthode de résolution du système d’équations:</a:t>
            </a:r>
          </a:p>
          <a:p>
            <a:pPr lvl="2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1) Assembler système matriciel de forme Ax=b pour isoler les inconnus dans un vecteur</a:t>
            </a:r>
          </a:p>
          <a:p>
            <a:pPr lvl="2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fr-FR" sz="16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2) Algorithme de résolution itératif:</a:t>
            </a:r>
          </a:p>
          <a:p>
            <a:pPr lvl="1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r>
              <a:rPr lang="fr-FR" sz="1600" dirty="0">
                <a:solidFill>
                  <a:schemeClr val="tx1"/>
                </a:solidFill>
              </a:rPr>
              <a:t>Ordre de précision attendu: Une discrétisation d’ordre 1 en temps est utilisée. La discrétisation en espace est faite avec un terme d’ordre 1 et un terme d’ordre 2. Puisque l’ordre le plus bas domine l’erreur, l’ordre de précision attendu est un ordre de 1 en temps et un ordre de 1 en espace.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r>
              <a:rPr lang="fr-FR" sz="1600" dirty="0">
                <a:solidFill>
                  <a:schemeClr val="tx1"/>
                </a:solidFill>
              </a:rPr>
              <a:t>Critère de stabilité du schéma: Le schéma implicite en temps et le fait que l’erreur de troncature tende vers 0 de façon inconditionnelle lorsque la discrétisation est raffinée en temps et en espace indique que le système est inconditionnellement stable.</a:t>
            </a:r>
            <a:endParaRPr lang="fr-FR" sz="1600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F940CF1-C0DD-8A33-6EA3-AB082ADFC13A}"/>
              </a:ext>
            </a:extLst>
          </p:cNvPr>
          <p:cNvGrpSpPr/>
          <p:nvPr/>
        </p:nvGrpSpPr>
        <p:grpSpPr>
          <a:xfrm>
            <a:off x="2450226" y="3243591"/>
            <a:ext cx="7703424" cy="1851650"/>
            <a:chOff x="2450226" y="3897573"/>
            <a:chExt cx="7703424" cy="1851650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174DFFC-750C-F21B-7F74-89A68F76CC49}"/>
                </a:ext>
              </a:extLst>
            </p:cNvPr>
            <p:cNvGrpSpPr/>
            <p:nvPr/>
          </p:nvGrpSpPr>
          <p:grpSpPr>
            <a:xfrm>
              <a:off x="2533653" y="3928532"/>
              <a:ext cx="7596526" cy="1820691"/>
              <a:chOff x="2533653" y="3928532"/>
              <a:chExt cx="7596526" cy="18206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886BA15C-5E97-6B4C-12F8-780558188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5124" y="3928532"/>
                    <a:ext cx="7225055" cy="18206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Construire matrice A (constante pour toutes itérations)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 = 0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Tant que t&lt; </a:t>
                    </a:r>
                    <a:r>
                      <a:rPr lang="fr-CA" dirty="0" err="1"/>
                      <a:t>t_final</a:t>
                    </a:r>
                    <a:r>
                      <a:rPr lang="fr-CA" dirty="0"/>
                      <a:t> ou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</a:t>
                    </a:r>
                    <a:r>
                      <a:rPr lang="fr-CA" dirty="0"/>
                      <a:t> &gt;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dt_critère</a:t>
                    </a:r>
                    <a:r>
                      <a:rPr lang="fr-CA" dirty="0"/>
                      <a:t>:</a:t>
                    </a:r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Construire vecteur b en fonction des données du temps précédent</a:t>
                    </a:r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Résoudre système matriciel pour obtenir </a:t>
                    </a:r>
                    <a14:m>
                      <m:oMath xmlns:m="http://schemas.openxmlformats.org/officeDocument/2006/math"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a14:m>
                    <a:r>
                      <a:rPr lang="fr-CA" b="1" dirty="0"/>
                      <a:t> </a:t>
                    </a:r>
                  </a:p>
                  <a:p>
                    <a:pPr lvl="4"/>
                    <a:r>
                      <a:rPr lang="fr-CA" b="1" dirty="0"/>
                      <a:t>	</a:t>
                    </a:r>
                    <a:r>
                      <a:rPr lang="fr-CA" dirty="0"/>
                      <a:t>(utilisation de la méthode </a:t>
                    </a:r>
                    <a:r>
                      <a:rPr lang="fr-CA" dirty="0" err="1"/>
                      <a:t>linalg.inv</a:t>
                    </a:r>
                    <a:r>
                      <a:rPr lang="fr-CA" dirty="0"/>
                      <a:t>() du module </a:t>
                    </a:r>
                    <a:r>
                      <a:rPr lang="fr-CA" dirty="0" err="1"/>
                      <a:t>scipy</a:t>
                    </a:r>
                    <a:r>
                      <a:rPr lang="fr-CA" dirty="0"/>
                      <a:t> du </a:t>
                    </a:r>
                    <a:r>
                      <a:rPr lang="fr-CA" dirty="0" err="1"/>
                      <a:t>language</a:t>
                    </a:r>
                    <a:r>
                      <a:rPr lang="fr-CA" dirty="0"/>
                      <a:t> python</a:t>
                    </a:r>
                    <a:endParaRPr lang="fr-CA" b="1" dirty="0"/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Mettre à jour temps: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endParaRPr lang="fr-CA" dirty="0"/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Test de critère d’arrêt: calcul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</a:t>
                    </a:r>
                    <a:r>
                      <a:rPr lang="fr-CA" dirty="0"/>
                      <a:t> à chaque nœud (critère pour solution stationnaire)</a:t>
                    </a:r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886BA15C-5E97-6B4C-12F8-780558188B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5124" y="3928532"/>
                    <a:ext cx="7225055" cy="182069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9" t="-669" b="-2676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lèche : en arc 23">
                <a:extLst>
                  <a:ext uri="{FF2B5EF4-FFF2-40B4-BE49-F238E27FC236}">
                    <a16:creationId xmlns:a16="http://schemas.microsoft.com/office/drawing/2014/main" id="{2888B96C-E6EF-60C3-81C0-5F8E7D904D01}"/>
                  </a:ext>
                </a:extLst>
              </p:cNvPr>
              <p:cNvSpPr/>
              <p:nvPr/>
            </p:nvSpPr>
            <p:spPr>
              <a:xfrm rot="16200000">
                <a:off x="2318622" y="4616341"/>
                <a:ext cx="1303980" cy="873917"/>
              </a:xfrm>
              <a:prstGeom prst="circularArrow">
                <a:avLst>
                  <a:gd name="adj1" fmla="val 5289"/>
                  <a:gd name="adj2" fmla="val 1142319"/>
                  <a:gd name="adj3" fmla="val 20367023"/>
                  <a:gd name="adj4" fmla="val 11147576"/>
                  <a:gd name="adj5" fmla="val 13450"/>
                </a:avLst>
              </a:prstGeom>
              <a:solidFill>
                <a:schemeClr val="tx1">
                  <a:lumMod val="50000"/>
                </a:schemeClr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A427E3-2803-774C-D311-571F5A1BAB16}"/>
                </a:ext>
              </a:extLst>
            </p:cNvPr>
            <p:cNvSpPr/>
            <p:nvPr/>
          </p:nvSpPr>
          <p:spPr>
            <a:xfrm>
              <a:off x="2450226" y="3897573"/>
              <a:ext cx="7703424" cy="180771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EDB9924-93D1-C47B-2C5B-3DCD337B2030}"/>
              </a:ext>
            </a:extLst>
          </p:cNvPr>
          <p:cNvGrpSpPr/>
          <p:nvPr/>
        </p:nvGrpSpPr>
        <p:grpSpPr>
          <a:xfrm>
            <a:off x="2450226" y="1278707"/>
            <a:ext cx="8967027" cy="1757348"/>
            <a:chOff x="2450226" y="1278707"/>
            <a:chExt cx="8967027" cy="1757348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3A7B39D9-5E8C-0F31-775E-71D7D7BEAC98}"/>
                </a:ext>
              </a:extLst>
            </p:cNvPr>
            <p:cNvGrpSpPr/>
            <p:nvPr/>
          </p:nvGrpSpPr>
          <p:grpSpPr>
            <a:xfrm>
              <a:off x="2450226" y="1278707"/>
              <a:ext cx="8967027" cy="1757348"/>
              <a:chOff x="2450226" y="1278707"/>
              <a:chExt cx="8967027" cy="1757348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CB450F9C-7562-59BF-49A4-EC771CBFB6EF}"/>
                  </a:ext>
                </a:extLst>
              </p:cNvPr>
              <p:cNvGrpSpPr/>
              <p:nvPr/>
            </p:nvGrpSpPr>
            <p:grpSpPr>
              <a:xfrm>
                <a:off x="2450226" y="1278707"/>
                <a:ext cx="8967027" cy="1757348"/>
                <a:chOff x="2450226" y="1278707"/>
                <a:chExt cx="8967027" cy="1757348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68B2642A-62E4-E6A1-D9E2-06228CB771AB}"/>
                    </a:ext>
                  </a:extLst>
                </p:cNvPr>
                <p:cNvGrpSpPr/>
                <p:nvPr/>
              </p:nvGrpSpPr>
              <p:grpSpPr>
                <a:xfrm>
                  <a:off x="2450226" y="1278707"/>
                  <a:ext cx="8967027" cy="1757348"/>
                  <a:chOff x="2450226" y="1278707"/>
                  <a:chExt cx="8967027" cy="1757348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F669EDDB-3AC3-50AC-C049-A144B16FD91A}"/>
                      </a:ext>
                    </a:extLst>
                  </p:cNvPr>
                  <p:cNvGrpSpPr/>
                  <p:nvPr/>
                </p:nvGrpSpPr>
                <p:grpSpPr>
                  <a:xfrm>
                    <a:off x="2450226" y="1278707"/>
                    <a:ext cx="8967027" cy="1757348"/>
                    <a:chOff x="2450226" y="1892216"/>
                    <a:chExt cx="8967027" cy="1757348"/>
                  </a:xfrm>
                </p:grpSpPr>
                <p:pic>
                  <p:nvPicPr>
                    <p:cNvPr id="6" name="Image 5">
                      <a:extLst>
                        <a:ext uri="{FF2B5EF4-FFF2-40B4-BE49-F238E27FC236}">
                          <a16:creationId xmlns:a16="http://schemas.microsoft.com/office/drawing/2014/main" id="{8C08D192-F052-714F-826B-0EE1E8FD6A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450226" y="1892216"/>
                      <a:ext cx="6453347" cy="14701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ZoneTexte 7">
                      <a:extLst>
                        <a:ext uri="{FF2B5EF4-FFF2-40B4-BE49-F238E27FC236}">
                          <a16:creationId xmlns:a16="http://schemas.microsoft.com/office/drawing/2014/main" id="{CE5647D7-DD3A-F5E4-9C5D-80266C6D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3425" y="3341787"/>
                      <a:ext cx="30489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A</a:t>
                      </a:r>
                    </a:p>
                  </p:txBody>
                </p:sp>
                <p:sp>
                  <p:nvSpPr>
                    <p:cNvPr id="9" name="ZoneTexte 8">
                      <a:extLst>
                        <a:ext uri="{FF2B5EF4-FFF2-40B4-BE49-F238E27FC236}">
                          <a16:creationId xmlns:a16="http://schemas.microsoft.com/office/drawing/2014/main" id="{23F53A79-B788-055B-383D-62C79C69A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3797" y="3341787"/>
                      <a:ext cx="27443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x</a:t>
                      </a:r>
                    </a:p>
                  </p:txBody>
                </p:sp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60AC41D4-61AF-0DF9-A127-C537472A4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0309" y="3341787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b</a:t>
                      </a:r>
                    </a:p>
                  </p:txBody>
                </p:sp>
                <p:sp>
                  <p:nvSpPr>
                    <p:cNvPr id="14" name="Accolade fermante 13">
                      <a:extLst>
                        <a:ext uri="{FF2B5EF4-FFF2-40B4-BE49-F238E27FC236}">
                          <a16:creationId xmlns:a16="http://schemas.microsoft.com/office/drawing/2014/main" id="{8F3CA23F-8848-C9A3-C8D7-AC2ECDEF5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9225" y="1892216"/>
                      <a:ext cx="284052" cy="1536784"/>
                    </a:xfrm>
                    <a:prstGeom prst="rightBrace">
                      <a:avLst/>
                    </a:prstGeom>
                    <a:ln w="28575">
                      <a:solidFill>
                        <a:schemeClr val="bg1">
                          <a:lumMod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A28B3BC7-0808-FE33-C6AD-0402404C3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2646" y="2506719"/>
                      <a:ext cx="20746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Système pour 5 nœuds</a:t>
                      </a:r>
                    </a:p>
                  </p:txBody>
                </p:sp>
              </p:grpSp>
              <p:pic>
                <p:nvPicPr>
                  <p:cNvPr id="34" name="Image 33">
                    <a:extLst>
                      <a:ext uri="{FF2B5EF4-FFF2-40B4-BE49-F238E27FC236}">
                        <a16:creationId xmlns:a16="http://schemas.microsoft.com/office/drawing/2014/main" id="{91A1A4A1-AFB2-F6DA-9C04-1719663F4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29381" y="1644724"/>
                    <a:ext cx="78190" cy="121194"/>
                  </a:xfrm>
                  <a:prstGeom prst="rect">
                    <a:avLst/>
                  </a:prstGeom>
                </p:spPr>
              </p:pic>
              <p:pic>
                <p:nvPicPr>
                  <p:cNvPr id="36" name="Image 35">
                    <a:extLst>
                      <a:ext uri="{FF2B5EF4-FFF2-40B4-BE49-F238E27FC236}">
                        <a16:creationId xmlns:a16="http://schemas.microsoft.com/office/drawing/2014/main" id="{6134B393-175D-A377-06FD-432523D48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601369" y="1644724"/>
                    <a:ext cx="78190" cy="1211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34C9924D-F89E-9589-CE1A-20008514E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3765" y="1942896"/>
                  <a:ext cx="78190" cy="121194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F4D2E194-7B88-7BAB-D231-73E5B1AE4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72956" y="2237655"/>
                  <a:ext cx="78190" cy="121194"/>
                </a:xfrm>
                <a:prstGeom prst="rect">
                  <a:avLst/>
                </a:prstGeom>
              </p:spPr>
            </p:pic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C911607A-D155-0FC6-CCE9-8885FC527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5382" y="2238353"/>
                  <a:ext cx="78190" cy="121194"/>
                </a:xfrm>
                <a:prstGeom prst="rect">
                  <a:avLst/>
                </a:prstGeom>
              </p:spPr>
            </p:pic>
          </p:grp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1F3E42F1-1E30-F73F-5F1A-EAA290C53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2867" y="1943520"/>
                <a:ext cx="78190" cy="121194"/>
              </a:xfrm>
              <a:prstGeom prst="rect">
                <a:avLst/>
              </a:prstGeom>
            </p:spPr>
          </p:pic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46CB2D4-CFC1-8D7C-D459-8FA15E87D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4145" y="1644724"/>
              <a:ext cx="78190" cy="121194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B46B2396-3387-D918-E95B-3B9D4D1BB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050" y="1942896"/>
              <a:ext cx="117284" cy="121194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63898226-4F51-481E-C33C-1CFE604A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050" y="2237655"/>
              <a:ext cx="117285" cy="121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04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874DB-154D-3265-5786-919283AC0552}"/>
              </a:ext>
            </a:extLst>
          </p:cNvPr>
          <p:cNvSpPr txBox="1"/>
          <p:nvPr/>
        </p:nvSpPr>
        <p:spPr>
          <a:xfrm>
            <a:off x="1862740" y="11097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5DD3A-8A19-FA3E-719A-6E11F6EB2EB0}"/>
              </a:ext>
            </a:extLst>
          </p:cNvPr>
          <p:cNvSpPr txBox="1"/>
          <p:nvPr/>
        </p:nvSpPr>
        <p:spPr>
          <a:xfrm>
            <a:off x="114390" y="602836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Solution analytique en régime stationnaire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6C6245-7BDE-EEAF-050A-489B3792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0" y="1161030"/>
            <a:ext cx="8819585" cy="48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EF82-C7FF-9AC4-A7D5-A2AB9467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D2A62E-7733-2D28-E7B3-607A4D74BC56}"/>
              </a:ext>
            </a:extLst>
          </p:cNvPr>
          <p:cNvSpPr txBox="1"/>
          <p:nvPr/>
        </p:nvSpPr>
        <p:spPr>
          <a:xfrm>
            <a:off x="1862740" y="11097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C (suite)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ED7D7-E7E9-BA5B-69CA-BEA5E104AC1B}"/>
              </a:ext>
            </a:extLst>
          </p:cNvPr>
          <p:cNvSpPr txBox="1"/>
          <p:nvPr/>
        </p:nvSpPr>
        <p:spPr>
          <a:xfrm>
            <a:off x="114390" y="602836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Solution analytique en régime stationnaire (suite)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ADC734-29D1-D3E2-BBAB-0E273152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80" y="1101781"/>
            <a:ext cx="7506586" cy="51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C3084-B2C4-AA0A-F629-6086EE00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CFA7EC-8173-240B-DA9A-BC27390284A5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81C1-AB26-F0CF-1C13-77CFD9248419}"/>
              </a:ext>
            </a:extLst>
          </p:cNvPr>
          <p:cNvSpPr txBox="1"/>
          <p:nvPr/>
        </p:nvSpPr>
        <p:spPr>
          <a:xfrm>
            <a:off x="782297" y="912321"/>
            <a:ext cx="9062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Code rédigé sur un repository </a:t>
            </a:r>
            <a:r>
              <a:rPr lang="fr-FR" sz="1800" dirty="0" err="1">
                <a:solidFill>
                  <a:schemeClr val="tx1"/>
                </a:solidFill>
              </a:rPr>
              <a:t>github</a:t>
            </a: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Utilisant un nombre variable de nœuds avec une distribution uniforme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Résolution du problème instationnaire (régime stationnaire obtenu en laissant solution se stabiliser)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Profil de concentration en régime stationnaire  (5 nœuds et 320 </a:t>
            </a:r>
            <a:r>
              <a:rPr lang="fr-FR" sz="1800" dirty="0" err="1">
                <a:solidFill>
                  <a:schemeClr val="tx1"/>
                </a:solidFill>
              </a:rPr>
              <a:t>noeuds</a:t>
            </a:r>
            <a:r>
              <a:rPr lang="fr-FR" sz="1800" dirty="0">
                <a:solidFill>
                  <a:schemeClr val="tx1"/>
                </a:solidFill>
              </a:rPr>
              <a:t>):</a:t>
            </a:r>
          </a:p>
        </p:txBody>
      </p:sp>
      <p:pic>
        <p:nvPicPr>
          <p:cNvPr id="3" name="Image 2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9C4A7FF6-7EA8-FD93-964C-3781DD1A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5" y="2532185"/>
            <a:ext cx="4321839" cy="3241379"/>
          </a:xfrm>
          <a:prstGeom prst="rect">
            <a:avLst/>
          </a:prstGeom>
        </p:spPr>
      </p:pic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D8F43536-9BA8-2156-2B8B-6988BEC6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30" y="2532184"/>
            <a:ext cx="4321839" cy="32413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1BF89A-641E-D373-284D-6AB039155C2B}"/>
              </a:ext>
            </a:extLst>
          </p:cNvPr>
          <p:cNvSpPr txBox="1"/>
          <p:nvPr/>
        </p:nvSpPr>
        <p:spPr>
          <a:xfrm>
            <a:off x="782297" y="5945679"/>
            <a:ext cx="9347431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CA" sz="1600" b="1" dirty="0"/>
              <a:t>Lien vers projet </a:t>
            </a:r>
            <a:r>
              <a:rPr lang="fr-CA" sz="1600" b="1" dirty="0" err="1"/>
              <a:t>github</a:t>
            </a:r>
            <a:r>
              <a:rPr lang="fr-CA" sz="1600" b="1" dirty="0"/>
              <a:t>: https://github.com/CameliaOuamara/Devoir1_Verification_de_code.git</a:t>
            </a:r>
          </a:p>
        </p:txBody>
      </p:sp>
    </p:spTree>
    <p:extLst>
      <p:ext uri="{BB962C8B-B14F-4D97-AF65-F5344CB8AC3E}">
        <p14:creationId xmlns:p14="http://schemas.microsoft.com/office/powerpoint/2010/main" val="6960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91D45-B946-36FD-3A2E-4AA6B10E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6BCB51-50DF-F925-A8EE-2A7D866FA3E7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C17F1-A85C-B1D2-3275-70B3687A7944}"/>
                  </a:ext>
                </a:extLst>
              </p:cNvPr>
              <p:cNvSpPr txBox="1"/>
              <p:nvPr/>
            </p:nvSpPr>
            <p:spPr>
              <a:xfrm>
                <a:off x="559558" y="1433015"/>
                <a:ext cx="9062114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fr-FR" sz="1800" dirty="0">
                    <a:solidFill>
                      <a:schemeClr val="tx1"/>
                    </a:solidFill>
                  </a:rPr>
                  <a:t>Paramètres de la simulation utilisés:</a:t>
                </a:r>
              </a:p>
              <a:p>
                <a:pPr marL="3429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chemeClr val="tx1"/>
                    </a:solidFill>
                  </a:rPr>
                  <a:t>Critère convergence: Norme L2 de variation temporelle de C relative à norme L2 de C inférieure à 10</a:t>
                </a:r>
                <a:r>
                  <a:rPr lang="fr-FR" sz="1800" baseline="30000" dirty="0">
                    <a:solidFill>
                      <a:schemeClr val="tx1"/>
                    </a:solidFill>
                  </a:rPr>
                  <a:t>e</a:t>
                </a:r>
                <a:r>
                  <a:rPr lang="fr-FR" sz="1800" dirty="0">
                    <a:solidFill>
                      <a:schemeClr val="tx1"/>
                    </a:solidFill>
                  </a:rPr>
                  <a:t>-14 (près de précision machine)</a:t>
                </a:r>
              </a:p>
              <a:p>
                <a:pPr marL="3429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chemeClr val="tx1"/>
                    </a:solidFill>
                  </a:rPr>
                  <a:t>Pas de temps élevé utilisé puisque solution instationnaire inutile et schéma temporel inconditionnellement stable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=5.0 ∙10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 ∙</m:t>
                    </m:r>
                    <m:f>
                      <m:fPr>
                        <m:ctrlPr>
                          <a:rPr lang="fr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fr-FR" sz="1800" dirty="0">
                    <a:solidFill>
                      <a:schemeClr val="tx1"/>
                    </a:solidFill>
                  </a:rPr>
                  <a:t>Vérification utilisant le profil analytique:</a:t>
                </a:r>
              </a:p>
              <a:p>
                <a:pPr>
                  <a:buClr>
                    <a:schemeClr val="tx1"/>
                  </a:buClr>
                </a:pPr>
                <a:r>
                  <a:rPr lang="fr-FR" sz="18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fr-FR" sz="1800" dirty="0">
                    <a:solidFill>
                      <a:schemeClr val="tx1"/>
                    </a:solidFill>
                  </a:rPr>
                  <a:t>c)  Problème avec la méthode de vérification: Pas de problème observé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C17F1-A85C-B1D2-3275-70B3687A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433015"/>
                <a:ext cx="9062114" cy="5297028"/>
              </a:xfrm>
              <a:prstGeom prst="rect">
                <a:avLst/>
              </a:prstGeom>
              <a:blipFill>
                <a:blip r:embed="rId2"/>
                <a:stretch>
                  <a:fillRect l="-606" t="-575" r="-1077" b="-92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1DAB5936-39D9-5178-B816-EE291ED3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4" y="3392631"/>
            <a:ext cx="3684178" cy="2763133"/>
          </a:xfrm>
          <a:prstGeom prst="rect">
            <a:avLst/>
          </a:prstGeom>
        </p:spPr>
      </p:pic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27DEE9CF-3411-06AE-0AAC-DC14B2CFE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07" y="3392631"/>
            <a:ext cx="3684178" cy="2763133"/>
          </a:xfrm>
          <a:prstGeom prst="rect">
            <a:avLst/>
          </a:prstGeom>
        </p:spPr>
      </p:pic>
      <p:pic>
        <p:nvPicPr>
          <p:cNvPr id="9" name="Image 8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28C0C73F-8108-E145-D4D7-EF216666E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20" y="3392631"/>
            <a:ext cx="3684178" cy="27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13F0-41CF-4226-8777-1A4BB752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2B95D1-FB37-E390-51F8-134A79C7BC78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2441B-0EB2-AE58-D540-9B954511FA7E}"/>
              </a:ext>
            </a:extLst>
          </p:cNvPr>
          <p:cNvSpPr txBox="1"/>
          <p:nvPr/>
        </p:nvSpPr>
        <p:spPr>
          <a:xfrm>
            <a:off x="981589" y="912321"/>
            <a:ext cx="90621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Nouveau schéma implémenté dans même projet </a:t>
            </a:r>
            <a:r>
              <a:rPr lang="fr-FR" sz="1800" dirty="0" err="1">
                <a:solidFill>
                  <a:schemeClr val="tx1"/>
                </a:solidFill>
              </a:rPr>
              <a:t>github</a:t>
            </a:r>
            <a:r>
              <a:rPr lang="fr-FR" sz="1800" dirty="0">
                <a:solidFill>
                  <a:schemeClr val="tx1"/>
                </a:solidFill>
              </a:rPr>
              <a:t> avec classe alternative</a:t>
            </a:r>
          </a:p>
          <a:p>
            <a:pPr>
              <a:buClr>
                <a:schemeClr val="tx1"/>
              </a:buClr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Nouvelle vérification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Profils de concentration avec les deux schémas numériques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Constatations : L’erreur entre la solution stationnaire numérique et la solution analytique correspond à l’erreur de précision machine. Ce résultat est attendu puisque l’erreur de troncature avec le nouveau schéma spatial est uniquement dépendante des dérivées d’ordre 3 et supérieur en espace. Puisque la solution analytique est un polynôme de degré 2, l’erreur de discrétisation du schéma est donc nulle.</a:t>
            </a:r>
          </a:p>
        </p:txBody>
      </p:sp>
    </p:spTree>
    <p:extLst>
      <p:ext uri="{BB962C8B-B14F-4D97-AF65-F5344CB8AC3E}">
        <p14:creationId xmlns:p14="http://schemas.microsoft.com/office/powerpoint/2010/main" val="17081140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ersonnel Supervision Plan Project Proposal by Slidesgo">
  <a:themeElements>
    <a:clrScheme name="Simple Light">
      <a:dk1>
        <a:srgbClr val="3D3D3D"/>
      </a:dk1>
      <a:lt1>
        <a:srgbClr val="E9E6E5"/>
      </a:lt1>
      <a:dk2>
        <a:srgbClr val="8E8684"/>
      </a:dk2>
      <a:lt2>
        <a:srgbClr val="A29B99"/>
      </a:lt2>
      <a:accent1>
        <a:srgbClr val="C2BCBA"/>
      </a:accent1>
      <a:accent2>
        <a:srgbClr val="CFC9C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574</TotalTime>
  <Words>751</Words>
  <Application>Microsoft Office PowerPoint</Application>
  <PresentationFormat>Grand écran</PresentationFormat>
  <Paragraphs>112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9</vt:i4>
      </vt:variant>
    </vt:vector>
  </HeadingPairs>
  <TitlesOfParts>
    <vt:vector size="30" baseType="lpstr">
      <vt:lpstr>Arial</vt:lpstr>
      <vt:lpstr>Cabin</vt:lpstr>
      <vt:lpstr>Calibri</vt:lpstr>
      <vt:lpstr>Cambria Math</vt:lpstr>
      <vt:lpstr>Didact Gothic</vt:lpstr>
      <vt:lpstr>Julius Sans One</vt:lpstr>
      <vt:lpstr>Montserrat</vt:lpstr>
      <vt:lpstr>Nunito Light</vt:lpstr>
      <vt:lpstr>Open Sans</vt:lpstr>
      <vt:lpstr>Proxima Nova</vt:lpstr>
      <vt:lpstr>Proxima Nova Semibold</vt:lpstr>
      <vt:lpstr>PT Sans</vt:lpstr>
      <vt:lpstr>Questrial</vt:lpstr>
      <vt:lpstr>Raleway</vt:lpstr>
      <vt:lpstr>Wingdings</vt:lpstr>
      <vt:lpstr>Minimalist Grayscale Pitch Deck XL by Slidesgo</vt:lpstr>
      <vt:lpstr>Slidesgo Final Pages</vt:lpstr>
      <vt:lpstr>1_Slidesgo Final Pages</vt:lpstr>
      <vt:lpstr>2_Slidesgo Final Pages</vt:lpstr>
      <vt:lpstr>Personnel Supervision Plan Project Proposal by Slidesgo</vt:lpstr>
      <vt:lpstr>3_Slidesgo Final Pages</vt:lpstr>
      <vt:lpstr>MEC8211- Vérification et validation en modélisation numérique  Hiver 2024  Devoir 1 – Vérification de code </vt:lpstr>
      <vt:lpstr>Question A</vt:lpstr>
      <vt:lpstr>Question B</vt:lpstr>
      <vt:lpstr>Question B (suite)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MEC8211- Vérification et validation en modélisation numérique  Hiver 2024  Devoir 1 – Vérification de code </dc:title>
  <dc:creator>camelia ouamara</dc:creator>
  <cp:lastModifiedBy>Vincent Liguori</cp:lastModifiedBy>
  <cp:revision>18</cp:revision>
  <dcterms:created xsi:type="dcterms:W3CDTF">2024-02-07T01:50:16Z</dcterms:created>
  <dcterms:modified xsi:type="dcterms:W3CDTF">2024-02-09T05:30:46Z</dcterms:modified>
</cp:coreProperties>
</file>