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9" r:id="rId2"/>
    <p:sldMasterId id="2147483689" r:id="rId3"/>
    <p:sldMasterId id="2147483698" r:id="rId4"/>
  </p:sldMasterIdLst>
  <p:notesMasterIdLst>
    <p:notesMasterId r:id="rId23"/>
  </p:notesMasterIdLst>
  <p:sldIdLst>
    <p:sldId id="1133" r:id="rId5"/>
    <p:sldId id="1138" r:id="rId6"/>
    <p:sldId id="1179" r:id="rId7"/>
    <p:sldId id="711" r:id="rId8"/>
    <p:sldId id="1191" r:id="rId9"/>
    <p:sldId id="1180" r:id="rId10"/>
    <p:sldId id="1192" r:id="rId11"/>
    <p:sldId id="1193" r:id="rId12"/>
    <p:sldId id="1195" r:id="rId13"/>
    <p:sldId id="1194" r:id="rId14"/>
    <p:sldId id="1181" r:id="rId15"/>
    <p:sldId id="1182" r:id="rId16"/>
    <p:sldId id="1183" r:id="rId17"/>
    <p:sldId id="1184" r:id="rId18"/>
    <p:sldId id="1185" r:id="rId19"/>
    <p:sldId id="1187" r:id="rId20"/>
    <p:sldId id="1188" r:id="rId21"/>
    <p:sldId id="11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CA6"/>
    <a:srgbClr val="FF5E96"/>
    <a:srgbClr val="FFFFFF"/>
    <a:srgbClr val="7030A0"/>
    <a:srgbClr val="996633"/>
    <a:srgbClr val="CCCCFF"/>
    <a:srgbClr val="FF9966"/>
    <a:srgbClr val="FF659A"/>
    <a:srgbClr val="0BD0D9"/>
    <a:srgbClr val="EA5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5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D5C9-3A0E-4C03-B1F3-0990688C7C33}" type="datetimeFigureOut">
              <a:rPr lang="en-HK" smtClean="0"/>
              <a:t>18/3/2024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9DDB8-0D64-4C88-A30A-0C0E2D55FB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403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931101-0783-3843-9B34-8DFBA1E82C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94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31101-0783-3843-9B34-8DFBA1E82C3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9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31101-0783-3843-9B34-8DFBA1E82C3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3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931101-0783-3843-9B34-8DFBA1E82C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05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6CAE50AB-492C-BB4B-A257-2F34B360E7D1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92434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40" y="1550504"/>
            <a:ext cx="10515600" cy="46264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>
              <a:defRPr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>
              <a:defRPr>
                <a:latin typeface="Book Antiqua" panose="020406020503050303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7B2EA3-8E01-774F-A510-A339DF26D0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327E0F-7F46-3646-AAC1-128C00425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3FFA76-2154-5C41-8FD7-6302EF8A4F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F4F6F89-C7B3-3D47-A69F-98543797E8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89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04A5598D-3F67-A949-9BFA-740BEE4DF610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31B35AD-B7E7-7140-8C00-87BBA5FBDA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5BC7A6-7E98-674B-A589-0202D7C9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92434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857DD5-9950-EC49-8407-39FF4936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550504"/>
            <a:ext cx="10515600" cy="46264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07010A-23F5-704E-B3D5-A6CA0CAAB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BEB5726-0995-6346-A3BA-EA8494587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6A131AD-EA0F-FA40-9DD8-3A1BDED61E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66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5B305440-AC5D-7440-BAB3-57EBD3AB0F3A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8BF823D-853B-9641-8606-BB0458FFD6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2606" y="76835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206F98B-0150-0E4B-BAC5-C6F4418A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C3D4E35-DEBF-874B-BF1D-8A7EB76B8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BA77842-E3FE-D54D-A28D-A716D2C36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12A80F-A1C6-4F46-8A76-9135DB57A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8C8BC0-4E96-244D-A799-B677F37D04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37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B38A432D-EA46-5D4F-A131-F479AA58C050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995E40-D4DF-9F42-83A7-81F531474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14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0151F96-E39A-6840-A7FB-3FB489638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8361773-28A9-8E4F-BEBE-06E75272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81999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286621C-205E-CB42-BC92-BF659FD41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6F135A4-1BD9-FB4C-A80B-6F1128B440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734FC59-2BA4-C34A-8CFB-C91D0155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2718238-823A-D843-995A-EF5FC53BAD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50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C6F50ACD-5FEE-2248-BD93-AF9D0BD1FBAC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A43DC71-96F6-EB48-90D3-8DB0FBAB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140" y="148678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9985523-398F-9241-AE79-F140038F3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140" y="2310698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8DC9740-C5CE-5248-9207-C267D6D42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9552" y="148678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AD211EC-B227-AB49-8185-BC10F1613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9552" y="2310698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B1BAB0-8188-C846-9621-25159205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FE5A40-4FA3-5841-A720-CAFBC0C6F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208CF7-F60D-C048-B5DA-40EB520AB4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6AE6557-E992-B34E-8976-FE8AA24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A568EF85-1917-5441-92C3-18F84F9A8D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8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5978811C-25A9-AC43-860F-AFA3939DC7C4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94C2F2-BACE-544A-9BAD-8FC1B511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E05D3A-509C-3446-A56B-A0A5AC790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7FB93B9-C216-D24A-9FE8-7968FCF1EC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28D256-3FD3-D14E-8EF6-CC6AE133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8AFE0494-E513-014A-A935-443D7DC169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202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2FD21B0A-AB38-FF44-8EEE-720C7913AB63}"/>
              </a:ext>
            </a:extLst>
          </p:cNvPr>
          <p:cNvSpPr/>
          <p:nvPr userDrawn="1"/>
        </p:nvSpPr>
        <p:spPr>
          <a:xfrm>
            <a:off x="276225" y="307975"/>
            <a:ext cx="11639550" cy="6105525"/>
          </a:xfrm>
          <a:prstGeom prst="roundRect">
            <a:avLst>
              <a:gd name="adj" fmla="val 4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A7E17362-FB7D-864C-A026-AA32D94487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14706" y="44450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FC1A7E1-7736-F64A-9834-6FFC97C4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CD64E-80F4-804D-8C35-72BDF513BB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A4EBAC1-C077-D64A-9C51-5D07DCFB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31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09568F23-8994-C442-A0AB-48B57BDB39DC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87E14C91-8015-504C-9EFF-C3DF03DB0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8C0A03-B3FA-8849-9C1D-733080A9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A8CB03-7FFA-F741-B4FF-46874E36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44" y="457199"/>
            <a:ext cx="7472640" cy="574481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07BFD8-76A3-A54B-9ECD-C820CB7A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0A241FD-CC4F-BA4B-B729-B9329BE6E7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C7E96CC-96D8-D74D-844E-F0C8E3E79C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609BC94-3AFD-574E-BFAE-0A071BDA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519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C22F5272-E511-054B-B4DF-951CE3766DE8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ECA3A11-8A4B-2D4B-A1FC-68D75967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54277A7-28FB-264D-9129-E4DD1E555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C988D5F5-75E6-C444-9E09-100FD5F57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2494" y="560043"/>
            <a:ext cx="7321271" cy="5641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HK" noProof="0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C1E3E77-93B4-A448-B70C-7BF166B16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AEE7297-6CF2-1E45-BEDA-2E5A00BED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DF99F29B-EFBF-244E-AF36-24D0C13A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6B71006-04EF-A641-8FA9-29BB2BE83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794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/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-1" fmla="*/ 0 w 12165834"/>
              <a:gd name="connsiteY0-2" fmla="*/ 210228 h 5121275"/>
              <a:gd name="connsiteX1-3" fmla="*/ 210228 w 12165834"/>
              <a:gd name="connsiteY1-4" fmla="*/ 0 h 5121275"/>
              <a:gd name="connsiteX2-5" fmla="*/ 11955606 w 12165834"/>
              <a:gd name="connsiteY2-6" fmla="*/ 0 h 5121275"/>
              <a:gd name="connsiteX3-7" fmla="*/ 12165834 w 12165834"/>
              <a:gd name="connsiteY3-8" fmla="*/ 210228 h 5121275"/>
              <a:gd name="connsiteX4-9" fmla="*/ 12165834 w 12165834"/>
              <a:gd name="connsiteY4-10" fmla="*/ 4911047 h 5121275"/>
              <a:gd name="connsiteX5-11" fmla="*/ 11955606 w 12165834"/>
              <a:gd name="connsiteY5-12" fmla="*/ 5121275 h 5121275"/>
              <a:gd name="connsiteX6-13" fmla="*/ 210228 w 12165834"/>
              <a:gd name="connsiteY6-14" fmla="*/ 5121275 h 5121275"/>
              <a:gd name="connsiteX7-15" fmla="*/ 0 w 12165834"/>
              <a:gd name="connsiteY7-16" fmla="*/ 4911047 h 5121275"/>
              <a:gd name="connsiteX8-17" fmla="*/ 0 w 12165834"/>
              <a:gd name="connsiteY8-18" fmla="*/ 210228 h 5121275"/>
              <a:gd name="connsiteX0-19" fmla="*/ 0 w 12899199"/>
              <a:gd name="connsiteY0-20" fmla="*/ 574009 h 5485056"/>
              <a:gd name="connsiteX1-21" fmla="*/ 210228 w 12899199"/>
              <a:gd name="connsiteY1-22" fmla="*/ 363781 h 5485056"/>
              <a:gd name="connsiteX2-23" fmla="*/ 11955606 w 12899199"/>
              <a:gd name="connsiteY2-24" fmla="*/ 363781 h 5485056"/>
              <a:gd name="connsiteX3-25" fmla="*/ 12165834 w 12899199"/>
              <a:gd name="connsiteY3-26" fmla="*/ 5274828 h 5485056"/>
              <a:gd name="connsiteX4-27" fmla="*/ 11955606 w 12899199"/>
              <a:gd name="connsiteY4-28" fmla="*/ 5485056 h 5485056"/>
              <a:gd name="connsiteX5-29" fmla="*/ 210228 w 12899199"/>
              <a:gd name="connsiteY5-30" fmla="*/ 5485056 h 5485056"/>
              <a:gd name="connsiteX6-31" fmla="*/ 0 w 12899199"/>
              <a:gd name="connsiteY6-32" fmla="*/ 5274828 h 5485056"/>
              <a:gd name="connsiteX7-33" fmla="*/ 0 w 12899199"/>
              <a:gd name="connsiteY7-34" fmla="*/ 574009 h 5485056"/>
              <a:gd name="connsiteX0-35" fmla="*/ 0 w 12899199"/>
              <a:gd name="connsiteY0-36" fmla="*/ 574009 h 5485056"/>
              <a:gd name="connsiteX1-37" fmla="*/ 210228 w 12899199"/>
              <a:gd name="connsiteY1-38" fmla="*/ 363781 h 5485056"/>
              <a:gd name="connsiteX2-39" fmla="*/ 11955606 w 12899199"/>
              <a:gd name="connsiteY2-40" fmla="*/ 363781 h 5485056"/>
              <a:gd name="connsiteX3-41" fmla="*/ 12165834 w 12899199"/>
              <a:gd name="connsiteY3-42" fmla="*/ 5274828 h 5485056"/>
              <a:gd name="connsiteX4-43" fmla="*/ 11955606 w 12899199"/>
              <a:gd name="connsiteY4-44" fmla="*/ 5485056 h 5485056"/>
              <a:gd name="connsiteX5-45" fmla="*/ 210228 w 12899199"/>
              <a:gd name="connsiteY5-46" fmla="*/ 5485056 h 5485056"/>
              <a:gd name="connsiteX6-47" fmla="*/ 0 w 12899199"/>
              <a:gd name="connsiteY6-48" fmla="*/ 5274828 h 5485056"/>
              <a:gd name="connsiteX7-49" fmla="*/ 0 w 12899199"/>
              <a:gd name="connsiteY7-50" fmla="*/ 574009 h 5485056"/>
              <a:gd name="connsiteX0-51" fmla="*/ 0 w 12165834"/>
              <a:gd name="connsiteY0-52" fmla="*/ 574009 h 5485056"/>
              <a:gd name="connsiteX1-53" fmla="*/ 210228 w 12165834"/>
              <a:gd name="connsiteY1-54" fmla="*/ 363781 h 5485056"/>
              <a:gd name="connsiteX2-55" fmla="*/ 11955606 w 12165834"/>
              <a:gd name="connsiteY2-56" fmla="*/ 363781 h 5485056"/>
              <a:gd name="connsiteX3-57" fmla="*/ 12165834 w 12165834"/>
              <a:gd name="connsiteY3-58" fmla="*/ 5274828 h 5485056"/>
              <a:gd name="connsiteX4-59" fmla="*/ 11955606 w 12165834"/>
              <a:gd name="connsiteY4-60" fmla="*/ 5485056 h 5485056"/>
              <a:gd name="connsiteX5-61" fmla="*/ 210228 w 12165834"/>
              <a:gd name="connsiteY5-62" fmla="*/ 5485056 h 5485056"/>
              <a:gd name="connsiteX6-63" fmla="*/ 0 w 12165834"/>
              <a:gd name="connsiteY6-64" fmla="*/ 5274828 h 5485056"/>
              <a:gd name="connsiteX7-65" fmla="*/ 0 w 12165834"/>
              <a:gd name="connsiteY7-66" fmla="*/ 574009 h 5485056"/>
              <a:gd name="connsiteX0-67" fmla="*/ 0 w 12165834"/>
              <a:gd name="connsiteY0-68" fmla="*/ 210228 h 5121275"/>
              <a:gd name="connsiteX1-69" fmla="*/ 210228 w 12165834"/>
              <a:gd name="connsiteY1-70" fmla="*/ 0 h 5121275"/>
              <a:gd name="connsiteX2-71" fmla="*/ 11955606 w 12165834"/>
              <a:gd name="connsiteY2-72" fmla="*/ 0 h 5121275"/>
              <a:gd name="connsiteX3-73" fmla="*/ 12165834 w 12165834"/>
              <a:gd name="connsiteY3-74" fmla="*/ 4911047 h 5121275"/>
              <a:gd name="connsiteX4-75" fmla="*/ 11955606 w 12165834"/>
              <a:gd name="connsiteY4-76" fmla="*/ 5121275 h 5121275"/>
              <a:gd name="connsiteX5-77" fmla="*/ 210228 w 12165834"/>
              <a:gd name="connsiteY5-78" fmla="*/ 5121275 h 5121275"/>
              <a:gd name="connsiteX6-79" fmla="*/ 0 w 12165834"/>
              <a:gd name="connsiteY6-80" fmla="*/ 4911047 h 5121275"/>
              <a:gd name="connsiteX7-81" fmla="*/ 0 w 12165834"/>
              <a:gd name="connsiteY7-82" fmla="*/ 210228 h 5121275"/>
              <a:gd name="connsiteX0-83" fmla="*/ 0 w 13423778"/>
              <a:gd name="connsiteY0-84" fmla="*/ 210228 h 5121275"/>
              <a:gd name="connsiteX1-85" fmla="*/ 210228 w 13423778"/>
              <a:gd name="connsiteY1-86" fmla="*/ 0 h 5121275"/>
              <a:gd name="connsiteX2-87" fmla="*/ 11955606 w 13423778"/>
              <a:gd name="connsiteY2-88" fmla="*/ 0 h 5121275"/>
              <a:gd name="connsiteX3-89" fmla="*/ 11955606 w 13423778"/>
              <a:gd name="connsiteY3-90" fmla="*/ 5121275 h 5121275"/>
              <a:gd name="connsiteX4-91" fmla="*/ 210228 w 13423778"/>
              <a:gd name="connsiteY4-92" fmla="*/ 5121275 h 5121275"/>
              <a:gd name="connsiteX5-93" fmla="*/ 0 w 13423778"/>
              <a:gd name="connsiteY5-94" fmla="*/ 4911047 h 5121275"/>
              <a:gd name="connsiteX6-95" fmla="*/ 0 w 13423778"/>
              <a:gd name="connsiteY6-96" fmla="*/ 210228 h 5121275"/>
              <a:gd name="connsiteX0-97" fmla="*/ 0 w 12825634"/>
              <a:gd name="connsiteY0-98" fmla="*/ 210228 h 5121275"/>
              <a:gd name="connsiteX1-99" fmla="*/ 210228 w 12825634"/>
              <a:gd name="connsiteY1-100" fmla="*/ 0 h 5121275"/>
              <a:gd name="connsiteX2-101" fmla="*/ 11955606 w 12825634"/>
              <a:gd name="connsiteY2-102" fmla="*/ 0 h 5121275"/>
              <a:gd name="connsiteX3-103" fmla="*/ 11955606 w 12825634"/>
              <a:gd name="connsiteY3-104" fmla="*/ 5121275 h 5121275"/>
              <a:gd name="connsiteX4-105" fmla="*/ 210228 w 12825634"/>
              <a:gd name="connsiteY4-106" fmla="*/ 5121275 h 5121275"/>
              <a:gd name="connsiteX5-107" fmla="*/ 0 w 12825634"/>
              <a:gd name="connsiteY5-108" fmla="*/ 4911047 h 5121275"/>
              <a:gd name="connsiteX6-109" fmla="*/ 0 w 12825634"/>
              <a:gd name="connsiteY6-110" fmla="*/ 210228 h 5121275"/>
              <a:gd name="connsiteX0-111" fmla="*/ 0 w 11955606"/>
              <a:gd name="connsiteY0-112" fmla="*/ 210228 h 5121275"/>
              <a:gd name="connsiteX1-113" fmla="*/ 210228 w 11955606"/>
              <a:gd name="connsiteY1-114" fmla="*/ 0 h 5121275"/>
              <a:gd name="connsiteX2-115" fmla="*/ 11955606 w 11955606"/>
              <a:gd name="connsiteY2-116" fmla="*/ 0 h 5121275"/>
              <a:gd name="connsiteX3-117" fmla="*/ 11955606 w 11955606"/>
              <a:gd name="connsiteY3-118" fmla="*/ 5121275 h 5121275"/>
              <a:gd name="connsiteX4-119" fmla="*/ 210228 w 11955606"/>
              <a:gd name="connsiteY4-120" fmla="*/ 5121275 h 5121275"/>
              <a:gd name="connsiteX5-121" fmla="*/ 0 w 11955606"/>
              <a:gd name="connsiteY5-122" fmla="*/ 4911047 h 5121275"/>
              <a:gd name="connsiteX6-123" fmla="*/ 0 w 11955606"/>
              <a:gd name="connsiteY6-124" fmla="*/ 210228 h 512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92434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40" y="1550504"/>
            <a:ext cx="10515600" cy="46264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>
              <a:defRPr>
                <a:latin typeface="Century Gothic" panose="020B0502020202020204" pitchFamily="34" charset="0"/>
                <a:cs typeface="Arial" panose="020B0604020202090204" pitchFamily="34" charset="0"/>
              </a:defRPr>
            </a:lvl2pPr>
            <a:lvl3pPr>
              <a:defRPr>
                <a:latin typeface="Book Antiqua" panose="02040602050305030304" pitchFamily="18" charset="0"/>
                <a:cs typeface="Arial" panose="020B0604020202090204" pitchFamily="34" charset="0"/>
              </a:defRPr>
            </a:lvl3pPr>
            <a:lvl4pPr>
              <a:defRPr>
                <a:latin typeface="Book Antiqua" panose="02040602050305030304" pitchFamily="18" charset="0"/>
                <a:cs typeface="Arial" panose="020B0604020202090204" pitchFamily="34" charset="0"/>
              </a:defRPr>
            </a:lvl4pPr>
            <a:lvl5pPr>
              <a:defRPr>
                <a:latin typeface="Book Antiqua" panose="02040602050305030304" pitchFamily="18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EF3FFA76-2154-5C41-8FD7-6302EF8A4F56}" type="slidenum">
              <a:rPr lang="en-US" altLang="en-US"/>
              <a:t>‹#›</a:t>
            </a:fld>
            <a:endParaRPr lang="en-US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260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/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-1" fmla="*/ 0 w 12864354"/>
              <a:gd name="connsiteY0-2" fmla="*/ 255128 h 6215062"/>
              <a:gd name="connsiteX1-3" fmla="*/ 255128 w 12864354"/>
              <a:gd name="connsiteY1-4" fmla="*/ 0 h 6215062"/>
              <a:gd name="connsiteX2-5" fmla="*/ 11910706 w 12864354"/>
              <a:gd name="connsiteY2-6" fmla="*/ 0 h 6215062"/>
              <a:gd name="connsiteX3-7" fmla="*/ 12165834 w 12864354"/>
              <a:gd name="connsiteY3-8" fmla="*/ 5959934 h 6215062"/>
              <a:gd name="connsiteX4-9" fmla="*/ 11910706 w 12864354"/>
              <a:gd name="connsiteY4-10" fmla="*/ 6215062 h 6215062"/>
              <a:gd name="connsiteX5-11" fmla="*/ 255128 w 12864354"/>
              <a:gd name="connsiteY5-12" fmla="*/ 6215062 h 6215062"/>
              <a:gd name="connsiteX6-13" fmla="*/ 0 w 12864354"/>
              <a:gd name="connsiteY6-14" fmla="*/ 5959934 h 6215062"/>
              <a:gd name="connsiteX7-15" fmla="*/ 0 w 12864354"/>
              <a:gd name="connsiteY7-16" fmla="*/ 255128 h 6215062"/>
              <a:gd name="connsiteX0-17" fmla="*/ 0 w 12165834"/>
              <a:gd name="connsiteY0-18" fmla="*/ 255128 h 6215062"/>
              <a:gd name="connsiteX1-19" fmla="*/ 255128 w 12165834"/>
              <a:gd name="connsiteY1-20" fmla="*/ 0 h 6215062"/>
              <a:gd name="connsiteX2-21" fmla="*/ 11910706 w 12165834"/>
              <a:gd name="connsiteY2-22" fmla="*/ 0 h 6215062"/>
              <a:gd name="connsiteX3-23" fmla="*/ 12165834 w 12165834"/>
              <a:gd name="connsiteY3-24" fmla="*/ 5959934 h 6215062"/>
              <a:gd name="connsiteX4-25" fmla="*/ 11910706 w 12165834"/>
              <a:gd name="connsiteY4-26" fmla="*/ 6215062 h 6215062"/>
              <a:gd name="connsiteX5-27" fmla="*/ 255128 w 12165834"/>
              <a:gd name="connsiteY5-28" fmla="*/ 6215062 h 6215062"/>
              <a:gd name="connsiteX6-29" fmla="*/ 0 w 12165834"/>
              <a:gd name="connsiteY6-30" fmla="*/ 5959934 h 6215062"/>
              <a:gd name="connsiteX7-31" fmla="*/ 0 w 12165834"/>
              <a:gd name="connsiteY7-32" fmla="*/ 255128 h 6215062"/>
              <a:gd name="connsiteX0-33" fmla="*/ 0 w 13367653"/>
              <a:gd name="connsiteY0-34" fmla="*/ 255128 h 6215062"/>
              <a:gd name="connsiteX1-35" fmla="*/ 255128 w 13367653"/>
              <a:gd name="connsiteY1-36" fmla="*/ 0 h 6215062"/>
              <a:gd name="connsiteX2-37" fmla="*/ 11910706 w 13367653"/>
              <a:gd name="connsiteY2-38" fmla="*/ 0 h 6215062"/>
              <a:gd name="connsiteX3-39" fmla="*/ 11910706 w 13367653"/>
              <a:gd name="connsiteY3-40" fmla="*/ 6215062 h 6215062"/>
              <a:gd name="connsiteX4-41" fmla="*/ 255128 w 13367653"/>
              <a:gd name="connsiteY4-42" fmla="*/ 6215062 h 6215062"/>
              <a:gd name="connsiteX5-43" fmla="*/ 0 w 13367653"/>
              <a:gd name="connsiteY5-44" fmla="*/ 5959934 h 6215062"/>
              <a:gd name="connsiteX6-45" fmla="*/ 0 w 13367653"/>
              <a:gd name="connsiteY6-46" fmla="*/ 255128 h 6215062"/>
              <a:gd name="connsiteX0-47" fmla="*/ 0 w 12774082"/>
              <a:gd name="connsiteY0-48" fmla="*/ 255128 h 6215062"/>
              <a:gd name="connsiteX1-49" fmla="*/ 255128 w 12774082"/>
              <a:gd name="connsiteY1-50" fmla="*/ 0 h 6215062"/>
              <a:gd name="connsiteX2-51" fmla="*/ 11910706 w 12774082"/>
              <a:gd name="connsiteY2-52" fmla="*/ 0 h 6215062"/>
              <a:gd name="connsiteX3-53" fmla="*/ 11910706 w 12774082"/>
              <a:gd name="connsiteY3-54" fmla="*/ 6215062 h 6215062"/>
              <a:gd name="connsiteX4-55" fmla="*/ 255128 w 12774082"/>
              <a:gd name="connsiteY4-56" fmla="*/ 6215062 h 6215062"/>
              <a:gd name="connsiteX5-57" fmla="*/ 0 w 12774082"/>
              <a:gd name="connsiteY5-58" fmla="*/ 5959934 h 6215062"/>
              <a:gd name="connsiteX6-59" fmla="*/ 0 w 12774082"/>
              <a:gd name="connsiteY6-60" fmla="*/ 255128 h 6215062"/>
              <a:gd name="connsiteX0-61" fmla="*/ 0 w 11910706"/>
              <a:gd name="connsiteY0-62" fmla="*/ 255128 h 6215062"/>
              <a:gd name="connsiteX1-63" fmla="*/ 255128 w 11910706"/>
              <a:gd name="connsiteY1-64" fmla="*/ 0 h 6215062"/>
              <a:gd name="connsiteX2-65" fmla="*/ 11910706 w 11910706"/>
              <a:gd name="connsiteY2-66" fmla="*/ 0 h 6215062"/>
              <a:gd name="connsiteX3-67" fmla="*/ 11910706 w 11910706"/>
              <a:gd name="connsiteY3-68" fmla="*/ 6215062 h 6215062"/>
              <a:gd name="connsiteX4-69" fmla="*/ 255128 w 11910706"/>
              <a:gd name="connsiteY4-70" fmla="*/ 6215062 h 6215062"/>
              <a:gd name="connsiteX5-71" fmla="*/ 0 w 11910706"/>
              <a:gd name="connsiteY5-72" fmla="*/ 5959934 h 6215062"/>
              <a:gd name="connsiteX6-73" fmla="*/ 0 w 11910706"/>
              <a:gd name="connsiteY6-74" fmla="*/ 255128 h 6215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F669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44BFFFE3-9EE6-C144-80FF-3E501E4CB760}" type="slidenum">
              <a:rPr lang="en-US" altLang="en-US"/>
              <a:t>‹#›</a:t>
            </a:fld>
            <a:endParaRPr lang="en-US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6" y="76835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>
            <a:extLst>
              <a:ext uri="{FF2B5EF4-FFF2-40B4-BE49-F238E27FC236}">
                <a16:creationId xmlns:a16="http://schemas.microsoft.com/office/drawing/2014/main" id="{EC0DA260-9F7F-CA46-9B40-D2525A345CF1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F669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E145D4-018B-5444-8164-3390CA41D3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59B94B-CCDA-5F49-A035-A7A5784CD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BFFFE3-9EE6-C144-80FF-3E501E4CB7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4A815CC-1124-C845-BF99-21AE7DBB46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2606" y="76835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20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2"/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-1" fmla="*/ 0 w 12165834"/>
              <a:gd name="connsiteY0-2" fmla="*/ 210228 h 5121275"/>
              <a:gd name="connsiteX1-3" fmla="*/ 210228 w 12165834"/>
              <a:gd name="connsiteY1-4" fmla="*/ 0 h 5121275"/>
              <a:gd name="connsiteX2-5" fmla="*/ 11955606 w 12165834"/>
              <a:gd name="connsiteY2-6" fmla="*/ 0 h 5121275"/>
              <a:gd name="connsiteX3-7" fmla="*/ 12165834 w 12165834"/>
              <a:gd name="connsiteY3-8" fmla="*/ 210228 h 5121275"/>
              <a:gd name="connsiteX4-9" fmla="*/ 12165834 w 12165834"/>
              <a:gd name="connsiteY4-10" fmla="*/ 4911047 h 5121275"/>
              <a:gd name="connsiteX5-11" fmla="*/ 11955606 w 12165834"/>
              <a:gd name="connsiteY5-12" fmla="*/ 5121275 h 5121275"/>
              <a:gd name="connsiteX6-13" fmla="*/ 210228 w 12165834"/>
              <a:gd name="connsiteY6-14" fmla="*/ 5121275 h 5121275"/>
              <a:gd name="connsiteX7-15" fmla="*/ 0 w 12165834"/>
              <a:gd name="connsiteY7-16" fmla="*/ 4911047 h 5121275"/>
              <a:gd name="connsiteX8-17" fmla="*/ 0 w 12165834"/>
              <a:gd name="connsiteY8-18" fmla="*/ 210228 h 5121275"/>
              <a:gd name="connsiteX0-19" fmla="*/ 0 w 12899199"/>
              <a:gd name="connsiteY0-20" fmla="*/ 574009 h 5485056"/>
              <a:gd name="connsiteX1-21" fmla="*/ 210228 w 12899199"/>
              <a:gd name="connsiteY1-22" fmla="*/ 363781 h 5485056"/>
              <a:gd name="connsiteX2-23" fmla="*/ 11955606 w 12899199"/>
              <a:gd name="connsiteY2-24" fmla="*/ 363781 h 5485056"/>
              <a:gd name="connsiteX3-25" fmla="*/ 12165834 w 12899199"/>
              <a:gd name="connsiteY3-26" fmla="*/ 5274828 h 5485056"/>
              <a:gd name="connsiteX4-27" fmla="*/ 11955606 w 12899199"/>
              <a:gd name="connsiteY4-28" fmla="*/ 5485056 h 5485056"/>
              <a:gd name="connsiteX5-29" fmla="*/ 210228 w 12899199"/>
              <a:gd name="connsiteY5-30" fmla="*/ 5485056 h 5485056"/>
              <a:gd name="connsiteX6-31" fmla="*/ 0 w 12899199"/>
              <a:gd name="connsiteY6-32" fmla="*/ 5274828 h 5485056"/>
              <a:gd name="connsiteX7-33" fmla="*/ 0 w 12899199"/>
              <a:gd name="connsiteY7-34" fmla="*/ 574009 h 5485056"/>
              <a:gd name="connsiteX0-35" fmla="*/ 0 w 12899199"/>
              <a:gd name="connsiteY0-36" fmla="*/ 574009 h 5485056"/>
              <a:gd name="connsiteX1-37" fmla="*/ 210228 w 12899199"/>
              <a:gd name="connsiteY1-38" fmla="*/ 363781 h 5485056"/>
              <a:gd name="connsiteX2-39" fmla="*/ 11955606 w 12899199"/>
              <a:gd name="connsiteY2-40" fmla="*/ 363781 h 5485056"/>
              <a:gd name="connsiteX3-41" fmla="*/ 12165834 w 12899199"/>
              <a:gd name="connsiteY3-42" fmla="*/ 5274828 h 5485056"/>
              <a:gd name="connsiteX4-43" fmla="*/ 11955606 w 12899199"/>
              <a:gd name="connsiteY4-44" fmla="*/ 5485056 h 5485056"/>
              <a:gd name="connsiteX5-45" fmla="*/ 210228 w 12899199"/>
              <a:gd name="connsiteY5-46" fmla="*/ 5485056 h 5485056"/>
              <a:gd name="connsiteX6-47" fmla="*/ 0 w 12899199"/>
              <a:gd name="connsiteY6-48" fmla="*/ 5274828 h 5485056"/>
              <a:gd name="connsiteX7-49" fmla="*/ 0 w 12899199"/>
              <a:gd name="connsiteY7-50" fmla="*/ 574009 h 5485056"/>
              <a:gd name="connsiteX0-51" fmla="*/ 0 w 12165834"/>
              <a:gd name="connsiteY0-52" fmla="*/ 574009 h 5485056"/>
              <a:gd name="connsiteX1-53" fmla="*/ 210228 w 12165834"/>
              <a:gd name="connsiteY1-54" fmla="*/ 363781 h 5485056"/>
              <a:gd name="connsiteX2-55" fmla="*/ 11955606 w 12165834"/>
              <a:gd name="connsiteY2-56" fmla="*/ 363781 h 5485056"/>
              <a:gd name="connsiteX3-57" fmla="*/ 12165834 w 12165834"/>
              <a:gd name="connsiteY3-58" fmla="*/ 5274828 h 5485056"/>
              <a:gd name="connsiteX4-59" fmla="*/ 11955606 w 12165834"/>
              <a:gd name="connsiteY4-60" fmla="*/ 5485056 h 5485056"/>
              <a:gd name="connsiteX5-61" fmla="*/ 210228 w 12165834"/>
              <a:gd name="connsiteY5-62" fmla="*/ 5485056 h 5485056"/>
              <a:gd name="connsiteX6-63" fmla="*/ 0 w 12165834"/>
              <a:gd name="connsiteY6-64" fmla="*/ 5274828 h 5485056"/>
              <a:gd name="connsiteX7-65" fmla="*/ 0 w 12165834"/>
              <a:gd name="connsiteY7-66" fmla="*/ 574009 h 5485056"/>
              <a:gd name="connsiteX0-67" fmla="*/ 0 w 12165834"/>
              <a:gd name="connsiteY0-68" fmla="*/ 210228 h 5121275"/>
              <a:gd name="connsiteX1-69" fmla="*/ 210228 w 12165834"/>
              <a:gd name="connsiteY1-70" fmla="*/ 0 h 5121275"/>
              <a:gd name="connsiteX2-71" fmla="*/ 11955606 w 12165834"/>
              <a:gd name="connsiteY2-72" fmla="*/ 0 h 5121275"/>
              <a:gd name="connsiteX3-73" fmla="*/ 12165834 w 12165834"/>
              <a:gd name="connsiteY3-74" fmla="*/ 4911047 h 5121275"/>
              <a:gd name="connsiteX4-75" fmla="*/ 11955606 w 12165834"/>
              <a:gd name="connsiteY4-76" fmla="*/ 5121275 h 5121275"/>
              <a:gd name="connsiteX5-77" fmla="*/ 210228 w 12165834"/>
              <a:gd name="connsiteY5-78" fmla="*/ 5121275 h 5121275"/>
              <a:gd name="connsiteX6-79" fmla="*/ 0 w 12165834"/>
              <a:gd name="connsiteY6-80" fmla="*/ 4911047 h 5121275"/>
              <a:gd name="connsiteX7-81" fmla="*/ 0 w 12165834"/>
              <a:gd name="connsiteY7-82" fmla="*/ 210228 h 5121275"/>
              <a:gd name="connsiteX0-83" fmla="*/ 0 w 13423778"/>
              <a:gd name="connsiteY0-84" fmla="*/ 210228 h 5121275"/>
              <a:gd name="connsiteX1-85" fmla="*/ 210228 w 13423778"/>
              <a:gd name="connsiteY1-86" fmla="*/ 0 h 5121275"/>
              <a:gd name="connsiteX2-87" fmla="*/ 11955606 w 13423778"/>
              <a:gd name="connsiteY2-88" fmla="*/ 0 h 5121275"/>
              <a:gd name="connsiteX3-89" fmla="*/ 11955606 w 13423778"/>
              <a:gd name="connsiteY3-90" fmla="*/ 5121275 h 5121275"/>
              <a:gd name="connsiteX4-91" fmla="*/ 210228 w 13423778"/>
              <a:gd name="connsiteY4-92" fmla="*/ 5121275 h 5121275"/>
              <a:gd name="connsiteX5-93" fmla="*/ 0 w 13423778"/>
              <a:gd name="connsiteY5-94" fmla="*/ 4911047 h 5121275"/>
              <a:gd name="connsiteX6-95" fmla="*/ 0 w 13423778"/>
              <a:gd name="connsiteY6-96" fmla="*/ 210228 h 5121275"/>
              <a:gd name="connsiteX0-97" fmla="*/ 0 w 12825634"/>
              <a:gd name="connsiteY0-98" fmla="*/ 210228 h 5121275"/>
              <a:gd name="connsiteX1-99" fmla="*/ 210228 w 12825634"/>
              <a:gd name="connsiteY1-100" fmla="*/ 0 h 5121275"/>
              <a:gd name="connsiteX2-101" fmla="*/ 11955606 w 12825634"/>
              <a:gd name="connsiteY2-102" fmla="*/ 0 h 5121275"/>
              <a:gd name="connsiteX3-103" fmla="*/ 11955606 w 12825634"/>
              <a:gd name="connsiteY3-104" fmla="*/ 5121275 h 5121275"/>
              <a:gd name="connsiteX4-105" fmla="*/ 210228 w 12825634"/>
              <a:gd name="connsiteY4-106" fmla="*/ 5121275 h 5121275"/>
              <a:gd name="connsiteX5-107" fmla="*/ 0 w 12825634"/>
              <a:gd name="connsiteY5-108" fmla="*/ 4911047 h 5121275"/>
              <a:gd name="connsiteX6-109" fmla="*/ 0 w 12825634"/>
              <a:gd name="connsiteY6-110" fmla="*/ 210228 h 5121275"/>
              <a:gd name="connsiteX0-111" fmla="*/ 0 w 11955606"/>
              <a:gd name="connsiteY0-112" fmla="*/ 210228 h 5121275"/>
              <a:gd name="connsiteX1-113" fmla="*/ 210228 w 11955606"/>
              <a:gd name="connsiteY1-114" fmla="*/ 0 h 5121275"/>
              <a:gd name="connsiteX2-115" fmla="*/ 11955606 w 11955606"/>
              <a:gd name="connsiteY2-116" fmla="*/ 0 h 5121275"/>
              <a:gd name="connsiteX3-117" fmla="*/ 11955606 w 11955606"/>
              <a:gd name="connsiteY3-118" fmla="*/ 5121275 h 5121275"/>
              <a:gd name="connsiteX4-119" fmla="*/ 210228 w 11955606"/>
              <a:gd name="connsiteY4-120" fmla="*/ 5121275 h 5121275"/>
              <a:gd name="connsiteX5-121" fmla="*/ 0 w 11955606"/>
              <a:gd name="connsiteY5-122" fmla="*/ 4911047 h 5121275"/>
              <a:gd name="connsiteX6-123" fmla="*/ 0 w 11955606"/>
              <a:gd name="connsiteY6-124" fmla="*/ 210228 h 512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14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81999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A352AF33-7BB9-3649-9F2A-C38C4CF62AEF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728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"/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-1" fmla="*/ 0 w 12165834"/>
              <a:gd name="connsiteY0-2" fmla="*/ 210228 h 5121275"/>
              <a:gd name="connsiteX1-3" fmla="*/ 210228 w 12165834"/>
              <a:gd name="connsiteY1-4" fmla="*/ 0 h 5121275"/>
              <a:gd name="connsiteX2-5" fmla="*/ 11955606 w 12165834"/>
              <a:gd name="connsiteY2-6" fmla="*/ 0 h 5121275"/>
              <a:gd name="connsiteX3-7" fmla="*/ 12165834 w 12165834"/>
              <a:gd name="connsiteY3-8" fmla="*/ 210228 h 5121275"/>
              <a:gd name="connsiteX4-9" fmla="*/ 12165834 w 12165834"/>
              <a:gd name="connsiteY4-10" fmla="*/ 4911047 h 5121275"/>
              <a:gd name="connsiteX5-11" fmla="*/ 11955606 w 12165834"/>
              <a:gd name="connsiteY5-12" fmla="*/ 5121275 h 5121275"/>
              <a:gd name="connsiteX6-13" fmla="*/ 210228 w 12165834"/>
              <a:gd name="connsiteY6-14" fmla="*/ 5121275 h 5121275"/>
              <a:gd name="connsiteX7-15" fmla="*/ 0 w 12165834"/>
              <a:gd name="connsiteY7-16" fmla="*/ 4911047 h 5121275"/>
              <a:gd name="connsiteX8-17" fmla="*/ 0 w 12165834"/>
              <a:gd name="connsiteY8-18" fmla="*/ 210228 h 5121275"/>
              <a:gd name="connsiteX0-19" fmla="*/ 0 w 12899199"/>
              <a:gd name="connsiteY0-20" fmla="*/ 574009 h 5485056"/>
              <a:gd name="connsiteX1-21" fmla="*/ 210228 w 12899199"/>
              <a:gd name="connsiteY1-22" fmla="*/ 363781 h 5485056"/>
              <a:gd name="connsiteX2-23" fmla="*/ 11955606 w 12899199"/>
              <a:gd name="connsiteY2-24" fmla="*/ 363781 h 5485056"/>
              <a:gd name="connsiteX3-25" fmla="*/ 12165834 w 12899199"/>
              <a:gd name="connsiteY3-26" fmla="*/ 5274828 h 5485056"/>
              <a:gd name="connsiteX4-27" fmla="*/ 11955606 w 12899199"/>
              <a:gd name="connsiteY4-28" fmla="*/ 5485056 h 5485056"/>
              <a:gd name="connsiteX5-29" fmla="*/ 210228 w 12899199"/>
              <a:gd name="connsiteY5-30" fmla="*/ 5485056 h 5485056"/>
              <a:gd name="connsiteX6-31" fmla="*/ 0 w 12899199"/>
              <a:gd name="connsiteY6-32" fmla="*/ 5274828 h 5485056"/>
              <a:gd name="connsiteX7-33" fmla="*/ 0 w 12899199"/>
              <a:gd name="connsiteY7-34" fmla="*/ 574009 h 5485056"/>
              <a:gd name="connsiteX0-35" fmla="*/ 0 w 12899199"/>
              <a:gd name="connsiteY0-36" fmla="*/ 574009 h 5485056"/>
              <a:gd name="connsiteX1-37" fmla="*/ 210228 w 12899199"/>
              <a:gd name="connsiteY1-38" fmla="*/ 363781 h 5485056"/>
              <a:gd name="connsiteX2-39" fmla="*/ 11955606 w 12899199"/>
              <a:gd name="connsiteY2-40" fmla="*/ 363781 h 5485056"/>
              <a:gd name="connsiteX3-41" fmla="*/ 12165834 w 12899199"/>
              <a:gd name="connsiteY3-42" fmla="*/ 5274828 h 5485056"/>
              <a:gd name="connsiteX4-43" fmla="*/ 11955606 w 12899199"/>
              <a:gd name="connsiteY4-44" fmla="*/ 5485056 h 5485056"/>
              <a:gd name="connsiteX5-45" fmla="*/ 210228 w 12899199"/>
              <a:gd name="connsiteY5-46" fmla="*/ 5485056 h 5485056"/>
              <a:gd name="connsiteX6-47" fmla="*/ 0 w 12899199"/>
              <a:gd name="connsiteY6-48" fmla="*/ 5274828 h 5485056"/>
              <a:gd name="connsiteX7-49" fmla="*/ 0 w 12899199"/>
              <a:gd name="connsiteY7-50" fmla="*/ 574009 h 5485056"/>
              <a:gd name="connsiteX0-51" fmla="*/ 0 w 12165834"/>
              <a:gd name="connsiteY0-52" fmla="*/ 574009 h 5485056"/>
              <a:gd name="connsiteX1-53" fmla="*/ 210228 w 12165834"/>
              <a:gd name="connsiteY1-54" fmla="*/ 363781 h 5485056"/>
              <a:gd name="connsiteX2-55" fmla="*/ 11955606 w 12165834"/>
              <a:gd name="connsiteY2-56" fmla="*/ 363781 h 5485056"/>
              <a:gd name="connsiteX3-57" fmla="*/ 12165834 w 12165834"/>
              <a:gd name="connsiteY3-58" fmla="*/ 5274828 h 5485056"/>
              <a:gd name="connsiteX4-59" fmla="*/ 11955606 w 12165834"/>
              <a:gd name="connsiteY4-60" fmla="*/ 5485056 h 5485056"/>
              <a:gd name="connsiteX5-61" fmla="*/ 210228 w 12165834"/>
              <a:gd name="connsiteY5-62" fmla="*/ 5485056 h 5485056"/>
              <a:gd name="connsiteX6-63" fmla="*/ 0 w 12165834"/>
              <a:gd name="connsiteY6-64" fmla="*/ 5274828 h 5485056"/>
              <a:gd name="connsiteX7-65" fmla="*/ 0 w 12165834"/>
              <a:gd name="connsiteY7-66" fmla="*/ 574009 h 5485056"/>
              <a:gd name="connsiteX0-67" fmla="*/ 0 w 12165834"/>
              <a:gd name="connsiteY0-68" fmla="*/ 210228 h 5121275"/>
              <a:gd name="connsiteX1-69" fmla="*/ 210228 w 12165834"/>
              <a:gd name="connsiteY1-70" fmla="*/ 0 h 5121275"/>
              <a:gd name="connsiteX2-71" fmla="*/ 11955606 w 12165834"/>
              <a:gd name="connsiteY2-72" fmla="*/ 0 h 5121275"/>
              <a:gd name="connsiteX3-73" fmla="*/ 12165834 w 12165834"/>
              <a:gd name="connsiteY3-74" fmla="*/ 4911047 h 5121275"/>
              <a:gd name="connsiteX4-75" fmla="*/ 11955606 w 12165834"/>
              <a:gd name="connsiteY4-76" fmla="*/ 5121275 h 5121275"/>
              <a:gd name="connsiteX5-77" fmla="*/ 210228 w 12165834"/>
              <a:gd name="connsiteY5-78" fmla="*/ 5121275 h 5121275"/>
              <a:gd name="connsiteX6-79" fmla="*/ 0 w 12165834"/>
              <a:gd name="connsiteY6-80" fmla="*/ 4911047 h 5121275"/>
              <a:gd name="connsiteX7-81" fmla="*/ 0 w 12165834"/>
              <a:gd name="connsiteY7-82" fmla="*/ 210228 h 5121275"/>
              <a:gd name="connsiteX0-83" fmla="*/ 0 w 13423778"/>
              <a:gd name="connsiteY0-84" fmla="*/ 210228 h 5121275"/>
              <a:gd name="connsiteX1-85" fmla="*/ 210228 w 13423778"/>
              <a:gd name="connsiteY1-86" fmla="*/ 0 h 5121275"/>
              <a:gd name="connsiteX2-87" fmla="*/ 11955606 w 13423778"/>
              <a:gd name="connsiteY2-88" fmla="*/ 0 h 5121275"/>
              <a:gd name="connsiteX3-89" fmla="*/ 11955606 w 13423778"/>
              <a:gd name="connsiteY3-90" fmla="*/ 5121275 h 5121275"/>
              <a:gd name="connsiteX4-91" fmla="*/ 210228 w 13423778"/>
              <a:gd name="connsiteY4-92" fmla="*/ 5121275 h 5121275"/>
              <a:gd name="connsiteX5-93" fmla="*/ 0 w 13423778"/>
              <a:gd name="connsiteY5-94" fmla="*/ 4911047 h 5121275"/>
              <a:gd name="connsiteX6-95" fmla="*/ 0 w 13423778"/>
              <a:gd name="connsiteY6-96" fmla="*/ 210228 h 5121275"/>
              <a:gd name="connsiteX0-97" fmla="*/ 0 w 12825634"/>
              <a:gd name="connsiteY0-98" fmla="*/ 210228 h 5121275"/>
              <a:gd name="connsiteX1-99" fmla="*/ 210228 w 12825634"/>
              <a:gd name="connsiteY1-100" fmla="*/ 0 h 5121275"/>
              <a:gd name="connsiteX2-101" fmla="*/ 11955606 w 12825634"/>
              <a:gd name="connsiteY2-102" fmla="*/ 0 h 5121275"/>
              <a:gd name="connsiteX3-103" fmla="*/ 11955606 w 12825634"/>
              <a:gd name="connsiteY3-104" fmla="*/ 5121275 h 5121275"/>
              <a:gd name="connsiteX4-105" fmla="*/ 210228 w 12825634"/>
              <a:gd name="connsiteY4-106" fmla="*/ 5121275 h 5121275"/>
              <a:gd name="connsiteX5-107" fmla="*/ 0 w 12825634"/>
              <a:gd name="connsiteY5-108" fmla="*/ 4911047 h 5121275"/>
              <a:gd name="connsiteX6-109" fmla="*/ 0 w 12825634"/>
              <a:gd name="connsiteY6-110" fmla="*/ 210228 h 5121275"/>
              <a:gd name="connsiteX0-111" fmla="*/ 0 w 11955606"/>
              <a:gd name="connsiteY0-112" fmla="*/ 210228 h 5121275"/>
              <a:gd name="connsiteX1-113" fmla="*/ 210228 w 11955606"/>
              <a:gd name="connsiteY1-114" fmla="*/ 0 h 5121275"/>
              <a:gd name="connsiteX2-115" fmla="*/ 11955606 w 11955606"/>
              <a:gd name="connsiteY2-116" fmla="*/ 0 h 5121275"/>
              <a:gd name="connsiteX3-117" fmla="*/ 11955606 w 11955606"/>
              <a:gd name="connsiteY3-118" fmla="*/ 5121275 h 5121275"/>
              <a:gd name="connsiteX4-119" fmla="*/ 210228 w 11955606"/>
              <a:gd name="connsiteY4-120" fmla="*/ 5121275 h 5121275"/>
              <a:gd name="connsiteX5-121" fmla="*/ 0 w 11955606"/>
              <a:gd name="connsiteY5-122" fmla="*/ 4911047 h 5121275"/>
              <a:gd name="connsiteX6-123" fmla="*/ 0 w 11955606"/>
              <a:gd name="connsiteY6-124" fmla="*/ 210228 h 512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40" y="148678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140" y="2310698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9552" y="148678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9552" y="2310698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EE19BA11-349F-C743-A66F-1E975D051943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384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7BFE180A-1DAE-F84C-BA6E-C451B7D0A7B4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: Rounded Corners 2"/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-1" fmla="*/ 0 w 12165834"/>
              <a:gd name="connsiteY0-2" fmla="*/ 210228 h 5121275"/>
              <a:gd name="connsiteX1-3" fmla="*/ 210228 w 12165834"/>
              <a:gd name="connsiteY1-4" fmla="*/ 0 h 5121275"/>
              <a:gd name="connsiteX2-5" fmla="*/ 11955606 w 12165834"/>
              <a:gd name="connsiteY2-6" fmla="*/ 0 h 5121275"/>
              <a:gd name="connsiteX3-7" fmla="*/ 12165834 w 12165834"/>
              <a:gd name="connsiteY3-8" fmla="*/ 210228 h 5121275"/>
              <a:gd name="connsiteX4-9" fmla="*/ 12165834 w 12165834"/>
              <a:gd name="connsiteY4-10" fmla="*/ 4911047 h 5121275"/>
              <a:gd name="connsiteX5-11" fmla="*/ 11955606 w 12165834"/>
              <a:gd name="connsiteY5-12" fmla="*/ 5121275 h 5121275"/>
              <a:gd name="connsiteX6-13" fmla="*/ 210228 w 12165834"/>
              <a:gd name="connsiteY6-14" fmla="*/ 5121275 h 5121275"/>
              <a:gd name="connsiteX7-15" fmla="*/ 0 w 12165834"/>
              <a:gd name="connsiteY7-16" fmla="*/ 4911047 h 5121275"/>
              <a:gd name="connsiteX8-17" fmla="*/ 0 w 12165834"/>
              <a:gd name="connsiteY8-18" fmla="*/ 210228 h 5121275"/>
              <a:gd name="connsiteX0-19" fmla="*/ 0 w 12899199"/>
              <a:gd name="connsiteY0-20" fmla="*/ 574009 h 5485056"/>
              <a:gd name="connsiteX1-21" fmla="*/ 210228 w 12899199"/>
              <a:gd name="connsiteY1-22" fmla="*/ 363781 h 5485056"/>
              <a:gd name="connsiteX2-23" fmla="*/ 11955606 w 12899199"/>
              <a:gd name="connsiteY2-24" fmla="*/ 363781 h 5485056"/>
              <a:gd name="connsiteX3-25" fmla="*/ 12165834 w 12899199"/>
              <a:gd name="connsiteY3-26" fmla="*/ 5274828 h 5485056"/>
              <a:gd name="connsiteX4-27" fmla="*/ 11955606 w 12899199"/>
              <a:gd name="connsiteY4-28" fmla="*/ 5485056 h 5485056"/>
              <a:gd name="connsiteX5-29" fmla="*/ 210228 w 12899199"/>
              <a:gd name="connsiteY5-30" fmla="*/ 5485056 h 5485056"/>
              <a:gd name="connsiteX6-31" fmla="*/ 0 w 12899199"/>
              <a:gd name="connsiteY6-32" fmla="*/ 5274828 h 5485056"/>
              <a:gd name="connsiteX7-33" fmla="*/ 0 w 12899199"/>
              <a:gd name="connsiteY7-34" fmla="*/ 574009 h 5485056"/>
              <a:gd name="connsiteX0-35" fmla="*/ 0 w 12899199"/>
              <a:gd name="connsiteY0-36" fmla="*/ 574009 h 5485056"/>
              <a:gd name="connsiteX1-37" fmla="*/ 210228 w 12899199"/>
              <a:gd name="connsiteY1-38" fmla="*/ 363781 h 5485056"/>
              <a:gd name="connsiteX2-39" fmla="*/ 11955606 w 12899199"/>
              <a:gd name="connsiteY2-40" fmla="*/ 363781 h 5485056"/>
              <a:gd name="connsiteX3-41" fmla="*/ 12165834 w 12899199"/>
              <a:gd name="connsiteY3-42" fmla="*/ 5274828 h 5485056"/>
              <a:gd name="connsiteX4-43" fmla="*/ 11955606 w 12899199"/>
              <a:gd name="connsiteY4-44" fmla="*/ 5485056 h 5485056"/>
              <a:gd name="connsiteX5-45" fmla="*/ 210228 w 12899199"/>
              <a:gd name="connsiteY5-46" fmla="*/ 5485056 h 5485056"/>
              <a:gd name="connsiteX6-47" fmla="*/ 0 w 12899199"/>
              <a:gd name="connsiteY6-48" fmla="*/ 5274828 h 5485056"/>
              <a:gd name="connsiteX7-49" fmla="*/ 0 w 12899199"/>
              <a:gd name="connsiteY7-50" fmla="*/ 574009 h 5485056"/>
              <a:gd name="connsiteX0-51" fmla="*/ 0 w 12165834"/>
              <a:gd name="connsiteY0-52" fmla="*/ 574009 h 5485056"/>
              <a:gd name="connsiteX1-53" fmla="*/ 210228 w 12165834"/>
              <a:gd name="connsiteY1-54" fmla="*/ 363781 h 5485056"/>
              <a:gd name="connsiteX2-55" fmla="*/ 11955606 w 12165834"/>
              <a:gd name="connsiteY2-56" fmla="*/ 363781 h 5485056"/>
              <a:gd name="connsiteX3-57" fmla="*/ 12165834 w 12165834"/>
              <a:gd name="connsiteY3-58" fmla="*/ 5274828 h 5485056"/>
              <a:gd name="connsiteX4-59" fmla="*/ 11955606 w 12165834"/>
              <a:gd name="connsiteY4-60" fmla="*/ 5485056 h 5485056"/>
              <a:gd name="connsiteX5-61" fmla="*/ 210228 w 12165834"/>
              <a:gd name="connsiteY5-62" fmla="*/ 5485056 h 5485056"/>
              <a:gd name="connsiteX6-63" fmla="*/ 0 w 12165834"/>
              <a:gd name="connsiteY6-64" fmla="*/ 5274828 h 5485056"/>
              <a:gd name="connsiteX7-65" fmla="*/ 0 w 12165834"/>
              <a:gd name="connsiteY7-66" fmla="*/ 574009 h 5485056"/>
              <a:gd name="connsiteX0-67" fmla="*/ 0 w 12165834"/>
              <a:gd name="connsiteY0-68" fmla="*/ 210228 h 5121275"/>
              <a:gd name="connsiteX1-69" fmla="*/ 210228 w 12165834"/>
              <a:gd name="connsiteY1-70" fmla="*/ 0 h 5121275"/>
              <a:gd name="connsiteX2-71" fmla="*/ 11955606 w 12165834"/>
              <a:gd name="connsiteY2-72" fmla="*/ 0 h 5121275"/>
              <a:gd name="connsiteX3-73" fmla="*/ 12165834 w 12165834"/>
              <a:gd name="connsiteY3-74" fmla="*/ 4911047 h 5121275"/>
              <a:gd name="connsiteX4-75" fmla="*/ 11955606 w 12165834"/>
              <a:gd name="connsiteY4-76" fmla="*/ 5121275 h 5121275"/>
              <a:gd name="connsiteX5-77" fmla="*/ 210228 w 12165834"/>
              <a:gd name="connsiteY5-78" fmla="*/ 5121275 h 5121275"/>
              <a:gd name="connsiteX6-79" fmla="*/ 0 w 12165834"/>
              <a:gd name="connsiteY6-80" fmla="*/ 4911047 h 5121275"/>
              <a:gd name="connsiteX7-81" fmla="*/ 0 w 12165834"/>
              <a:gd name="connsiteY7-82" fmla="*/ 210228 h 5121275"/>
              <a:gd name="connsiteX0-83" fmla="*/ 0 w 13423778"/>
              <a:gd name="connsiteY0-84" fmla="*/ 210228 h 5121275"/>
              <a:gd name="connsiteX1-85" fmla="*/ 210228 w 13423778"/>
              <a:gd name="connsiteY1-86" fmla="*/ 0 h 5121275"/>
              <a:gd name="connsiteX2-87" fmla="*/ 11955606 w 13423778"/>
              <a:gd name="connsiteY2-88" fmla="*/ 0 h 5121275"/>
              <a:gd name="connsiteX3-89" fmla="*/ 11955606 w 13423778"/>
              <a:gd name="connsiteY3-90" fmla="*/ 5121275 h 5121275"/>
              <a:gd name="connsiteX4-91" fmla="*/ 210228 w 13423778"/>
              <a:gd name="connsiteY4-92" fmla="*/ 5121275 h 5121275"/>
              <a:gd name="connsiteX5-93" fmla="*/ 0 w 13423778"/>
              <a:gd name="connsiteY5-94" fmla="*/ 4911047 h 5121275"/>
              <a:gd name="connsiteX6-95" fmla="*/ 0 w 13423778"/>
              <a:gd name="connsiteY6-96" fmla="*/ 210228 h 5121275"/>
              <a:gd name="connsiteX0-97" fmla="*/ 0 w 12825634"/>
              <a:gd name="connsiteY0-98" fmla="*/ 210228 h 5121275"/>
              <a:gd name="connsiteX1-99" fmla="*/ 210228 w 12825634"/>
              <a:gd name="connsiteY1-100" fmla="*/ 0 h 5121275"/>
              <a:gd name="connsiteX2-101" fmla="*/ 11955606 w 12825634"/>
              <a:gd name="connsiteY2-102" fmla="*/ 0 h 5121275"/>
              <a:gd name="connsiteX3-103" fmla="*/ 11955606 w 12825634"/>
              <a:gd name="connsiteY3-104" fmla="*/ 5121275 h 5121275"/>
              <a:gd name="connsiteX4-105" fmla="*/ 210228 w 12825634"/>
              <a:gd name="connsiteY4-106" fmla="*/ 5121275 h 5121275"/>
              <a:gd name="connsiteX5-107" fmla="*/ 0 w 12825634"/>
              <a:gd name="connsiteY5-108" fmla="*/ 4911047 h 5121275"/>
              <a:gd name="connsiteX6-109" fmla="*/ 0 w 12825634"/>
              <a:gd name="connsiteY6-110" fmla="*/ 210228 h 5121275"/>
              <a:gd name="connsiteX0-111" fmla="*/ 0 w 11955606"/>
              <a:gd name="connsiteY0-112" fmla="*/ 210228 h 5121275"/>
              <a:gd name="connsiteX1-113" fmla="*/ 210228 w 11955606"/>
              <a:gd name="connsiteY1-114" fmla="*/ 0 h 5121275"/>
              <a:gd name="connsiteX2-115" fmla="*/ 11955606 w 11955606"/>
              <a:gd name="connsiteY2-116" fmla="*/ 0 h 5121275"/>
              <a:gd name="connsiteX3-117" fmla="*/ 11955606 w 11955606"/>
              <a:gd name="connsiteY3-118" fmla="*/ 5121275 h 5121275"/>
              <a:gd name="connsiteX4-119" fmla="*/ 210228 w 11955606"/>
              <a:gd name="connsiteY4-120" fmla="*/ 5121275 h 5121275"/>
              <a:gd name="connsiteX5-121" fmla="*/ 0 w 11955606"/>
              <a:gd name="connsiteY5-122" fmla="*/ 4911047 h 5121275"/>
              <a:gd name="connsiteX6-123" fmla="*/ 0 w 11955606"/>
              <a:gd name="connsiteY6-124" fmla="*/ 210228 h 512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467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"/>
          <p:cNvSpPr/>
          <p:nvPr/>
        </p:nvSpPr>
        <p:spPr>
          <a:xfrm>
            <a:off x="276225" y="307975"/>
            <a:ext cx="11639550" cy="6105525"/>
          </a:xfrm>
          <a:prstGeom prst="roundRect">
            <a:avLst>
              <a:gd name="adj" fmla="val 4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F09AB19D-74B0-EF45-A030-56980526A767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706" y="44450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838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2"/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-1" fmla="*/ 0 w 12864354"/>
              <a:gd name="connsiteY0-2" fmla="*/ 255128 h 6215062"/>
              <a:gd name="connsiteX1-3" fmla="*/ 255128 w 12864354"/>
              <a:gd name="connsiteY1-4" fmla="*/ 0 h 6215062"/>
              <a:gd name="connsiteX2-5" fmla="*/ 11910706 w 12864354"/>
              <a:gd name="connsiteY2-6" fmla="*/ 0 h 6215062"/>
              <a:gd name="connsiteX3-7" fmla="*/ 12165834 w 12864354"/>
              <a:gd name="connsiteY3-8" fmla="*/ 5959934 h 6215062"/>
              <a:gd name="connsiteX4-9" fmla="*/ 11910706 w 12864354"/>
              <a:gd name="connsiteY4-10" fmla="*/ 6215062 h 6215062"/>
              <a:gd name="connsiteX5-11" fmla="*/ 255128 w 12864354"/>
              <a:gd name="connsiteY5-12" fmla="*/ 6215062 h 6215062"/>
              <a:gd name="connsiteX6-13" fmla="*/ 0 w 12864354"/>
              <a:gd name="connsiteY6-14" fmla="*/ 5959934 h 6215062"/>
              <a:gd name="connsiteX7-15" fmla="*/ 0 w 12864354"/>
              <a:gd name="connsiteY7-16" fmla="*/ 255128 h 6215062"/>
              <a:gd name="connsiteX0-17" fmla="*/ 0 w 12165834"/>
              <a:gd name="connsiteY0-18" fmla="*/ 255128 h 6215062"/>
              <a:gd name="connsiteX1-19" fmla="*/ 255128 w 12165834"/>
              <a:gd name="connsiteY1-20" fmla="*/ 0 h 6215062"/>
              <a:gd name="connsiteX2-21" fmla="*/ 11910706 w 12165834"/>
              <a:gd name="connsiteY2-22" fmla="*/ 0 h 6215062"/>
              <a:gd name="connsiteX3-23" fmla="*/ 12165834 w 12165834"/>
              <a:gd name="connsiteY3-24" fmla="*/ 5959934 h 6215062"/>
              <a:gd name="connsiteX4-25" fmla="*/ 11910706 w 12165834"/>
              <a:gd name="connsiteY4-26" fmla="*/ 6215062 h 6215062"/>
              <a:gd name="connsiteX5-27" fmla="*/ 255128 w 12165834"/>
              <a:gd name="connsiteY5-28" fmla="*/ 6215062 h 6215062"/>
              <a:gd name="connsiteX6-29" fmla="*/ 0 w 12165834"/>
              <a:gd name="connsiteY6-30" fmla="*/ 5959934 h 6215062"/>
              <a:gd name="connsiteX7-31" fmla="*/ 0 w 12165834"/>
              <a:gd name="connsiteY7-32" fmla="*/ 255128 h 6215062"/>
              <a:gd name="connsiteX0-33" fmla="*/ 0 w 13367653"/>
              <a:gd name="connsiteY0-34" fmla="*/ 255128 h 6215062"/>
              <a:gd name="connsiteX1-35" fmla="*/ 255128 w 13367653"/>
              <a:gd name="connsiteY1-36" fmla="*/ 0 h 6215062"/>
              <a:gd name="connsiteX2-37" fmla="*/ 11910706 w 13367653"/>
              <a:gd name="connsiteY2-38" fmla="*/ 0 h 6215062"/>
              <a:gd name="connsiteX3-39" fmla="*/ 11910706 w 13367653"/>
              <a:gd name="connsiteY3-40" fmla="*/ 6215062 h 6215062"/>
              <a:gd name="connsiteX4-41" fmla="*/ 255128 w 13367653"/>
              <a:gd name="connsiteY4-42" fmla="*/ 6215062 h 6215062"/>
              <a:gd name="connsiteX5-43" fmla="*/ 0 w 13367653"/>
              <a:gd name="connsiteY5-44" fmla="*/ 5959934 h 6215062"/>
              <a:gd name="connsiteX6-45" fmla="*/ 0 w 13367653"/>
              <a:gd name="connsiteY6-46" fmla="*/ 255128 h 6215062"/>
              <a:gd name="connsiteX0-47" fmla="*/ 0 w 12774082"/>
              <a:gd name="connsiteY0-48" fmla="*/ 255128 h 6215062"/>
              <a:gd name="connsiteX1-49" fmla="*/ 255128 w 12774082"/>
              <a:gd name="connsiteY1-50" fmla="*/ 0 h 6215062"/>
              <a:gd name="connsiteX2-51" fmla="*/ 11910706 w 12774082"/>
              <a:gd name="connsiteY2-52" fmla="*/ 0 h 6215062"/>
              <a:gd name="connsiteX3-53" fmla="*/ 11910706 w 12774082"/>
              <a:gd name="connsiteY3-54" fmla="*/ 6215062 h 6215062"/>
              <a:gd name="connsiteX4-55" fmla="*/ 255128 w 12774082"/>
              <a:gd name="connsiteY4-56" fmla="*/ 6215062 h 6215062"/>
              <a:gd name="connsiteX5-57" fmla="*/ 0 w 12774082"/>
              <a:gd name="connsiteY5-58" fmla="*/ 5959934 h 6215062"/>
              <a:gd name="connsiteX6-59" fmla="*/ 0 w 12774082"/>
              <a:gd name="connsiteY6-60" fmla="*/ 255128 h 6215062"/>
              <a:gd name="connsiteX0-61" fmla="*/ 0 w 11910706"/>
              <a:gd name="connsiteY0-62" fmla="*/ 255128 h 6215062"/>
              <a:gd name="connsiteX1-63" fmla="*/ 255128 w 11910706"/>
              <a:gd name="connsiteY1-64" fmla="*/ 0 h 6215062"/>
              <a:gd name="connsiteX2-65" fmla="*/ 11910706 w 11910706"/>
              <a:gd name="connsiteY2-66" fmla="*/ 0 h 6215062"/>
              <a:gd name="connsiteX3-67" fmla="*/ 11910706 w 11910706"/>
              <a:gd name="connsiteY3-68" fmla="*/ 6215062 h 6215062"/>
              <a:gd name="connsiteX4-69" fmla="*/ 255128 w 11910706"/>
              <a:gd name="connsiteY4-70" fmla="*/ 6215062 h 6215062"/>
              <a:gd name="connsiteX5-71" fmla="*/ 0 w 11910706"/>
              <a:gd name="connsiteY5-72" fmla="*/ 5959934 h 6215062"/>
              <a:gd name="connsiteX6-73" fmla="*/ 0 w 11910706"/>
              <a:gd name="connsiteY6-74" fmla="*/ 255128 h 6215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144" y="457199"/>
            <a:ext cx="7472640" cy="574481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62BA1987-45AC-8D4E-8BEA-F2B5B722E078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010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2"/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-1" fmla="*/ 0 w 12864354"/>
              <a:gd name="connsiteY0-2" fmla="*/ 255128 h 6215062"/>
              <a:gd name="connsiteX1-3" fmla="*/ 255128 w 12864354"/>
              <a:gd name="connsiteY1-4" fmla="*/ 0 h 6215062"/>
              <a:gd name="connsiteX2-5" fmla="*/ 11910706 w 12864354"/>
              <a:gd name="connsiteY2-6" fmla="*/ 0 h 6215062"/>
              <a:gd name="connsiteX3-7" fmla="*/ 12165834 w 12864354"/>
              <a:gd name="connsiteY3-8" fmla="*/ 5959934 h 6215062"/>
              <a:gd name="connsiteX4-9" fmla="*/ 11910706 w 12864354"/>
              <a:gd name="connsiteY4-10" fmla="*/ 6215062 h 6215062"/>
              <a:gd name="connsiteX5-11" fmla="*/ 255128 w 12864354"/>
              <a:gd name="connsiteY5-12" fmla="*/ 6215062 h 6215062"/>
              <a:gd name="connsiteX6-13" fmla="*/ 0 w 12864354"/>
              <a:gd name="connsiteY6-14" fmla="*/ 5959934 h 6215062"/>
              <a:gd name="connsiteX7-15" fmla="*/ 0 w 12864354"/>
              <a:gd name="connsiteY7-16" fmla="*/ 255128 h 6215062"/>
              <a:gd name="connsiteX0-17" fmla="*/ 0 w 12165834"/>
              <a:gd name="connsiteY0-18" fmla="*/ 255128 h 6215062"/>
              <a:gd name="connsiteX1-19" fmla="*/ 255128 w 12165834"/>
              <a:gd name="connsiteY1-20" fmla="*/ 0 h 6215062"/>
              <a:gd name="connsiteX2-21" fmla="*/ 11910706 w 12165834"/>
              <a:gd name="connsiteY2-22" fmla="*/ 0 h 6215062"/>
              <a:gd name="connsiteX3-23" fmla="*/ 12165834 w 12165834"/>
              <a:gd name="connsiteY3-24" fmla="*/ 5959934 h 6215062"/>
              <a:gd name="connsiteX4-25" fmla="*/ 11910706 w 12165834"/>
              <a:gd name="connsiteY4-26" fmla="*/ 6215062 h 6215062"/>
              <a:gd name="connsiteX5-27" fmla="*/ 255128 w 12165834"/>
              <a:gd name="connsiteY5-28" fmla="*/ 6215062 h 6215062"/>
              <a:gd name="connsiteX6-29" fmla="*/ 0 w 12165834"/>
              <a:gd name="connsiteY6-30" fmla="*/ 5959934 h 6215062"/>
              <a:gd name="connsiteX7-31" fmla="*/ 0 w 12165834"/>
              <a:gd name="connsiteY7-32" fmla="*/ 255128 h 6215062"/>
              <a:gd name="connsiteX0-33" fmla="*/ 0 w 13367653"/>
              <a:gd name="connsiteY0-34" fmla="*/ 255128 h 6215062"/>
              <a:gd name="connsiteX1-35" fmla="*/ 255128 w 13367653"/>
              <a:gd name="connsiteY1-36" fmla="*/ 0 h 6215062"/>
              <a:gd name="connsiteX2-37" fmla="*/ 11910706 w 13367653"/>
              <a:gd name="connsiteY2-38" fmla="*/ 0 h 6215062"/>
              <a:gd name="connsiteX3-39" fmla="*/ 11910706 w 13367653"/>
              <a:gd name="connsiteY3-40" fmla="*/ 6215062 h 6215062"/>
              <a:gd name="connsiteX4-41" fmla="*/ 255128 w 13367653"/>
              <a:gd name="connsiteY4-42" fmla="*/ 6215062 h 6215062"/>
              <a:gd name="connsiteX5-43" fmla="*/ 0 w 13367653"/>
              <a:gd name="connsiteY5-44" fmla="*/ 5959934 h 6215062"/>
              <a:gd name="connsiteX6-45" fmla="*/ 0 w 13367653"/>
              <a:gd name="connsiteY6-46" fmla="*/ 255128 h 6215062"/>
              <a:gd name="connsiteX0-47" fmla="*/ 0 w 12774082"/>
              <a:gd name="connsiteY0-48" fmla="*/ 255128 h 6215062"/>
              <a:gd name="connsiteX1-49" fmla="*/ 255128 w 12774082"/>
              <a:gd name="connsiteY1-50" fmla="*/ 0 h 6215062"/>
              <a:gd name="connsiteX2-51" fmla="*/ 11910706 w 12774082"/>
              <a:gd name="connsiteY2-52" fmla="*/ 0 h 6215062"/>
              <a:gd name="connsiteX3-53" fmla="*/ 11910706 w 12774082"/>
              <a:gd name="connsiteY3-54" fmla="*/ 6215062 h 6215062"/>
              <a:gd name="connsiteX4-55" fmla="*/ 255128 w 12774082"/>
              <a:gd name="connsiteY4-56" fmla="*/ 6215062 h 6215062"/>
              <a:gd name="connsiteX5-57" fmla="*/ 0 w 12774082"/>
              <a:gd name="connsiteY5-58" fmla="*/ 5959934 h 6215062"/>
              <a:gd name="connsiteX6-59" fmla="*/ 0 w 12774082"/>
              <a:gd name="connsiteY6-60" fmla="*/ 255128 h 6215062"/>
              <a:gd name="connsiteX0-61" fmla="*/ 0 w 11910706"/>
              <a:gd name="connsiteY0-62" fmla="*/ 255128 h 6215062"/>
              <a:gd name="connsiteX1-63" fmla="*/ 255128 w 11910706"/>
              <a:gd name="connsiteY1-64" fmla="*/ 0 h 6215062"/>
              <a:gd name="connsiteX2-65" fmla="*/ 11910706 w 11910706"/>
              <a:gd name="connsiteY2-66" fmla="*/ 0 h 6215062"/>
              <a:gd name="connsiteX3-67" fmla="*/ 11910706 w 11910706"/>
              <a:gd name="connsiteY3-68" fmla="*/ 6215062 h 6215062"/>
              <a:gd name="connsiteX4-69" fmla="*/ 255128 w 11910706"/>
              <a:gd name="connsiteY4-70" fmla="*/ 6215062 h 6215062"/>
              <a:gd name="connsiteX5-71" fmla="*/ 0 w 11910706"/>
              <a:gd name="connsiteY5-72" fmla="*/ 5959934 h 6215062"/>
              <a:gd name="connsiteX6-73" fmla="*/ 0 w 11910706"/>
              <a:gd name="connsiteY6-74" fmla="*/ 255128 h 6215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2494" y="560043"/>
            <a:ext cx="7321271" cy="5641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241E134F-1C5A-C24B-B09E-3C02B7F84EED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4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/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-1" fmla="*/ 0 w 12165834"/>
              <a:gd name="connsiteY0-2" fmla="*/ 210228 h 5121275"/>
              <a:gd name="connsiteX1-3" fmla="*/ 210228 w 12165834"/>
              <a:gd name="connsiteY1-4" fmla="*/ 0 h 5121275"/>
              <a:gd name="connsiteX2-5" fmla="*/ 11955606 w 12165834"/>
              <a:gd name="connsiteY2-6" fmla="*/ 0 h 5121275"/>
              <a:gd name="connsiteX3-7" fmla="*/ 12165834 w 12165834"/>
              <a:gd name="connsiteY3-8" fmla="*/ 210228 h 5121275"/>
              <a:gd name="connsiteX4-9" fmla="*/ 12165834 w 12165834"/>
              <a:gd name="connsiteY4-10" fmla="*/ 4911047 h 5121275"/>
              <a:gd name="connsiteX5-11" fmla="*/ 11955606 w 12165834"/>
              <a:gd name="connsiteY5-12" fmla="*/ 5121275 h 5121275"/>
              <a:gd name="connsiteX6-13" fmla="*/ 210228 w 12165834"/>
              <a:gd name="connsiteY6-14" fmla="*/ 5121275 h 5121275"/>
              <a:gd name="connsiteX7-15" fmla="*/ 0 w 12165834"/>
              <a:gd name="connsiteY7-16" fmla="*/ 4911047 h 5121275"/>
              <a:gd name="connsiteX8-17" fmla="*/ 0 w 12165834"/>
              <a:gd name="connsiteY8-18" fmla="*/ 210228 h 5121275"/>
              <a:gd name="connsiteX0-19" fmla="*/ 0 w 12899199"/>
              <a:gd name="connsiteY0-20" fmla="*/ 574009 h 5485056"/>
              <a:gd name="connsiteX1-21" fmla="*/ 210228 w 12899199"/>
              <a:gd name="connsiteY1-22" fmla="*/ 363781 h 5485056"/>
              <a:gd name="connsiteX2-23" fmla="*/ 11955606 w 12899199"/>
              <a:gd name="connsiteY2-24" fmla="*/ 363781 h 5485056"/>
              <a:gd name="connsiteX3-25" fmla="*/ 12165834 w 12899199"/>
              <a:gd name="connsiteY3-26" fmla="*/ 5274828 h 5485056"/>
              <a:gd name="connsiteX4-27" fmla="*/ 11955606 w 12899199"/>
              <a:gd name="connsiteY4-28" fmla="*/ 5485056 h 5485056"/>
              <a:gd name="connsiteX5-29" fmla="*/ 210228 w 12899199"/>
              <a:gd name="connsiteY5-30" fmla="*/ 5485056 h 5485056"/>
              <a:gd name="connsiteX6-31" fmla="*/ 0 w 12899199"/>
              <a:gd name="connsiteY6-32" fmla="*/ 5274828 h 5485056"/>
              <a:gd name="connsiteX7-33" fmla="*/ 0 w 12899199"/>
              <a:gd name="connsiteY7-34" fmla="*/ 574009 h 5485056"/>
              <a:gd name="connsiteX0-35" fmla="*/ 0 w 12899199"/>
              <a:gd name="connsiteY0-36" fmla="*/ 574009 h 5485056"/>
              <a:gd name="connsiteX1-37" fmla="*/ 210228 w 12899199"/>
              <a:gd name="connsiteY1-38" fmla="*/ 363781 h 5485056"/>
              <a:gd name="connsiteX2-39" fmla="*/ 11955606 w 12899199"/>
              <a:gd name="connsiteY2-40" fmla="*/ 363781 h 5485056"/>
              <a:gd name="connsiteX3-41" fmla="*/ 12165834 w 12899199"/>
              <a:gd name="connsiteY3-42" fmla="*/ 5274828 h 5485056"/>
              <a:gd name="connsiteX4-43" fmla="*/ 11955606 w 12899199"/>
              <a:gd name="connsiteY4-44" fmla="*/ 5485056 h 5485056"/>
              <a:gd name="connsiteX5-45" fmla="*/ 210228 w 12899199"/>
              <a:gd name="connsiteY5-46" fmla="*/ 5485056 h 5485056"/>
              <a:gd name="connsiteX6-47" fmla="*/ 0 w 12899199"/>
              <a:gd name="connsiteY6-48" fmla="*/ 5274828 h 5485056"/>
              <a:gd name="connsiteX7-49" fmla="*/ 0 w 12899199"/>
              <a:gd name="connsiteY7-50" fmla="*/ 574009 h 5485056"/>
              <a:gd name="connsiteX0-51" fmla="*/ 0 w 12165834"/>
              <a:gd name="connsiteY0-52" fmla="*/ 574009 h 5485056"/>
              <a:gd name="connsiteX1-53" fmla="*/ 210228 w 12165834"/>
              <a:gd name="connsiteY1-54" fmla="*/ 363781 h 5485056"/>
              <a:gd name="connsiteX2-55" fmla="*/ 11955606 w 12165834"/>
              <a:gd name="connsiteY2-56" fmla="*/ 363781 h 5485056"/>
              <a:gd name="connsiteX3-57" fmla="*/ 12165834 w 12165834"/>
              <a:gd name="connsiteY3-58" fmla="*/ 5274828 h 5485056"/>
              <a:gd name="connsiteX4-59" fmla="*/ 11955606 w 12165834"/>
              <a:gd name="connsiteY4-60" fmla="*/ 5485056 h 5485056"/>
              <a:gd name="connsiteX5-61" fmla="*/ 210228 w 12165834"/>
              <a:gd name="connsiteY5-62" fmla="*/ 5485056 h 5485056"/>
              <a:gd name="connsiteX6-63" fmla="*/ 0 w 12165834"/>
              <a:gd name="connsiteY6-64" fmla="*/ 5274828 h 5485056"/>
              <a:gd name="connsiteX7-65" fmla="*/ 0 w 12165834"/>
              <a:gd name="connsiteY7-66" fmla="*/ 574009 h 5485056"/>
              <a:gd name="connsiteX0-67" fmla="*/ 0 w 12165834"/>
              <a:gd name="connsiteY0-68" fmla="*/ 210228 h 5121275"/>
              <a:gd name="connsiteX1-69" fmla="*/ 210228 w 12165834"/>
              <a:gd name="connsiteY1-70" fmla="*/ 0 h 5121275"/>
              <a:gd name="connsiteX2-71" fmla="*/ 11955606 w 12165834"/>
              <a:gd name="connsiteY2-72" fmla="*/ 0 h 5121275"/>
              <a:gd name="connsiteX3-73" fmla="*/ 12165834 w 12165834"/>
              <a:gd name="connsiteY3-74" fmla="*/ 4911047 h 5121275"/>
              <a:gd name="connsiteX4-75" fmla="*/ 11955606 w 12165834"/>
              <a:gd name="connsiteY4-76" fmla="*/ 5121275 h 5121275"/>
              <a:gd name="connsiteX5-77" fmla="*/ 210228 w 12165834"/>
              <a:gd name="connsiteY5-78" fmla="*/ 5121275 h 5121275"/>
              <a:gd name="connsiteX6-79" fmla="*/ 0 w 12165834"/>
              <a:gd name="connsiteY6-80" fmla="*/ 4911047 h 5121275"/>
              <a:gd name="connsiteX7-81" fmla="*/ 0 w 12165834"/>
              <a:gd name="connsiteY7-82" fmla="*/ 210228 h 5121275"/>
              <a:gd name="connsiteX0-83" fmla="*/ 0 w 13423778"/>
              <a:gd name="connsiteY0-84" fmla="*/ 210228 h 5121275"/>
              <a:gd name="connsiteX1-85" fmla="*/ 210228 w 13423778"/>
              <a:gd name="connsiteY1-86" fmla="*/ 0 h 5121275"/>
              <a:gd name="connsiteX2-87" fmla="*/ 11955606 w 13423778"/>
              <a:gd name="connsiteY2-88" fmla="*/ 0 h 5121275"/>
              <a:gd name="connsiteX3-89" fmla="*/ 11955606 w 13423778"/>
              <a:gd name="connsiteY3-90" fmla="*/ 5121275 h 5121275"/>
              <a:gd name="connsiteX4-91" fmla="*/ 210228 w 13423778"/>
              <a:gd name="connsiteY4-92" fmla="*/ 5121275 h 5121275"/>
              <a:gd name="connsiteX5-93" fmla="*/ 0 w 13423778"/>
              <a:gd name="connsiteY5-94" fmla="*/ 4911047 h 5121275"/>
              <a:gd name="connsiteX6-95" fmla="*/ 0 w 13423778"/>
              <a:gd name="connsiteY6-96" fmla="*/ 210228 h 5121275"/>
              <a:gd name="connsiteX0-97" fmla="*/ 0 w 12825634"/>
              <a:gd name="connsiteY0-98" fmla="*/ 210228 h 5121275"/>
              <a:gd name="connsiteX1-99" fmla="*/ 210228 w 12825634"/>
              <a:gd name="connsiteY1-100" fmla="*/ 0 h 5121275"/>
              <a:gd name="connsiteX2-101" fmla="*/ 11955606 w 12825634"/>
              <a:gd name="connsiteY2-102" fmla="*/ 0 h 5121275"/>
              <a:gd name="connsiteX3-103" fmla="*/ 11955606 w 12825634"/>
              <a:gd name="connsiteY3-104" fmla="*/ 5121275 h 5121275"/>
              <a:gd name="connsiteX4-105" fmla="*/ 210228 w 12825634"/>
              <a:gd name="connsiteY4-106" fmla="*/ 5121275 h 5121275"/>
              <a:gd name="connsiteX5-107" fmla="*/ 0 w 12825634"/>
              <a:gd name="connsiteY5-108" fmla="*/ 4911047 h 5121275"/>
              <a:gd name="connsiteX6-109" fmla="*/ 0 w 12825634"/>
              <a:gd name="connsiteY6-110" fmla="*/ 210228 h 5121275"/>
              <a:gd name="connsiteX0-111" fmla="*/ 0 w 11955606"/>
              <a:gd name="connsiteY0-112" fmla="*/ 210228 h 5121275"/>
              <a:gd name="connsiteX1-113" fmla="*/ 210228 w 11955606"/>
              <a:gd name="connsiteY1-114" fmla="*/ 0 h 5121275"/>
              <a:gd name="connsiteX2-115" fmla="*/ 11955606 w 11955606"/>
              <a:gd name="connsiteY2-116" fmla="*/ 0 h 5121275"/>
              <a:gd name="connsiteX3-117" fmla="*/ 11955606 w 11955606"/>
              <a:gd name="connsiteY3-118" fmla="*/ 5121275 h 5121275"/>
              <a:gd name="connsiteX4-119" fmla="*/ 210228 w 11955606"/>
              <a:gd name="connsiteY4-120" fmla="*/ 5121275 h 5121275"/>
              <a:gd name="connsiteX5-121" fmla="*/ 0 w 11955606"/>
              <a:gd name="connsiteY5-122" fmla="*/ 4911047 h 5121275"/>
              <a:gd name="connsiteX6-123" fmla="*/ 0 w 11955606"/>
              <a:gd name="connsiteY6-124" fmla="*/ 210228 h 512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92434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40" y="1550504"/>
            <a:ext cx="10515600" cy="46264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>
              <a:defRPr>
                <a:latin typeface="Century Gothic" panose="020B0502020202020204" pitchFamily="34" charset="0"/>
                <a:cs typeface="Arial" panose="020B0604020202090204" pitchFamily="34" charset="0"/>
              </a:defRPr>
            </a:lvl2pPr>
            <a:lvl3pPr>
              <a:defRPr>
                <a:latin typeface="Book Antiqua" panose="02040602050305030304" pitchFamily="18" charset="0"/>
                <a:cs typeface="Arial" panose="020B0604020202090204" pitchFamily="34" charset="0"/>
              </a:defRPr>
            </a:lvl3pPr>
            <a:lvl4pPr>
              <a:defRPr>
                <a:latin typeface="Book Antiqua" panose="02040602050305030304" pitchFamily="18" charset="0"/>
                <a:cs typeface="Arial" panose="020B0604020202090204" pitchFamily="34" charset="0"/>
              </a:defRPr>
            </a:lvl4pPr>
            <a:lvl5pPr>
              <a:defRPr>
                <a:latin typeface="Book Antiqua" panose="02040602050305030304" pitchFamily="18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EF3FFA76-2154-5C41-8FD7-6302EF8A4F56}" type="slidenum">
              <a:rPr lang="en-US" altLang="en-US"/>
              <a:t>‹#›</a:t>
            </a:fld>
            <a:endParaRPr lang="en-US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704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"/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-1" fmla="*/ 0 w 12864354"/>
              <a:gd name="connsiteY0-2" fmla="*/ 255128 h 6215062"/>
              <a:gd name="connsiteX1-3" fmla="*/ 255128 w 12864354"/>
              <a:gd name="connsiteY1-4" fmla="*/ 0 h 6215062"/>
              <a:gd name="connsiteX2-5" fmla="*/ 11910706 w 12864354"/>
              <a:gd name="connsiteY2-6" fmla="*/ 0 h 6215062"/>
              <a:gd name="connsiteX3-7" fmla="*/ 12165834 w 12864354"/>
              <a:gd name="connsiteY3-8" fmla="*/ 5959934 h 6215062"/>
              <a:gd name="connsiteX4-9" fmla="*/ 11910706 w 12864354"/>
              <a:gd name="connsiteY4-10" fmla="*/ 6215062 h 6215062"/>
              <a:gd name="connsiteX5-11" fmla="*/ 255128 w 12864354"/>
              <a:gd name="connsiteY5-12" fmla="*/ 6215062 h 6215062"/>
              <a:gd name="connsiteX6-13" fmla="*/ 0 w 12864354"/>
              <a:gd name="connsiteY6-14" fmla="*/ 5959934 h 6215062"/>
              <a:gd name="connsiteX7-15" fmla="*/ 0 w 12864354"/>
              <a:gd name="connsiteY7-16" fmla="*/ 255128 h 6215062"/>
              <a:gd name="connsiteX0-17" fmla="*/ 0 w 12165834"/>
              <a:gd name="connsiteY0-18" fmla="*/ 255128 h 6215062"/>
              <a:gd name="connsiteX1-19" fmla="*/ 255128 w 12165834"/>
              <a:gd name="connsiteY1-20" fmla="*/ 0 h 6215062"/>
              <a:gd name="connsiteX2-21" fmla="*/ 11910706 w 12165834"/>
              <a:gd name="connsiteY2-22" fmla="*/ 0 h 6215062"/>
              <a:gd name="connsiteX3-23" fmla="*/ 12165834 w 12165834"/>
              <a:gd name="connsiteY3-24" fmla="*/ 5959934 h 6215062"/>
              <a:gd name="connsiteX4-25" fmla="*/ 11910706 w 12165834"/>
              <a:gd name="connsiteY4-26" fmla="*/ 6215062 h 6215062"/>
              <a:gd name="connsiteX5-27" fmla="*/ 255128 w 12165834"/>
              <a:gd name="connsiteY5-28" fmla="*/ 6215062 h 6215062"/>
              <a:gd name="connsiteX6-29" fmla="*/ 0 w 12165834"/>
              <a:gd name="connsiteY6-30" fmla="*/ 5959934 h 6215062"/>
              <a:gd name="connsiteX7-31" fmla="*/ 0 w 12165834"/>
              <a:gd name="connsiteY7-32" fmla="*/ 255128 h 6215062"/>
              <a:gd name="connsiteX0-33" fmla="*/ 0 w 13367653"/>
              <a:gd name="connsiteY0-34" fmla="*/ 255128 h 6215062"/>
              <a:gd name="connsiteX1-35" fmla="*/ 255128 w 13367653"/>
              <a:gd name="connsiteY1-36" fmla="*/ 0 h 6215062"/>
              <a:gd name="connsiteX2-37" fmla="*/ 11910706 w 13367653"/>
              <a:gd name="connsiteY2-38" fmla="*/ 0 h 6215062"/>
              <a:gd name="connsiteX3-39" fmla="*/ 11910706 w 13367653"/>
              <a:gd name="connsiteY3-40" fmla="*/ 6215062 h 6215062"/>
              <a:gd name="connsiteX4-41" fmla="*/ 255128 w 13367653"/>
              <a:gd name="connsiteY4-42" fmla="*/ 6215062 h 6215062"/>
              <a:gd name="connsiteX5-43" fmla="*/ 0 w 13367653"/>
              <a:gd name="connsiteY5-44" fmla="*/ 5959934 h 6215062"/>
              <a:gd name="connsiteX6-45" fmla="*/ 0 w 13367653"/>
              <a:gd name="connsiteY6-46" fmla="*/ 255128 h 6215062"/>
              <a:gd name="connsiteX0-47" fmla="*/ 0 w 12774082"/>
              <a:gd name="connsiteY0-48" fmla="*/ 255128 h 6215062"/>
              <a:gd name="connsiteX1-49" fmla="*/ 255128 w 12774082"/>
              <a:gd name="connsiteY1-50" fmla="*/ 0 h 6215062"/>
              <a:gd name="connsiteX2-51" fmla="*/ 11910706 w 12774082"/>
              <a:gd name="connsiteY2-52" fmla="*/ 0 h 6215062"/>
              <a:gd name="connsiteX3-53" fmla="*/ 11910706 w 12774082"/>
              <a:gd name="connsiteY3-54" fmla="*/ 6215062 h 6215062"/>
              <a:gd name="connsiteX4-55" fmla="*/ 255128 w 12774082"/>
              <a:gd name="connsiteY4-56" fmla="*/ 6215062 h 6215062"/>
              <a:gd name="connsiteX5-57" fmla="*/ 0 w 12774082"/>
              <a:gd name="connsiteY5-58" fmla="*/ 5959934 h 6215062"/>
              <a:gd name="connsiteX6-59" fmla="*/ 0 w 12774082"/>
              <a:gd name="connsiteY6-60" fmla="*/ 255128 h 6215062"/>
              <a:gd name="connsiteX0-61" fmla="*/ 0 w 11910706"/>
              <a:gd name="connsiteY0-62" fmla="*/ 255128 h 6215062"/>
              <a:gd name="connsiteX1-63" fmla="*/ 255128 w 11910706"/>
              <a:gd name="connsiteY1-64" fmla="*/ 0 h 6215062"/>
              <a:gd name="connsiteX2-65" fmla="*/ 11910706 w 11910706"/>
              <a:gd name="connsiteY2-66" fmla="*/ 0 h 6215062"/>
              <a:gd name="connsiteX3-67" fmla="*/ 11910706 w 11910706"/>
              <a:gd name="connsiteY3-68" fmla="*/ 6215062 h 6215062"/>
              <a:gd name="connsiteX4-69" fmla="*/ 255128 w 11910706"/>
              <a:gd name="connsiteY4-70" fmla="*/ 6215062 h 6215062"/>
              <a:gd name="connsiteX5-71" fmla="*/ 0 w 11910706"/>
              <a:gd name="connsiteY5-72" fmla="*/ 5959934 h 6215062"/>
              <a:gd name="connsiteX6-73" fmla="*/ 0 w 11910706"/>
              <a:gd name="connsiteY6-74" fmla="*/ 255128 h 6215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F669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44BFFFE3-9EE6-C144-80FF-3E501E4CB760}" type="slidenum">
              <a:rPr lang="en-US" altLang="en-US"/>
              <a:t>‹#›</a:t>
            </a:fld>
            <a:endParaRPr lang="en-US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6" y="76835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181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2"/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-1" fmla="*/ 0 w 12165834"/>
              <a:gd name="connsiteY0-2" fmla="*/ 210228 h 5121275"/>
              <a:gd name="connsiteX1-3" fmla="*/ 210228 w 12165834"/>
              <a:gd name="connsiteY1-4" fmla="*/ 0 h 5121275"/>
              <a:gd name="connsiteX2-5" fmla="*/ 11955606 w 12165834"/>
              <a:gd name="connsiteY2-6" fmla="*/ 0 h 5121275"/>
              <a:gd name="connsiteX3-7" fmla="*/ 12165834 w 12165834"/>
              <a:gd name="connsiteY3-8" fmla="*/ 210228 h 5121275"/>
              <a:gd name="connsiteX4-9" fmla="*/ 12165834 w 12165834"/>
              <a:gd name="connsiteY4-10" fmla="*/ 4911047 h 5121275"/>
              <a:gd name="connsiteX5-11" fmla="*/ 11955606 w 12165834"/>
              <a:gd name="connsiteY5-12" fmla="*/ 5121275 h 5121275"/>
              <a:gd name="connsiteX6-13" fmla="*/ 210228 w 12165834"/>
              <a:gd name="connsiteY6-14" fmla="*/ 5121275 h 5121275"/>
              <a:gd name="connsiteX7-15" fmla="*/ 0 w 12165834"/>
              <a:gd name="connsiteY7-16" fmla="*/ 4911047 h 5121275"/>
              <a:gd name="connsiteX8-17" fmla="*/ 0 w 12165834"/>
              <a:gd name="connsiteY8-18" fmla="*/ 210228 h 5121275"/>
              <a:gd name="connsiteX0-19" fmla="*/ 0 w 12899199"/>
              <a:gd name="connsiteY0-20" fmla="*/ 574009 h 5485056"/>
              <a:gd name="connsiteX1-21" fmla="*/ 210228 w 12899199"/>
              <a:gd name="connsiteY1-22" fmla="*/ 363781 h 5485056"/>
              <a:gd name="connsiteX2-23" fmla="*/ 11955606 w 12899199"/>
              <a:gd name="connsiteY2-24" fmla="*/ 363781 h 5485056"/>
              <a:gd name="connsiteX3-25" fmla="*/ 12165834 w 12899199"/>
              <a:gd name="connsiteY3-26" fmla="*/ 5274828 h 5485056"/>
              <a:gd name="connsiteX4-27" fmla="*/ 11955606 w 12899199"/>
              <a:gd name="connsiteY4-28" fmla="*/ 5485056 h 5485056"/>
              <a:gd name="connsiteX5-29" fmla="*/ 210228 w 12899199"/>
              <a:gd name="connsiteY5-30" fmla="*/ 5485056 h 5485056"/>
              <a:gd name="connsiteX6-31" fmla="*/ 0 w 12899199"/>
              <a:gd name="connsiteY6-32" fmla="*/ 5274828 h 5485056"/>
              <a:gd name="connsiteX7-33" fmla="*/ 0 w 12899199"/>
              <a:gd name="connsiteY7-34" fmla="*/ 574009 h 5485056"/>
              <a:gd name="connsiteX0-35" fmla="*/ 0 w 12899199"/>
              <a:gd name="connsiteY0-36" fmla="*/ 574009 h 5485056"/>
              <a:gd name="connsiteX1-37" fmla="*/ 210228 w 12899199"/>
              <a:gd name="connsiteY1-38" fmla="*/ 363781 h 5485056"/>
              <a:gd name="connsiteX2-39" fmla="*/ 11955606 w 12899199"/>
              <a:gd name="connsiteY2-40" fmla="*/ 363781 h 5485056"/>
              <a:gd name="connsiteX3-41" fmla="*/ 12165834 w 12899199"/>
              <a:gd name="connsiteY3-42" fmla="*/ 5274828 h 5485056"/>
              <a:gd name="connsiteX4-43" fmla="*/ 11955606 w 12899199"/>
              <a:gd name="connsiteY4-44" fmla="*/ 5485056 h 5485056"/>
              <a:gd name="connsiteX5-45" fmla="*/ 210228 w 12899199"/>
              <a:gd name="connsiteY5-46" fmla="*/ 5485056 h 5485056"/>
              <a:gd name="connsiteX6-47" fmla="*/ 0 w 12899199"/>
              <a:gd name="connsiteY6-48" fmla="*/ 5274828 h 5485056"/>
              <a:gd name="connsiteX7-49" fmla="*/ 0 w 12899199"/>
              <a:gd name="connsiteY7-50" fmla="*/ 574009 h 5485056"/>
              <a:gd name="connsiteX0-51" fmla="*/ 0 w 12165834"/>
              <a:gd name="connsiteY0-52" fmla="*/ 574009 h 5485056"/>
              <a:gd name="connsiteX1-53" fmla="*/ 210228 w 12165834"/>
              <a:gd name="connsiteY1-54" fmla="*/ 363781 h 5485056"/>
              <a:gd name="connsiteX2-55" fmla="*/ 11955606 w 12165834"/>
              <a:gd name="connsiteY2-56" fmla="*/ 363781 h 5485056"/>
              <a:gd name="connsiteX3-57" fmla="*/ 12165834 w 12165834"/>
              <a:gd name="connsiteY3-58" fmla="*/ 5274828 h 5485056"/>
              <a:gd name="connsiteX4-59" fmla="*/ 11955606 w 12165834"/>
              <a:gd name="connsiteY4-60" fmla="*/ 5485056 h 5485056"/>
              <a:gd name="connsiteX5-61" fmla="*/ 210228 w 12165834"/>
              <a:gd name="connsiteY5-62" fmla="*/ 5485056 h 5485056"/>
              <a:gd name="connsiteX6-63" fmla="*/ 0 w 12165834"/>
              <a:gd name="connsiteY6-64" fmla="*/ 5274828 h 5485056"/>
              <a:gd name="connsiteX7-65" fmla="*/ 0 w 12165834"/>
              <a:gd name="connsiteY7-66" fmla="*/ 574009 h 5485056"/>
              <a:gd name="connsiteX0-67" fmla="*/ 0 w 12165834"/>
              <a:gd name="connsiteY0-68" fmla="*/ 210228 h 5121275"/>
              <a:gd name="connsiteX1-69" fmla="*/ 210228 w 12165834"/>
              <a:gd name="connsiteY1-70" fmla="*/ 0 h 5121275"/>
              <a:gd name="connsiteX2-71" fmla="*/ 11955606 w 12165834"/>
              <a:gd name="connsiteY2-72" fmla="*/ 0 h 5121275"/>
              <a:gd name="connsiteX3-73" fmla="*/ 12165834 w 12165834"/>
              <a:gd name="connsiteY3-74" fmla="*/ 4911047 h 5121275"/>
              <a:gd name="connsiteX4-75" fmla="*/ 11955606 w 12165834"/>
              <a:gd name="connsiteY4-76" fmla="*/ 5121275 h 5121275"/>
              <a:gd name="connsiteX5-77" fmla="*/ 210228 w 12165834"/>
              <a:gd name="connsiteY5-78" fmla="*/ 5121275 h 5121275"/>
              <a:gd name="connsiteX6-79" fmla="*/ 0 w 12165834"/>
              <a:gd name="connsiteY6-80" fmla="*/ 4911047 h 5121275"/>
              <a:gd name="connsiteX7-81" fmla="*/ 0 w 12165834"/>
              <a:gd name="connsiteY7-82" fmla="*/ 210228 h 5121275"/>
              <a:gd name="connsiteX0-83" fmla="*/ 0 w 13423778"/>
              <a:gd name="connsiteY0-84" fmla="*/ 210228 h 5121275"/>
              <a:gd name="connsiteX1-85" fmla="*/ 210228 w 13423778"/>
              <a:gd name="connsiteY1-86" fmla="*/ 0 h 5121275"/>
              <a:gd name="connsiteX2-87" fmla="*/ 11955606 w 13423778"/>
              <a:gd name="connsiteY2-88" fmla="*/ 0 h 5121275"/>
              <a:gd name="connsiteX3-89" fmla="*/ 11955606 w 13423778"/>
              <a:gd name="connsiteY3-90" fmla="*/ 5121275 h 5121275"/>
              <a:gd name="connsiteX4-91" fmla="*/ 210228 w 13423778"/>
              <a:gd name="connsiteY4-92" fmla="*/ 5121275 h 5121275"/>
              <a:gd name="connsiteX5-93" fmla="*/ 0 w 13423778"/>
              <a:gd name="connsiteY5-94" fmla="*/ 4911047 h 5121275"/>
              <a:gd name="connsiteX6-95" fmla="*/ 0 w 13423778"/>
              <a:gd name="connsiteY6-96" fmla="*/ 210228 h 5121275"/>
              <a:gd name="connsiteX0-97" fmla="*/ 0 w 12825634"/>
              <a:gd name="connsiteY0-98" fmla="*/ 210228 h 5121275"/>
              <a:gd name="connsiteX1-99" fmla="*/ 210228 w 12825634"/>
              <a:gd name="connsiteY1-100" fmla="*/ 0 h 5121275"/>
              <a:gd name="connsiteX2-101" fmla="*/ 11955606 w 12825634"/>
              <a:gd name="connsiteY2-102" fmla="*/ 0 h 5121275"/>
              <a:gd name="connsiteX3-103" fmla="*/ 11955606 w 12825634"/>
              <a:gd name="connsiteY3-104" fmla="*/ 5121275 h 5121275"/>
              <a:gd name="connsiteX4-105" fmla="*/ 210228 w 12825634"/>
              <a:gd name="connsiteY4-106" fmla="*/ 5121275 h 5121275"/>
              <a:gd name="connsiteX5-107" fmla="*/ 0 w 12825634"/>
              <a:gd name="connsiteY5-108" fmla="*/ 4911047 h 5121275"/>
              <a:gd name="connsiteX6-109" fmla="*/ 0 w 12825634"/>
              <a:gd name="connsiteY6-110" fmla="*/ 210228 h 5121275"/>
              <a:gd name="connsiteX0-111" fmla="*/ 0 w 11955606"/>
              <a:gd name="connsiteY0-112" fmla="*/ 210228 h 5121275"/>
              <a:gd name="connsiteX1-113" fmla="*/ 210228 w 11955606"/>
              <a:gd name="connsiteY1-114" fmla="*/ 0 h 5121275"/>
              <a:gd name="connsiteX2-115" fmla="*/ 11955606 w 11955606"/>
              <a:gd name="connsiteY2-116" fmla="*/ 0 h 5121275"/>
              <a:gd name="connsiteX3-117" fmla="*/ 11955606 w 11955606"/>
              <a:gd name="connsiteY3-118" fmla="*/ 5121275 h 5121275"/>
              <a:gd name="connsiteX4-119" fmla="*/ 210228 w 11955606"/>
              <a:gd name="connsiteY4-120" fmla="*/ 5121275 h 5121275"/>
              <a:gd name="connsiteX5-121" fmla="*/ 0 w 11955606"/>
              <a:gd name="connsiteY5-122" fmla="*/ 4911047 h 5121275"/>
              <a:gd name="connsiteX6-123" fmla="*/ 0 w 11955606"/>
              <a:gd name="connsiteY6-124" fmla="*/ 210228 h 512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14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81999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A352AF33-7BB9-3649-9F2A-C38C4CF62AEF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678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"/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-1" fmla="*/ 0 w 12165834"/>
              <a:gd name="connsiteY0-2" fmla="*/ 210228 h 5121275"/>
              <a:gd name="connsiteX1-3" fmla="*/ 210228 w 12165834"/>
              <a:gd name="connsiteY1-4" fmla="*/ 0 h 5121275"/>
              <a:gd name="connsiteX2-5" fmla="*/ 11955606 w 12165834"/>
              <a:gd name="connsiteY2-6" fmla="*/ 0 h 5121275"/>
              <a:gd name="connsiteX3-7" fmla="*/ 12165834 w 12165834"/>
              <a:gd name="connsiteY3-8" fmla="*/ 210228 h 5121275"/>
              <a:gd name="connsiteX4-9" fmla="*/ 12165834 w 12165834"/>
              <a:gd name="connsiteY4-10" fmla="*/ 4911047 h 5121275"/>
              <a:gd name="connsiteX5-11" fmla="*/ 11955606 w 12165834"/>
              <a:gd name="connsiteY5-12" fmla="*/ 5121275 h 5121275"/>
              <a:gd name="connsiteX6-13" fmla="*/ 210228 w 12165834"/>
              <a:gd name="connsiteY6-14" fmla="*/ 5121275 h 5121275"/>
              <a:gd name="connsiteX7-15" fmla="*/ 0 w 12165834"/>
              <a:gd name="connsiteY7-16" fmla="*/ 4911047 h 5121275"/>
              <a:gd name="connsiteX8-17" fmla="*/ 0 w 12165834"/>
              <a:gd name="connsiteY8-18" fmla="*/ 210228 h 5121275"/>
              <a:gd name="connsiteX0-19" fmla="*/ 0 w 12899199"/>
              <a:gd name="connsiteY0-20" fmla="*/ 574009 h 5485056"/>
              <a:gd name="connsiteX1-21" fmla="*/ 210228 w 12899199"/>
              <a:gd name="connsiteY1-22" fmla="*/ 363781 h 5485056"/>
              <a:gd name="connsiteX2-23" fmla="*/ 11955606 w 12899199"/>
              <a:gd name="connsiteY2-24" fmla="*/ 363781 h 5485056"/>
              <a:gd name="connsiteX3-25" fmla="*/ 12165834 w 12899199"/>
              <a:gd name="connsiteY3-26" fmla="*/ 5274828 h 5485056"/>
              <a:gd name="connsiteX4-27" fmla="*/ 11955606 w 12899199"/>
              <a:gd name="connsiteY4-28" fmla="*/ 5485056 h 5485056"/>
              <a:gd name="connsiteX5-29" fmla="*/ 210228 w 12899199"/>
              <a:gd name="connsiteY5-30" fmla="*/ 5485056 h 5485056"/>
              <a:gd name="connsiteX6-31" fmla="*/ 0 w 12899199"/>
              <a:gd name="connsiteY6-32" fmla="*/ 5274828 h 5485056"/>
              <a:gd name="connsiteX7-33" fmla="*/ 0 w 12899199"/>
              <a:gd name="connsiteY7-34" fmla="*/ 574009 h 5485056"/>
              <a:gd name="connsiteX0-35" fmla="*/ 0 w 12899199"/>
              <a:gd name="connsiteY0-36" fmla="*/ 574009 h 5485056"/>
              <a:gd name="connsiteX1-37" fmla="*/ 210228 w 12899199"/>
              <a:gd name="connsiteY1-38" fmla="*/ 363781 h 5485056"/>
              <a:gd name="connsiteX2-39" fmla="*/ 11955606 w 12899199"/>
              <a:gd name="connsiteY2-40" fmla="*/ 363781 h 5485056"/>
              <a:gd name="connsiteX3-41" fmla="*/ 12165834 w 12899199"/>
              <a:gd name="connsiteY3-42" fmla="*/ 5274828 h 5485056"/>
              <a:gd name="connsiteX4-43" fmla="*/ 11955606 w 12899199"/>
              <a:gd name="connsiteY4-44" fmla="*/ 5485056 h 5485056"/>
              <a:gd name="connsiteX5-45" fmla="*/ 210228 w 12899199"/>
              <a:gd name="connsiteY5-46" fmla="*/ 5485056 h 5485056"/>
              <a:gd name="connsiteX6-47" fmla="*/ 0 w 12899199"/>
              <a:gd name="connsiteY6-48" fmla="*/ 5274828 h 5485056"/>
              <a:gd name="connsiteX7-49" fmla="*/ 0 w 12899199"/>
              <a:gd name="connsiteY7-50" fmla="*/ 574009 h 5485056"/>
              <a:gd name="connsiteX0-51" fmla="*/ 0 w 12165834"/>
              <a:gd name="connsiteY0-52" fmla="*/ 574009 h 5485056"/>
              <a:gd name="connsiteX1-53" fmla="*/ 210228 w 12165834"/>
              <a:gd name="connsiteY1-54" fmla="*/ 363781 h 5485056"/>
              <a:gd name="connsiteX2-55" fmla="*/ 11955606 w 12165834"/>
              <a:gd name="connsiteY2-56" fmla="*/ 363781 h 5485056"/>
              <a:gd name="connsiteX3-57" fmla="*/ 12165834 w 12165834"/>
              <a:gd name="connsiteY3-58" fmla="*/ 5274828 h 5485056"/>
              <a:gd name="connsiteX4-59" fmla="*/ 11955606 w 12165834"/>
              <a:gd name="connsiteY4-60" fmla="*/ 5485056 h 5485056"/>
              <a:gd name="connsiteX5-61" fmla="*/ 210228 w 12165834"/>
              <a:gd name="connsiteY5-62" fmla="*/ 5485056 h 5485056"/>
              <a:gd name="connsiteX6-63" fmla="*/ 0 w 12165834"/>
              <a:gd name="connsiteY6-64" fmla="*/ 5274828 h 5485056"/>
              <a:gd name="connsiteX7-65" fmla="*/ 0 w 12165834"/>
              <a:gd name="connsiteY7-66" fmla="*/ 574009 h 5485056"/>
              <a:gd name="connsiteX0-67" fmla="*/ 0 w 12165834"/>
              <a:gd name="connsiteY0-68" fmla="*/ 210228 h 5121275"/>
              <a:gd name="connsiteX1-69" fmla="*/ 210228 w 12165834"/>
              <a:gd name="connsiteY1-70" fmla="*/ 0 h 5121275"/>
              <a:gd name="connsiteX2-71" fmla="*/ 11955606 w 12165834"/>
              <a:gd name="connsiteY2-72" fmla="*/ 0 h 5121275"/>
              <a:gd name="connsiteX3-73" fmla="*/ 12165834 w 12165834"/>
              <a:gd name="connsiteY3-74" fmla="*/ 4911047 h 5121275"/>
              <a:gd name="connsiteX4-75" fmla="*/ 11955606 w 12165834"/>
              <a:gd name="connsiteY4-76" fmla="*/ 5121275 h 5121275"/>
              <a:gd name="connsiteX5-77" fmla="*/ 210228 w 12165834"/>
              <a:gd name="connsiteY5-78" fmla="*/ 5121275 h 5121275"/>
              <a:gd name="connsiteX6-79" fmla="*/ 0 w 12165834"/>
              <a:gd name="connsiteY6-80" fmla="*/ 4911047 h 5121275"/>
              <a:gd name="connsiteX7-81" fmla="*/ 0 w 12165834"/>
              <a:gd name="connsiteY7-82" fmla="*/ 210228 h 5121275"/>
              <a:gd name="connsiteX0-83" fmla="*/ 0 w 13423778"/>
              <a:gd name="connsiteY0-84" fmla="*/ 210228 h 5121275"/>
              <a:gd name="connsiteX1-85" fmla="*/ 210228 w 13423778"/>
              <a:gd name="connsiteY1-86" fmla="*/ 0 h 5121275"/>
              <a:gd name="connsiteX2-87" fmla="*/ 11955606 w 13423778"/>
              <a:gd name="connsiteY2-88" fmla="*/ 0 h 5121275"/>
              <a:gd name="connsiteX3-89" fmla="*/ 11955606 w 13423778"/>
              <a:gd name="connsiteY3-90" fmla="*/ 5121275 h 5121275"/>
              <a:gd name="connsiteX4-91" fmla="*/ 210228 w 13423778"/>
              <a:gd name="connsiteY4-92" fmla="*/ 5121275 h 5121275"/>
              <a:gd name="connsiteX5-93" fmla="*/ 0 w 13423778"/>
              <a:gd name="connsiteY5-94" fmla="*/ 4911047 h 5121275"/>
              <a:gd name="connsiteX6-95" fmla="*/ 0 w 13423778"/>
              <a:gd name="connsiteY6-96" fmla="*/ 210228 h 5121275"/>
              <a:gd name="connsiteX0-97" fmla="*/ 0 w 12825634"/>
              <a:gd name="connsiteY0-98" fmla="*/ 210228 h 5121275"/>
              <a:gd name="connsiteX1-99" fmla="*/ 210228 w 12825634"/>
              <a:gd name="connsiteY1-100" fmla="*/ 0 h 5121275"/>
              <a:gd name="connsiteX2-101" fmla="*/ 11955606 w 12825634"/>
              <a:gd name="connsiteY2-102" fmla="*/ 0 h 5121275"/>
              <a:gd name="connsiteX3-103" fmla="*/ 11955606 w 12825634"/>
              <a:gd name="connsiteY3-104" fmla="*/ 5121275 h 5121275"/>
              <a:gd name="connsiteX4-105" fmla="*/ 210228 w 12825634"/>
              <a:gd name="connsiteY4-106" fmla="*/ 5121275 h 5121275"/>
              <a:gd name="connsiteX5-107" fmla="*/ 0 w 12825634"/>
              <a:gd name="connsiteY5-108" fmla="*/ 4911047 h 5121275"/>
              <a:gd name="connsiteX6-109" fmla="*/ 0 w 12825634"/>
              <a:gd name="connsiteY6-110" fmla="*/ 210228 h 5121275"/>
              <a:gd name="connsiteX0-111" fmla="*/ 0 w 11955606"/>
              <a:gd name="connsiteY0-112" fmla="*/ 210228 h 5121275"/>
              <a:gd name="connsiteX1-113" fmla="*/ 210228 w 11955606"/>
              <a:gd name="connsiteY1-114" fmla="*/ 0 h 5121275"/>
              <a:gd name="connsiteX2-115" fmla="*/ 11955606 w 11955606"/>
              <a:gd name="connsiteY2-116" fmla="*/ 0 h 5121275"/>
              <a:gd name="connsiteX3-117" fmla="*/ 11955606 w 11955606"/>
              <a:gd name="connsiteY3-118" fmla="*/ 5121275 h 5121275"/>
              <a:gd name="connsiteX4-119" fmla="*/ 210228 w 11955606"/>
              <a:gd name="connsiteY4-120" fmla="*/ 5121275 h 5121275"/>
              <a:gd name="connsiteX5-121" fmla="*/ 0 w 11955606"/>
              <a:gd name="connsiteY5-122" fmla="*/ 4911047 h 5121275"/>
              <a:gd name="connsiteX6-123" fmla="*/ 0 w 11955606"/>
              <a:gd name="connsiteY6-124" fmla="*/ 210228 h 512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40" y="148678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140" y="2310698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9552" y="148678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9552" y="2310698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EE19BA11-349F-C743-A66F-1E975D051943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2">
            <a:extLst>
              <a:ext uri="{FF2B5EF4-FFF2-40B4-BE49-F238E27FC236}">
                <a16:creationId xmlns:a16="http://schemas.microsoft.com/office/drawing/2014/main" id="{48D80B68-3770-BC4E-85F8-2E20781A8954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14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18607"/>
            <a:ext cx="5181600" cy="4786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140" y="365126"/>
            <a:ext cx="9074426" cy="81999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2AFB07-837F-3348-BAA9-5023A6135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352AF33-7BB9-3649-9F2A-C38C4CF62A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1311029-58A8-1848-A185-5C92AECB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3DE7E6E-58D7-DB4D-8E06-556A1661D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3616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7BFE180A-1DAE-F84C-BA6E-C451B7D0A7B4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: Rounded Corners 2"/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-1" fmla="*/ 0 w 12165834"/>
              <a:gd name="connsiteY0-2" fmla="*/ 210228 h 5121275"/>
              <a:gd name="connsiteX1-3" fmla="*/ 210228 w 12165834"/>
              <a:gd name="connsiteY1-4" fmla="*/ 0 h 5121275"/>
              <a:gd name="connsiteX2-5" fmla="*/ 11955606 w 12165834"/>
              <a:gd name="connsiteY2-6" fmla="*/ 0 h 5121275"/>
              <a:gd name="connsiteX3-7" fmla="*/ 12165834 w 12165834"/>
              <a:gd name="connsiteY3-8" fmla="*/ 210228 h 5121275"/>
              <a:gd name="connsiteX4-9" fmla="*/ 12165834 w 12165834"/>
              <a:gd name="connsiteY4-10" fmla="*/ 4911047 h 5121275"/>
              <a:gd name="connsiteX5-11" fmla="*/ 11955606 w 12165834"/>
              <a:gd name="connsiteY5-12" fmla="*/ 5121275 h 5121275"/>
              <a:gd name="connsiteX6-13" fmla="*/ 210228 w 12165834"/>
              <a:gd name="connsiteY6-14" fmla="*/ 5121275 h 5121275"/>
              <a:gd name="connsiteX7-15" fmla="*/ 0 w 12165834"/>
              <a:gd name="connsiteY7-16" fmla="*/ 4911047 h 5121275"/>
              <a:gd name="connsiteX8-17" fmla="*/ 0 w 12165834"/>
              <a:gd name="connsiteY8-18" fmla="*/ 210228 h 5121275"/>
              <a:gd name="connsiteX0-19" fmla="*/ 0 w 12899199"/>
              <a:gd name="connsiteY0-20" fmla="*/ 574009 h 5485056"/>
              <a:gd name="connsiteX1-21" fmla="*/ 210228 w 12899199"/>
              <a:gd name="connsiteY1-22" fmla="*/ 363781 h 5485056"/>
              <a:gd name="connsiteX2-23" fmla="*/ 11955606 w 12899199"/>
              <a:gd name="connsiteY2-24" fmla="*/ 363781 h 5485056"/>
              <a:gd name="connsiteX3-25" fmla="*/ 12165834 w 12899199"/>
              <a:gd name="connsiteY3-26" fmla="*/ 5274828 h 5485056"/>
              <a:gd name="connsiteX4-27" fmla="*/ 11955606 w 12899199"/>
              <a:gd name="connsiteY4-28" fmla="*/ 5485056 h 5485056"/>
              <a:gd name="connsiteX5-29" fmla="*/ 210228 w 12899199"/>
              <a:gd name="connsiteY5-30" fmla="*/ 5485056 h 5485056"/>
              <a:gd name="connsiteX6-31" fmla="*/ 0 w 12899199"/>
              <a:gd name="connsiteY6-32" fmla="*/ 5274828 h 5485056"/>
              <a:gd name="connsiteX7-33" fmla="*/ 0 w 12899199"/>
              <a:gd name="connsiteY7-34" fmla="*/ 574009 h 5485056"/>
              <a:gd name="connsiteX0-35" fmla="*/ 0 w 12899199"/>
              <a:gd name="connsiteY0-36" fmla="*/ 574009 h 5485056"/>
              <a:gd name="connsiteX1-37" fmla="*/ 210228 w 12899199"/>
              <a:gd name="connsiteY1-38" fmla="*/ 363781 h 5485056"/>
              <a:gd name="connsiteX2-39" fmla="*/ 11955606 w 12899199"/>
              <a:gd name="connsiteY2-40" fmla="*/ 363781 h 5485056"/>
              <a:gd name="connsiteX3-41" fmla="*/ 12165834 w 12899199"/>
              <a:gd name="connsiteY3-42" fmla="*/ 5274828 h 5485056"/>
              <a:gd name="connsiteX4-43" fmla="*/ 11955606 w 12899199"/>
              <a:gd name="connsiteY4-44" fmla="*/ 5485056 h 5485056"/>
              <a:gd name="connsiteX5-45" fmla="*/ 210228 w 12899199"/>
              <a:gd name="connsiteY5-46" fmla="*/ 5485056 h 5485056"/>
              <a:gd name="connsiteX6-47" fmla="*/ 0 w 12899199"/>
              <a:gd name="connsiteY6-48" fmla="*/ 5274828 h 5485056"/>
              <a:gd name="connsiteX7-49" fmla="*/ 0 w 12899199"/>
              <a:gd name="connsiteY7-50" fmla="*/ 574009 h 5485056"/>
              <a:gd name="connsiteX0-51" fmla="*/ 0 w 12165834"/>
              <a:gd name="connsiteY0-52" fmla="*/ 574009 h 5485056"/>
              <a:gd name="connsiteX1-53" fmla="*/ 210228 w 12165834"/>
              <a:gd name="connsiteY1-54" fmla="*/ 363781 h 5485056"/>
              <a:gd name="connsiteX2-55" fmla="*/ 11955606 w 12165834"/>
              <a:gd name="connsiteY2-56" fmla="*/ 363781 h 5485056"/>
              <a:gd name="connsiteX3-57" fmla="*/ 12165834 w 12165834"/>
              <a:gd name="connsiteY3-58" fmla="*/ 5274828 h 5485056"/>
              <a:gd name="connsiteX4-59" fmla="*/ 11955606 w 12165834"/>
              <a:gd name="connsiteY4-60" fmla="*/ 5485056 h 5485056"/>
              <a:gd name="connsiteX5-61" fmla="*/ 210228 w 12165834"/>
              <a:gd name="connsiteY5-62" fmla="*/ 5485056 h 5485056"/>
              <a:gd name="connsiteX6-63" fmla="*/ 0 w 12165834"/>
              <a:gd name="connsiteY6-64" fmla="*/ 5274828 h 5485056"/>
              <a:gd name="connsiteX7-65" fmla="*/ 0 w 12165834"/>
              <a:gd name="connsiteY7-66" fmla="*/ 574009 h 5485056"/>
              <a:gd name="connsiteX0-67" fmla="*/ 0 w 12165834"/>
              <a:gd name="connsiteY0-68" fmla="*/ 210228 h 5121275"/>
              <a:gd name="connsiteX1-69" fmla="*/ 210228 w 12165834"/>
              <a:gd name="connsiteY1-70" fmla="*/ 0 h 5121275"/>
              <a:gd name="connsiteX2-71" fmla="*/ 11955606 w 12165834"/>
              <a:gd name="connsiteY2-72" fmla="*/ 0 h 5121275"/>
              <a:gd name="connsiteX3-73" fmla="*/ 12165834 w 12165834"/>
              <a:gd name="connsiteY3-74" fmla="*/ 4911047 h 5121275"/>
              <a:gd name="connsiteX4-75" fmla="*/ 11955606 w 12165834"/>
              <a:gd name="connsiteY4-76" fmla="*/ 5121275 h 5121275"/>
              <a:gd name="connsiteX5-77" fmla="*/ 210228 w 12165834"/>
              <a:gd name="connsiteY5-78" fmla="*/ 5121275 h 5121275"/>
              <a:gd name="connsiteX6-79" fmla="*/ 0 w 12165834"/>
              <a:gd name="connsiteY6-80" fmla="*/ 4911047 h 5121275"/>
              <a:gd name="connsiteX7-81" fmla="*/ 0 w 12165834"/>
              <a:gd name="connsiteY7-82" fmla="*/ 210228 h 5121275"/>
              <a:gd name="connsiteX0-83" fmla="*/ 0 w 13423778"/>
              <a:gd name="connsiteY0-84" fmla="*/ 210228 h 5121275"/>
              <a:gd name="connsiteX1-85" fmla="*/ 210228 w 13423778"/>
              <a:gd name="connsiteY1-86" fmla="*/ 0 h 5121275"/>
              <a:gd name="connsiteX2-87" fmla="*/ 11955606 w 13423778"/>
              <a:gd name="connsiteY2-88" fmla="*/ 0 h 5121275"/>
              <a:gd name="connsiteX3-89" fmla="*/ 11955606 w 13423778"/>
              <a:gd name="connsiteY3-90" fmla="*/ 5121275 h 5121275"/>
              <a:gd name="connsiteX4-91" fmla="*/ 210228 w 13423778"/>
              <a:gd name="connsiteY4-92" fmla="*/ 5121275 h 5121275"/>
              <a:gd name="connsiteX5-93" fmla="*/ 0 w 13423778"/>
              <a:gd name="connsiteY5-94" fmla="*/ 4911047 h 5121275"/>
              <a:gd name="connsiteX6-95" fmla="*/ 0 w 13423778"/>
              <a:gd name="connsiteY6-96" fmla="*/ 210228 h 5121275"/>
              <a:gd name="connsiteX0-97" fmla="*/ 0 w 12825634"/>
              <a:gd name="connsiteY0-98" fmla="*/ 210228 h 5121275"/>
              <a:gd name="connsiteX1-99" fmla="*/ 210228 w 12825634"/>
              <a:gd name="connsiteY1-100" fmla="*/ 0 h 5121275"/>
              <a:gd name="connsiteX2-101" fmla="*/ 11955606 w 12825634"/>
              <a:gd name="connsiteY2-102" fmla="*/ 0 h 5121275"/>
              <a:gd name="connsiteX3-103" fmla="*/ 11955606 w 12825634"/>
              <a:gd name="connsiteY3-104" fmla="*/ 5121275 h 5121275"/>
              <a:gd name="connsiteX4-105" fmla="*/ 210228 w 12825634"/>
              <a:gd name="connsiteY4-106" fmla="*/ 5121275 h 5121275"/>
              <a:gd name="connsiteX5-107" fmla="*/ 0 w 12825634"/>
              <a:gd name="connsiteY5-108" fmla="*/ 4911047 h 5121275"/>
              <a:gd name="connsiteX6-109" fmla="*/ 0 w 12825634"/>
              <a:gd name="connsiteY6-110" fmla="*/ 210228 h 5121275"/>
              <a:gd name="connsiteX0-111" fmla="*/ 0 w 11955606"/>
              <a:gd name="connsiteY0-112" fmla="*/ 210228 h 5121275"/>
              <a:gd name="connsiteX1-113" fmla="*/ 210228 w 11955606"/>
              <a:gd name="connsiteY1-114" fmla="*/ 0 h 5121275"/>
              <a:gd name="connsiteX2-115" fmla="*/ 11955606 w 11955606"/>
              <a:gd name="connsiteY2-116" fmla="*/ 0 h 5121275"/>
              <a:gd name="connsiteX3-117" fmla="*/ 11955606 w 11955606"/>
              <a:gd name="connsiteY3-118" fmla="*/ 5121275 h 5121275"/>
              <a:gd name="connsiteX4-119" fmla="*/ 210228 w 11955606"/>
              <a:gd name="connsiteY4-120" fmla="*/ 5121275 h 5121275"/>
              <a:gd name="connsiteX5-121" fmla="*/ 0 w 11955606"/>
              <a:gd name="connsiteY5-122" fmla="*/ 4911047 h 5121275"/>
              <a:gd name="connsiteX6-123" fmla="*/ 0 w 11955606"/>
              <a:gd name="connsiteY6-124" fmla="*/ 210228 h 512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29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"/>
          <p:cNvSpPr/>
          <p:nvPr/>
        </p:nvSpPr>
        <p:spPr>
          <a:xfrm>
            <a:off x="276225" y="307975"/>
            <a:ext cx="11639550" cy="6105525"/>
          </a:xfrm>
          <a:prstGeom prst="roundRect">
            <a:avLst>
              <a:gd name="adj" fmla="val 4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F09AB19D-74B0-EF45-A030-56980526A767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706" y="44450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76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2"/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-1" fmla="*/ 0 w 12864354"/>
              <a:gd name="connsiteY0-2" fmla="*/ 255128 h 6215062"/>
              <a:gd name="connsiteX1-3" fmla="*/ 255128 w 12864354"/>
              <a:gd name="connsiteY1-4" fmla="*/ 0 h 6215062"/>
              <a:gd name="connsiteX2-5" fmla="*/ 11910706 w 12864354"/>
              <a:gd name="connsiteY2-6" fmla="*/ 0 h 6215062"/>
              <a:gd name="connsiteX3-7" fmla="*/ 12165834 w 12864354"/>
              <a:gd name="connsiteY3-8" fmla="*/ 5959934 h 6215062"/>
              <a:gd name="connsiteX4-9" fmla="*/ 11910706 w 12864354"/>
              <a:gd name="connsiteY4-10" fmla="*/ 6215062 h 6215062"/>
              <a:gd name="connsiteX5-11" fmla="*/ 255128 w 12864354"/>
              <a:gd name="connsiteY5-12" fmla="*/ 6215062 h 6215062"/>
              <a:gd name="connsiteX6-13" fmla="*/ 0 w 12864354"/>
              <a:gd name="connsiteY6-14" fmla="*/ 5959934 h 6215062"/>
              <a:gd name="connsiteX7-15" fmla="*/ 0 w 12864354"/>
              <a:gd name="connsiteY7-16" fmla="*/ 255128 h 6215062"/>
              <a:gd name="connsiteX0-17" fmla="*/ 0 w 12165834"/>
              <a:gd name="connsiteY0-18" fmla="*/ 255128 h 6215062"/>
              <a:gd name="connsiteX1-19" fmla="*/ 255128 w 12165834"/>
              <a:gd name="connsiteY1-20" fmla="*/ 0 h 6215062"/>
              <a:gd name="connsiteX2-21" fmla="*/ 11910706 w 12165834"/>
              <a:gd name="connsiteY2-22" fmla="*/ 0 h 6215062"/>
              <a:gd name="connsiteX3-23" fmla="*/ 12165834 w 12165834"/>
              <a:gd name="connsiteY3-24" fmla="*/ 5959934 h 6215062"/>
              <a:gd name="connsiteX4-25" fmla="*/ 11910706 w 12165834"/>
              <a:gd name="connsiteY4-26" fmla="*/ 6215062 h 6215062"/>
              <a:gd name="connsiteX5-27" fmla="*/ 255128 w 12165834"/>
              <a:gd name="connsiteY5-28" fmla="*/ 6215062 h 6215062"/>
              <a:gd name="connsiteX6-29" fmla="*/ 0 w 12165834"/>
              <a:gd name="connsiteY6-30" fmla="*/ 5959934 h 6215062"/>
              <a:gd name="connsiteX7-31" fmla="*/ 0 w 12165834"/>
              <a:gd name="connsiteY7-32" fmla="*/ 255128 h 6215062"/>
              <a:gd name="connsiteX0-33" fmla="*/ 0 w 13367653"/>
              <a:gd name="connsiteY0-34" fmla="*/ 255128 h 6215062"/>
              <a:gd name="connsiteX1-35" fmla="*/ 255128 w 13367653"/>
              <a:gd name="connsiteY1-36" fmla="*/ 0 h 6215062"/>
              <a:gd name="connsiteX2-37" fmla="*/ 11910706 w 13367653"/>
              <a:gd name="connsiteY2-38" fmla="*/ 0 h 6215062"/>
              <a:gd name="connsiteX3-39" fmla="*/ 11910706 w 13367653"/>
              <a:gd name="connsiteY3-40" fmla="*/ 6215062 h 6215062"/>
              <a:gd name="connsiteX4-41" fmla="*/ 255128 w 13367653"/>
              <a:gd name="connsiteY4-42" fmla="*/ 6215062 h 6215062"/>
              <a:gd name="connsiteX5-43" fmla="*/ 0 w 13367653"/>
              <a:gd name="connsiteY5-44" fmla="*/ 5959934 h 6215062"/>
              <a:gd name="connsiteX6-45" fmla="*/ 0 w 13367653"/>
              <a:gd name="connsiteY6-46" fmla="*/ 255128 h 6215062"/>
              <a:gd name="connsiteX0-47" fmla="*/ 0 w 12774082"/>
              <a:gd name="connsiteY0-48" fmla="*/ 255128 h 6215062"/>
              <a:gd name="connsiteX1-49" fmla="*/ 255128 w 12774082"/>
              <a:gd name="connsiteY1-50" fmla="*/ 0 h 6215062"/>
              <a:gd name="connsiteX2-51" fmla="*/ 11910706 w 12774082"/>
              <a:gd name="connsiteY2-52" fmla="*/ 0 h 6215062"/>
              <a:gd name="connsiteX3-53" fmla="*/ 11910706 w 12774082"/>
              <a:gd name="connsiteY3-54" fmla="*/ 6215062 h 6215062"/>
              <a:gd name="connsiteX4-55" fmla="*/ 255128 w 12774082"/>
              <a:gd name="connsiteY4-56" fmla="*/ 6215062 h 6215062"/>
              <a:gd name="connsiteX5-57" fmla="*/ 0 w 12774082"/>
              <a:gd name="connsiteY5-58" fmla="*/ 5959934 h 6215062"/>
              <a:gd name="connsiteX6-59" fmla="*/ 0 w 12774082"/>
              <a:gd name="connsiteY6-60" fmla="*/ 255128 h 6215062"/>
              <a:gd name="connsiteX0-61" fmla="*/ 0 w 11910706"/>
              <a:gd name="connsiteY0-62" fmla="*/ 255128 h 6215062"/>
              <a:gd name="connsiteX1-63" fmla="*/ 255128 w 11910706"/>
              <a:gd name="connsiteY1-64" fmla="*/ 0 h 6215062"/>
              <a:gd name="connsiteX2-65" fmla="*/ 11910706 w 11910706"/>
              <a:gd name="connsiteY2-66" fmla="*/ 0 h 6215062"/>
              <a:gd name="connsiteX3-67" fmla="*/ 11910706 w 11910706"/>
              <a:gd name="connsiteY3-68" fmla="*/ 6215062 h 6215062"/>
              <a:gd name="connsiteX4-69" fmla="*/ 255128 w 11910706"/>
              <a:gd name="connsiteY4-70" fmla="*/ 6215062 h 6215062"/>
              <a:gd name="connsiteX5-71" fmla="*/ 0 w 11910706"/>
              <a:gd name="connsiteY5-72" fmla="*/ 5959934 h 6215062"/>
              <a:gd name="connsiteX6-73" fmla="*/ 0 w 11910706"/>
              <a:gd name="connsiteY6-74" fmla="*/ 255128 h 6215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144" y="457199"/>
            <a:ext cx="7472640" cy="574481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62BA1987-45AC-8D4E-8BEA-F2B5B722E078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958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2"/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-1" fmla="*/ 0 w 12864354"/>
              <a:gd name="connsiteY0-2" fmla="*/ 255128 h 6215062"/>
              <a:gd name="connsiteX1-3" fmla="*/ 255128 w 12864354"/>
              <a:gd name="connsiteY1-4" fmla="*/ 0 h 6215062"/>
              <a:gd name="connsiteX2-5" fmla="*/ 11910706 w 12864354"/>
              <a:gd name="connsiteY2-6" fmla="*/ 0 h 6215062"/>
              <a:gd name="connsiteX3-7" fmla="*/ 12165834 w 12864354"/>
              <a:gd name="connsiteY3-8" fmla="*/ 5959934 h 6215062"/>
              <a:gd name="connsiteX4-9" fmla="*/ 11910706 w 12864354"/>
              <a:gd name="connsiteY4-10" fmla="*/ 6215062 h 6215062"/>
              <a:gd name="connsiteX5-11" fmla="*/ 255128 w 12864354"/>
              <a:gd name="connsiteY5-12" fmla="*/ 6215062 h 6215062"/>
              <a:gd name="connsiteX6-13" fmla="*/ 0 w 12864354"/>
              <a:gd name="connsiteY6-14" fmla="*/ 5959934 h 6215062"/>
              <a:gd name="connsiteX7-15" fmla="*/ 0 w 12864354"/>
              <a:gd name="connsiteY7-16" fmla="*/ 255128 h 6215062"/>
              <a:gd name="connsiteX0-17" fmla="*/ 0 w 12165834"/>
              <a:gd name="connsiteY0-18" fmla="*/ 255128 h 6215062"/>
              <a:gd name="connsiteX1-19" fmla="*/ 255128 w 12165834"/>
              <a:gd name="connsiteY1-20" fmla="*/ 0 h 6215062"/>
              <a:gd name="connsiteX2-21" fmla="*/ 11910706 w 12165834"/>
              <a:gd name="connsiteY2-22" fmla="*/ 0 h 6215062"/>
              <a:gd name="connsiteX3-23" fmla="*/ 12165834 w 12165834"/>
              <a:gd name="connsiteY3-24" fmla="*/ 5959934 h 6215062"/>
              <a:gd name="connsiteX4-25" fmla="*/ 11910706 w 12165834"/>
              <a:gd name="connsiteY4-26" fmla="*/ 6215062 h 6215062"/>
              <a:gd name="connsiteX5-27" fmla="*/ 255128 w 12165834"/>
              <a:gd name="connsiteY5-28" fmla="*/ 6215062 h 6215062"/>
              <a:gd name="connsiteX6-29" fmla="*/ 0 w 12165834"/>
              <a:gd name="connsiteY6-30" fmla="*/ 5959934 h 6215062"/>
              <a:gd name="connsiteX7-31" fmla="*/ 0 w 12165834"/>
              <a:gd name="connsiteY7-32" fmla="*/ 255128 h 6215062"/>
              <a:gd name="connsiteX0-33" fmla="*/ 0 w 13367653"/>
              <a:gd name="connsiteY0-34" fmla="*/ 255128 h 6215062"/>
              <a:gd name="connsiteX1-35" fmla="*/ 255128 w 13367653"/>
              <a:gd name="connsiteY1-36" fmla="*/ 0 h 6215062"/>
              <a:gd name="connsiteX2-37" fmla="*/ 11910706 w 13367653"/>
              <a:gd name="connsiteY2-38" fmla="*/ 0 h 6215062"/>
              <a:gd name="connsiteX3-39" fmla="*/ 11910706 w 13367653"/>
              <a:gd name="connsiteY3-40" fmla="*/ 6215062 h 6215062"/>
              <a:gd name="connsiteX4-41" fmla="*/ 255128 w 13367653"/>
              <a:gd name="connsiteY4-42" fmla="*/ 6215062 h 6215062"/>
              <a:gd name="connsiteX5-43" fmla="*/ 0 w 13367653"/>
              <a:gd name="connsiteY5-44" fmla="*/ 5959934 h 6215062"/>
              <a:gd name="connsiteX6-45" fmla="*/ 0 w 13367653"/>
              <a:gd name="connsiteY6-46" fmla="*/ 255128 h 6215062"/>
              <a:gd name="connsiteX0-47" fmla="*/ 0 w 12774082"/>
              <a:gd name="connsiteY0-48" fmla="*/ 255128 h 6215062"/>
              <a:gd name="connsiteX1-49" fmla="*/ 255128 w 12774082"/>
              <a:gd name="connsiteY1-50" fmla="*/ 0 h 6215062"/>
              <a:gd name="connsiteX2-51" fmla="*/ 11910706 w 12774082"/>
              <a:gd name="connsiteY2-52" fmla="*/ 0 h 6215062"/>
              <a:gd name="connsiteX3-53" fmla="*/ 11910706 w 12774082"/>
              <a:gd name="connsiteY3-54" fmla="*/ 6215062 h 6215062"/>
              <a:gd name="connsiteX4-55" fmla="*/ 255128 w 12774082"/>
              <a:gd name="connsiteY4-56" fmla="*/ 6215062 h 6215062"/>
              <a:gd name="connsiteX5-57" fmla="*/ 0 w 12774082"/>
              <a:gd name="connsiteY5-58" fmla="*/ 5959934 h 6215062"/>
              <a:gd name="connsiteX6-59" fmla="*/ 0 w 12774082"/>
              <a:gd name="connsiteY6-60" fmla="*/ 255128 h 6215062"/>
              <a:gd name="connsiteX0-61" fmla="*/ 0 w 11910706"/>
              <a:gd name="connsiteY0-62" fmla="*/ 255128 h 6215062"/>
              <a:gd name="connsiteX1-63" fmla="*/ 255128 w 11910706"/>
              <a:gd name="connsiteY1-64" fmla="*/ 0 h 6215062"/>
              <a:gd name="connsiteX2-65" fmla="*/ 11910706 w 11910706"/>
              <a:gd name="connsiteY2-66" fmla="*/ 0 h 6215062"/>
              <a:gd name="connsiteX3-67" fmla="*/ 11910706 w 11910706"/>
              <a:gd name="connsiteY3-68" fmla="*/ 6215062 h 6215062"/>
              <a:gd name="connsiteX4-69" fmla="*/ 255128 w 11910706"/>
              <a:gd name="connsiteY4-70" fmla="*/ 6215062 h 6215062"/>
              <a:gd name="connsiteX5-71" fmla="*/ 0 w 11910706"/>
              <a:gd name="connsiteY5-72" fmla="*/ 5959934 h 6215062"/>
              <a:gd name="connsiteX6-73" fmla="*/ 0 w 11910706"/>
              <a:gd name="connsiteY6-74" fmla="*/ 255128 h 6215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2494" y="560043"/>
            <a:ext cx="7321271" cy="5641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241E134F-1C5A-C24B-B09E-3C02B7F84EED}" type="slidenum">
              <a:rPr lang="en-US" altLang="en-US"/>
              <a:t>‹#›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76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id="{8813DC5B-910C-444D-890E-A525DE5E6F81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>
              <a:latin typeface="Century Gothic" panose="020B0502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40" y="148678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140" y="2310698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9552" y="148678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9552" y="2310698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38D22C-D528-2F4D-B7FA-607813C7A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E19BA11-349F-C743-A66F-1E975D0519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A0391E2-79D6-4E4B-A86F-9ECF6751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3861A87-37E8-F840-8AD8-9E5EBC7EB2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05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6C5D80-967A-0B45-A1CD-FD236D91D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FE180A-1DAE-F84C-BA6E-C451B7D0A7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ED1443-2417-2147-AD32-E972D6AF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C0695C5-A600-9C45-BC13-DE3939C9A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82238" y="344920"/>
            <a:ext cx="1758950" cy="8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7A3C7377-B0C0-3E44-A7EE-EEA2EF94D81F}"/>
              </a:ext>
            </a:extLst>
          </p:cNvPr>
          <p:cNvSpPr/>
          <p:nvPr userDrawn="1"/>
        </p:nvSpPr>
        <p:spPr>
          <a:xfrm>
            <a:off x="288925" y="1292225"/>
            <a:ext cx="11903075" cy="5121275"/>
          </a:xfrm>
          <a:custGeom>
            <a:avLst/>
            <a:gdLst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210228 h 5121275"/>
              <a:gd name="connsiteX4" fmla="*/ 12165834 w 12165834"/>
              <a:gd name="connsiteY4" fmla="*/ 4911047 h 5121275"/>
              <a:gd name="connsiteX5" fmla="*/ 11955606 w 12165834"/>
              <a:gd name="connsiteY5" fmla="*/ 5121275 h 5121275"/>
              <a:gd name="connsiteX6" fmla="*/ 210228 w 12165834"/>
              <a:gd name="connsiteY6" fmla="*/ 5121275 h 5121275"/>
              <a:gd name="connsiteX7" fmla="*/ 0 w 12165834"/>
              <a:gd name="connsiteY7" fmla="*/ 4911047 h 5121275"/>
              <a:gd name="connsiteX8" fmla="*/ 0 w 12165834"/>
              <a:gd name="connsiteY8" fmla="*/ 210228 h 5121275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899199"/>
              <a:gd name="connsiteY0" fmla="*/ 574009 h 5485056"/>
              <a:gd name="connsiteX1" fmla="*/ 210228 w 12899199"/>
              <a:gd name="connsiteY1" fmla="*/ 363781 h 5485056"/>
              <a:gd name="connsiteX2" fmla="*/ 11955606 w 12899199"/>
              <a:gd name="connsiteY2" fmla="*/ 363781 h 5485056"/>
              <a:gd name="connsiteX3" fmla="*/ 12165834 w 12899199"/>
              <a:gd name="connsiteY3" fmla="*/ 5274828 h 5485056"/>
              <a:gd name="connsiteX4" fmla="*/ 11955606 w 12899199"/>
              <a:gd name="connsiteY4" fmla="*/ 5485056 h 5485056"/>
              <a:gd name="connsiteX5" fmla="*/ 210228 w 12899199"/>
              <a:gd name="connsiteY5" fmla="*/ 5485056 h 5485056"/>
              <a:gd name="connsiteX6" fmla="*/ 0 w 12899199"/>
              <a:gd name="connsiteY6" fmla="*/ 5274828 h 5485056"/>
              <a:gd name="connsiteX7" fmla="*/ 0 w 12899199"/>
              <a:gd name="connsiteY7" fmla="*/ 574009 h 5485056"/>
              <a:gd name="connsiteX0" fmla="*/ 0 w 12165834"/>
              <a:gd name="connsiteY0" fmla="*/ 574009 h 5485056"/>
              <a:gd name="connsiteX1" fmla="*/ 210228 w 12165834"/>
              <a:gd name="connsiteY1" fmla="*/ 363781 h 5485056"/>
              <a:gd name="connsiteX2" fmla="*/ 11955606 w 12165834"/>
              <a:gd name="connsiteY2" fmla="*/ 363781 h 5485056"/>
              <a:gd name="connsiteX3" fmla="*/ 12165834 w 12165834"/>
              <a:gd name="connsiteY3" fmla="*/ 5274828 h 5485056"/>
              <a:gd name="connsiteX4" fmla="*/ 11955606 w 12165834"/>
              <a:gd name="connsiteY4" fmla="*/ 5485056 h 5485056"/>
              <a:gd name="connsiteX5" fmla="*/ 210228 w 12165834"/>
              <a:gd name="connsiteY5" fmla="*/ 5485056 h 5485056"/>
              <a:gd name="connsiteX6" fmla="*/ 0 w 12165834"/>
              <a:gd name="connsiteY6" fmla="*/ 5274828 h 5485056"/>
              <a:gd name="connsiteX7" fmla="*/ 0 w 12165834"/>
              <a:gd name="connsiteY7" fmla="*/ 574009 h 5485056"/>
              <a:gd name="connsiteX0" fmla="*/ 0 w 12165834"/>
              <a:gd name="connsiteY0" fmla="*/ 210228 h 5121275"/>
              <a:gd name="connsiteX1" fmla="*/ 210228 w 12165834"/>
              <a:gd name="connsiteY1" fmla="*/ 0 h 5121275"/>
              <a:gd name="connsiteX2" fmla="*/ 11955606 w 12165834"/>
              <a:gd name="connsiteY2" fmla="*/ 0 h 5121275"/>
              <a:gd name="connsiteX3" fmla="*/ 12165834 w 12165834"/>
              <a:gd name="connsiteY3" fmla="*/ 4911047 h 5121275"/>
              <a:gd name="connsiteX4" fmla="*/ 11955606 w 12165834"/>
              <a:gd name="connsiteY4" fmla="*/ 5121275 h 5121275"/>
              <a:gd name="connsiteX5" fmla="*/ 210228 w 12165834"/>
              <a:gd name="connsiteY5" fmla="*/ 5121275 h 5121275"/>
              <a:gd name="connsiteX6" fmla="*/ 0 w 12165834"/>
              <a:gd name="connsiteY6" fmla="*/ 4911047 h 5121275"/>
              <a:gd name="connsiteX7" fmla="*/ 0 w 12165834"/>
              <a:gd name="connsiteY7" fmla="*/ 210228 h 5121275"/>
              <a:gd name="connsiteX0" fmla="*/ 0 w 13423778"/>
              <a:gd name="connsiteY0" fmla="*/ 210228 h 5121275"/>
              <a:gd name="connsiteX1" fmla="*/ 210228 w 13423778"/>
              <a:gd name="connsiteY1" fmla="*/ 0 h 5121275"/>
              <a:gd name="connsiteX2" fmla="*/ 11955606 w 13423778"/>
              <a:gd name="connsiteY2" fmla="*/ 0 h 5121275"/>
              <a:gd name="connsiteX3" fmla="*/ 11955606 w 13423778"/>
              <a:gd name="connsiteY3" fmla="*/ 5121275 h 5121275"/>
              <a:gd name="connsiteX4" fmla="*/ 210228 w 13423778"/>
              <a:gd name="connsiteY4" fmla="*/ 5121275 h 5121275"/>
              <a:gd name="connsiteX5" fmla="*/ 0 w 13423778"/>
              <a:gd name="connsiteY5" fmla="*/ 4911047 h 5121275"/>
              <a:gd name="connsiteX6" fmla="*/ 0 w 13423778"/>
              <a:gd name="connsiteY6" fmla="*/ 210228 h 5121275"/>
              <a:gd name="connsiteX0" fmla="*/ 0 w 12825634"/>
              <a:gd name="connsiteY0" fmla="*/ 210228 h 5121275"/>
              <a:gd name="connsiteX1" fmla="*/ 210228 w 12825634"/>
              <a:gd name="connsiteY1" fmla="*/ 0 h 5121275"/>
              <a:gd name="connsiteX2" fmla="*/ 11955606 w 12825634"/>
              <a:gd name="connsiteY2" fmla="*/ 0 h 5121275"/>
              <a:gd name="connsiteX3" fmla="*/ 11955606 w 12825634"/>
              <a:gd name="connsiteY3" fmla="*/ 5121275 h 5121275"/>
              <a:gd name="connsiteX4" fmla="*/ 210228 w 12825634"/>
              <a:gd name="connsiteY4" fmla="*/ 5121275 h 5121275"/>
              <a:gd name="connsiteX5" fmla="*/ 0 w 12825634"/>
              <a:gd name="connsiteY5" fmla="*/ 4911047 h 5121275"/>
              <a:gd name="connsiteX6" fmla="*/ 0 w 12825634"/>
              <a:gd name="connsiteY6" fmla="*/ 210228 h 5121275"/>
              <a:gd name="connsiteX0" fmla="*/ 0 w 11955606"/>
              <a:gd name="connsiteY0" fmla="*/ 210228 h 5121275"/>
              <a:gd name="connsiteX1" fmla="*/ 210228 w 11955606"/>
              <a:gd name="connsiteY1" fmla="*/ 0 h 5121275"/>
              <a:gd name="connsiteX2" fmla="*/ 11955606 w 11955606"/>
              <a:gd name="connsiteY2" fmla="*/ 0 h 5121275"/>
              <a:gd name="connsiteX3" fmla="*/ 11955606 w 11955606"/>
              <a:gd name="connsiteY3" fmla="*/ 5121275 h 5121275"/>
              <a:gd name="connsiteX4" fmla="*/ 210228 w 11955606"/>
              <a:gd name="connsiteY4" fmla="*/ 5121275 h 5121275"/>
              <a:gd name="connsiteX5" fmla="*/ 0 w 11955606"/>
              <a:gd name="connsiteY5" fmla="*/ 4911047 h 5121275"/>
              <a:gd name="connsiteX6" fmla="*/ 0 w 11955606"/>
              <a:gd name="connsiteY6" fmla="*/ 210228 h 512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55606" h="5121275">
                <a:moveTo>
                  <a:pt x="0" y="210228"/>
                </a:moveTo>
                <a:cubicBezTo>
                  <a:pt x="0" y="94122"/>
                  <a:pt x="94122" y="0"/>
                  <a:pt x="210228" y="0"/>
                </a:cubicBezTo>
                <a:lnTo>
                  <a:pt x="11955606" y="0"/>
                </a:lnTo>
                <a:lnTo>
                  <a:pt x="11955606" y="5121275"/>
                </a:lnTo>
                <a:lnTo>
                  <a:pt x="210228" y="5121275"/>
                </a:lnTo>
                <a:cubicBezTo>
                  <a:pt x="94122" y="5121275"/>
                  <a:pt x="0" y="5027153"/>
                  <a:pt x="0" y="4911047"/>
                </a:cubicBezTo>
                <a:lnTo>
                  <a:pt x="0" y="21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67140" y="365125"/>
            <a:ext cx="9074426" cy="10064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693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2">
            <a:extLst>
              <a:ext uri="{FF2B5EF4-FFF2-40B4-BE49-F238E27FC236}">
                <a16:creationId xmlns:a16="http://schemas.microsoft.com/office/drawing/2014/main" id="{5BC1F45F-56D8-5140-A88F-0DF4DB96CF2D}"/>
              </a:ext>
            </a:extLst>
          </p:cNvPr>
          <p:cNvSpPr/>
          <p:nvPr/>
        </p:nvSpPr>
        <p:spPr>
          <a:xfrm>
            <a:off x="276225" y="307975"/>
            <a:ext cx="11639550" cy="6105525"/>
          </a:xfrm>
          <a:prstGeom prst="roundRect">
            <a:avLst>
              <a:gd name="adj" fmla="val 41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8FACC4-04E1-F84D-9F42-EFDD6C934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09AB19D-74B0-EF45-A030-56980526A76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B3EE-1AF9-1F47-8C08-B4896041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0E22C5F-8563-FA49-B586-0AF2012D94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14706" y="444500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0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8811AEB9-71A7-604C-ACE3-62ED35BE888F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144" y="457199"/>
            <a:ext cx="7472640" cy="574481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000">
                <a:latin typeface="Century Gothic" panose="020B0502020202020204" pitchFamily="34" charset="0"/>
              </a:defRPr>
            </a:lvl4pPr>
            <a:lvl5pPr>
              <a:defRPr sz="2000"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7417B-588A-1C49-81D0-2FC62A6D1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2BA1987-45AC-8D4E-8BEA-F2B5B722E0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0AF4BB-129F-344E-BF4A-6C13DE4C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58A8384-AA17-8E4E-81F7-47BC8C99D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08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id="{78B5A9AF-3843-C14E-A114-6AECB1FEF375}"/>
              </a:ext>
            </a:extLst>
          </p:cNvPr>
          <p:cNvSpPr/>
          <p:nvPr userDrawn="1"/>
        </p:nvSpPr>
        <p:spPr>
          <a:xfrm>
            <a:off x="288926" y="198438"/>
            <a:ext cx="11910706" cy="6215062"/>
          </a:xfrm>
          <a:custGeom>
            <a:avLst/>
            <a:gdLst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255128 h 6215062"/>
              <a:gd name="connsiteX4" fmla="*/ 12165834 w 12165834"/>
              <a:gd name="connsiteY4" fmla="*/ 5959934 h 6215062"/>
              <a:gd name="connsiteX5" fmla="*/ 11910706 w 12165834"/>
              <a:gd name="connsiteY5" fmla="*/ 6215062 h 6215062"/>
              <a:gd name="connsiteX6" fmla="*/ 255128 w 12165834"/>
              <a:gd name="connsiteY6" fmla="*/ 6215062 h 6215062"/>
              <a:gd name="connsiteX7" fmla="*/ 0 w 12165834"/>
              <a:gd name="connsiteY7" fmla="*/ 5959934 h 6215062"/>
              <a:gd name="connsiteX8" fmla="*/ 0 w 12165834"/>
              <a:gd name="connsiteY8" fmla="*/ 255128 h 6215062"/>
              <a:gd name="connsiteX0" fmla="*/ 0 w 12864354"/>
              <a:gd name="connsiteY0" fmla="*/ 255128 h 6215062"/>
              <a:gd name="connsiteX1" fmla="*/ 255128 w 12864354"/>
              <a:gd name="connsiteY1" fmla="*/ 0 h 6215062"/>
              <a:gd name="connsiteX2" fmla="*/ 11910706 w 12864354"/>
              <a:gd name="connsiteY2" fmla="*/ 0 h 6215062"/>
              <a:gd name="connsiteX3" fmla="*/ 12165834 w 12864354"/>
              <a:gd name="connsiteY3" fmla="*/ 5959934 h 6215062"/>
              <a:gd name="connsiteX4" fmla="*/ 11910706 w 12864354"/>
              <a:gd name="connsiteY4" fmla="*/ 6215062 h 6215062"/>
              <a:gd name="connsiteX5" fmla="*/ 255128 w 12864354"/>
              <a:gd name="connsiteY5" fmla="*/ 6215062 h 6215062"/>
              <a:gd name="connsiteX6" fmla="*/ 0 w 12864354"/>
              <a:gd name="connsiteY6" fmla="*/ 5959934 h 6215062"/>
              <a:gd name="connsiteX7" fmla="*/ 0 w 12864354"/>
              <a:gd name="connsiteY7" fmla="*/ 255128 h 6215062"/>
              <a:gd name="connsiteX0" fmla="*/ 0 w 12165834"/>
              <a:gd name="connsiteY0" fmla="*/ 255128 h 6215062"/>
              <a:gd name="connsiteX1" fmla="*/ 255128 w 12165834"/>
              <a:gd name="connsiteY1" fmla="*/ 0 h 6215062"/>
              <a:gd name="connsiteX2" fmla="*/ 11910706 w 12165834"/>
              <a:gd name="connsiteY2" fmla="*/ 0 h 6215062"/>
              <a:gd name="connsiteX3" fmla="*/ 12165834 w 12165834"/>
              <a:gd name="connsiteY3" fmla="*/ 5959934 h 6215062"/>
              <a:gd name="connsiteX4" fmla="*/ 11910706 w 12165834"/>
              <a:gd name="connsiteY4" fmla="*/ 6215062 h 6215062"/>
              <a:gd name="connsiteX5" fmla="*/ 255128 w 12165834"/>
              <a:gd name="connsiteY5" fmla="*/ 6215062 h 6215062"/>
              <a:gd name="connsiteX6" fmla="*/ 0 w 12165834"/>
              <a:gd name="connsiteY6" fmla="*/ 5959934 h 6215062"/>
              <a:gd name="connsiteX7" fmla="*/ 0 w 12165834"/>
              <a:gd name="connsiteY7" fmla="*/ 255128 h 6215062"/>
              <a:gd name="connsiteX0" fmla="*/ 0 w 13367653"/>
              <a:gd name="connsiteY0" fmla="*/ 255128 h 6215062"/>
              <a:gd name="connsiteX1" fmla="*/ 255128 w 13367653"/>
              <a:gd name="connsiteY1" fmla="*/ 0 h 6215062"/>
              <a:gd name="connsiteX2" fmla="*/ 11910706 w 13367653"/>
              <a:gd name="connsiteY2" fmla="*/ 0 h 6215062"/>
              <a:gd name="connsiteX3" fmla="*/ 11910706 w 13367653"/>
              <a:gd name="connsiteY3" fmla="*/ 6215062 h 6215062"/>
              <a:gd name="connsiteX4" fmla="*/ 255128 w 13367653"/>
              <a:gd name="connsiteY4" fmla="*/ 6215062 h 6215062"/>
              <a:gd name="connsiteX5" fmla="*/ 0 w 13367653"/>
              <a:gd name="connsiteY5" fmla="*/ 5959934 h 6215062"/>
              <a:gd name="connsiteX6" fmla="*/ 0 w 13367653"/>
              <a:gd name="connsiteY6" fmla="*/ 255128 h 6215062"/>
              <a:gd name="connsiteX0" fmla="*/ 0 w 12774082"/>
              <a:gd name="connsiteY0" fmla="*/ 255128 h 6215062"/>
              <a:gd name="connsiteX1" fmla="*/ 255128 w 12774082"/>
              <a:gd name="connsiteY1" fmla="*/ 0 h 6215062"/>
              <a:gd name="connsiteX2" fmla="*/ 11910706 w 12774082"/>
              <a:gd name="connsiteY2" fmla="*/ 0 h 6215062"/>
              <a:gd name="connsiteX3" fmla="*/ 11910706 w 12774082"/>
              <a:gd name="connsiteY3" fmla="*/ 6215062 h 6215062"/>
              <a:gd name="connsiteX4" fmla="*/ 255128 w 12774082"/>
              <a:gd name="connsiteY4" fmla="*/ 6215062 h 6215062"/>
              <a:gd name="connsiteX5" fmla="*/ 0 w 12774082"/>
              <a:gd name="connsiteY5" fmla="*/ 5959934 h 6215062"/>
              <a:gd name="connsiteX6" fmla="*/ 0 w 12774082"/>
              <a:gd name="connsiteY6" fmla="*/ 255128 h 6215062"/>
              <a:gd name="connsiteX0" fmla="*/ 0 w 11910706"/>
              <a:gd name="connsiteY0" fmla="*/ 255128 h 6215062"/>
              <a:gd name="connsiteX1" fmla="*/ 255128 w 11910706"/>
              <a:gd name="connsiteY1" fmla="*/ 0 h 6215062"/>
              <a:gd name="connsiteX2" fmla="*/ 11910706 w 11910706"/>
              <a:gd name="connsiteY2" fmla="*/ 0 h 6215062"/>
              <a:gd name="connsiteX3" fmla="*/ 11910706 w 11910706"/>
              <a:gd name="connsiteY3" fmla="*/ 6215062 h 6215062"/>
              <a:gd name="connsiteX4" fmla="*/ 255128 w 11910706"/>
              <a:gd name="connsiteY4" fmla="*/ 6215062 h 6215062"/>
              <a:gd name="connsiteX5" fmla="*/ 0 w 11910706"/>
              <a:gd name="connsiteY5" fmla="*/ 5959934 h 6215062"/>
              <a:gd name="connsiteX6" fmla="*/ 0 w 11910706"/>
              <a:gd name="connsiteY6" fmla="*/ 255128 h 621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0706" h="6215062">
                <a:moveTo>
                  <a:pt x="0" y="255128"/>
                </a:moveTo>
                <a:cubicBezTo>
                  <a:pt x="0" y="114225"/>
                  <a:pt x="114225" y="0"/>
                  <a:pt x="255128" y="0"/>
                </a:cubicBezTo>
                <a:lnTo>
                  <a:pt x="11910706" y="0"/>
                </a:lnTo>
                <a:lnTo>
                  <a:pt x="11910706" y="6215062"/>
                </a:lnTo>
                <a:lnTo>
                  <a:pt x="255128" y="6215062"/>
                </a:lnTo>
                <a:cubicBezTo>
                  <a:pt x="114225" y="6215062"/>
                  <a:pt x="0" y="6100837"/>
                  <a:pt x="0" y="5959934"/>
                </a:cubicBezTo>
                <a:lnTo>
                  <a:pt x="0" y="25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HK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6571" y="1391478"/>
            <a:ext cx="3932237" cy="1162879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6699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571" y="2554357"/>
            <a:ext cx="3932237" cy="36476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2494" y="560043"/>
            <a:ext cx="7321271" cy="5641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entury Gothic" panose="020B0502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HK" noProof="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DA8403-BD59-4643-BD3B-90E378D3F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41E134F-1C5A-C24B-B09E-3C02B7F84E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7EC11A-5FAD-174E-98CF-BF067DB1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9988A9B4-686C-D540-BC85-6B8262FC9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2881" y="454025"/>
            <a:ext cx="1757437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3736CFD-4D6B-7645-ABF4-CE510AC300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7157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B4CCE94-0309-D14E-BF00-7ED3FD51D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HK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C51050-E058-A648-95D9-413115E98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C847072-FD74-594A-9151-30C43BF05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0" y="6416675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2C0CFAA-8C74-B848-B0D2-99FCD7A07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16675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F78295-36E8-4D40-8271-F2EAF98F4D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12B69F62-6641-4BCD-ACED-C20E9DE42C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4524" y="565581"/>
            <a:ext cx="2174875" cy="1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72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 picture containing bird, man, plane, airplane&#10;&#10;Description automatically generated">
            <a:extLst>
              <a:ext uri="{FF2B5EF4-FFF2-40B4-BE49-F238E27FC236}">
                <a16:creationId xmlns:a16="http://schemas.microsoft.com/office/drawing/2014/main" id="{FAEFE805-F3EE-784A-AFCE-F264E76BC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2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CAD40EBA-5029-8F48-B689-B1466B22B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8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 picture containing bird, man, plane, airplane&#10;&#10;Description automatically generat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 picture containing bird, man, plane, airplane&#10;&#10;Description automatically generat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9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xBLUECATxx/Simple_Keypoint_Det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7C8982B-3A75-5F48-8045-0BABEFAE0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Overview</a:t>
            </a:r>
            <a:endParaRPr kumimoji="0" lang="en-US" altLang="zh-TW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36E995-B5C0-4D6D-A661-2D392B4618A9}"/>
              </a:ext>
            </a:extLst>
          </p:cNvPr>
          <p:cNvSpPr txBox="1"/>
          <p:nvPr/>
        </p:nvSpPr>
        <p:spPr>
          <a:xfrm>
            <a:off x="3582140" y="2154168"/>
            <a:ext cx="6118136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FF5E96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1. Prepare you dataset</a:t>
            </a:r>
          </a:p>
          <a:p>
            <a:pPr lvl="0">
              <a:defRPr/>
            </a:pPr>
            <a:endParaRPr lang="en-US" altLang="zh-CN" sz="2800" b="1" dirty="0">
              <a:solidFill>
                <a:srgbClr val="FF5E96"/>
              </a:solidFill>
              <a:latin typeface="Century Gothic" panose="020B0502020202020204" pitchFamily="34" charset="0"/>
              <a:ea typeface="Microsoft JhengHei" panose="020B0604030504040204" pitchFamily="34" charset="-120"/>
            </a:endParaRPr>
          </a:p>
          <a:p>
            <a:pPr lvl="0">
              <a:defRPr/>
            </a:pPr>
            <a:r>
              <a:rPr lang="en-US" altLang="zh-CN" sz="2800" b="1" dirty="0">
                <a:solidFill>
                  <a:srgbClr val="FF5E96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2. Train the </a:t>
            </a:r>
            <a:r>
              <a:rPr lang="en-US" altLang="zh-CN" sz="2800" b="1" dirty="0" err="1">
                <a:solidFill>
                  <a:srgbClr val="FF5E96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Keypoint</a:t>
            </a:r>
            <a:r>
              <a:rPr lang="en-US" altLang="zh-CN" sz="2800" b="1" dirty="0">
                <a:solidFill>
                  <a:srgbClr val="FF5E96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 Detection Model</a:t>
            </a:r>
          </a:p>
          <a:p>
            <a:pPr marL="514350" lvl="0" indent="-514350">
              <a:buFont typeface="+mj-lt"/>
              <a:buAutoNum type="arabicPeriod"/>
              <a:defRPr/>
            </a:pPr>
            <a:endParaRPr lang="en-US" altLang="zh-CN" sz="2800" b="1" dirty="0">
              <a:solidFill>
                <a:srgbClr val="FF5E96"/>
              </a:solidFill>
              <a:latin typeface="Century Gothic" panose="020B0502020202020204" pitchFamily="34" charset="0"/>
              <a:ea typeface="Microsoft JhengHei" panose="020B0604030504040204" pitchFamily="34" charset="-12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7030A0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3. Deploy pre-trained model to make avatar dance</a:t>
            </a:r>
          </a:p>
          <a:p>
            <a:pPr marL="514350" lvl="0" indent="-514350">
              <a:buFont typeface="+mj-lt"/>
              <a:buAutoNum type="arabicPeriod"/>
              <a:defRPr/>
            </a:pPr>
            <a:endParaRPr lang="en-US" altLang="zh-CN" sz="2800" b="1" dirty="0">
              <a:solidFill>
                <a:srgbClr val="FF5E96"/>
              </a:solidFill>
              <a:latin typeface="Century Gothic" panose="020B0502020202020204" pitchFamily="34" charset="0"/>
              <a:ea typeface="Microsoft JhengHei" panose="020B0604030504040204" pitchFamily="34" charset="-120"/>
            </a:endParaRPr>
          </a:p>
          <a:p>
            <a:pPr marL="514350" lvl="0" indent="-514350">
              <a:buFont typeface="+mj-lt"/>
              <a:buAutoNum type="arabicPeriod"/>
              <a:defRPr/>
            </a:pPr>
            <a:endParaRPr lang="en-US" altLang="zh-CN" sz="2800" b="1" dirty="0">
              <a:solidFill>
                <a:srgbClr val="FF5E96"/>
              </a:solidFill>
              <a:latin typeface="Century Gothic" panose="020B0502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AB446C6F-1894-4D9C-A726-AA290B781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9FE11D-88DE-7847-8F2B-D37C8E92E25A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3E4117-1B09-E345-99B9-E4ED692816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CUHK Jockey Club AI for the Future Project.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8E604-24D0-42A7-8B12-966D6EBDB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29042" y="1318706"/>
            <a:ext cx="1460825" cy="21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550504"/>
            <a:ext cx="4608713" cy="4626459"/>
          </a:xfrm>
        </p:spPr>
        <p:txBody>
          <a:bodyPr/>
          <a:lstStyle/>
          <a:p>
            <a:r>
              <a:rPr lang="en-HK" altLang="zh-CN" dirty="0">
                <a:solidFill>
                  <a:schemeClr val="tx1"/>
                </a:solidFill>
              </a:rPr>
              <a:t>Run the Labeller cell, you should see a link to the labelling user interface, click on it.</a:t>
            </a:r>
          </a:p>
          <a:p>
            <a:endParaRPr lang="en-HK" altLang="zh-CN" dirty="0">
              <a:solidFill>
                <a:schemeClr val="tx1"/>
              </a:solidFill>
            </a:endParaRPr>
          </a:p>
          <a:p>
            <a:endParaRPr lang="en-HK" altLang="zh-CN" dirty="0">
              <a:solidFill>
                <a:schemeClr val="tx1"/>
              </a:solidFill>
            </a:endParaRPr>
          </a:p>
          <a:p>
            <a:r>
              <a:rPr lang="en-HK" altLang="zh-CN" dirty="0">
                <a:solidFill>
                  <a:schemeClr val="tx1"/>
                </a:solidFill>
              </a:rPr>
              <a:t>You will see 2 links generated, click on </a:t>
            </a:r>
            <a:r>
              <a:rPr lang="en-HK" altLang="zh-CN" dirty="0">
                <a:solidFill>
                  <a:srgbClr val="FF0000"/>
                </a:solidFill>
              </a:rPr>
              <a:t>the first one</a:t>
            </a:r>
          </a:p>
          <a:p>
            <a:endParaRPr lang="en-HK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7FE58E-8EFE-6B2E-1563-E72481E6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704" y="1421962"/>
            <a:ext cx="5489821" cy="4883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EA00809F-7410-7189-8E2D-75C5FDA0D30C}"/>
              </a:ext>
            </a:extLst>
          </p:cNvPr>
          <p:cNvSpPr/>
          <p:nvPr/>
        </p:nvSpPr>
        <p:spPr>
          <a:xfrm rot="4533266">
            <a:off x="8055897" y="3342988"/>
            <a:ext cx="515431" cy="10414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8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/>
              <a:t>In the labeller, firstly click on the ‘draw boundary box’ button</a:t>
            </a:r>
          </a:p>
          <a:p>
            <a:r>
              <a:rPr lang="en-HK" altLang="zh-CN" dirty="0"/>
              <a:t>Image a box that can include your object completely, left click on the left-bottom point of the box and drag it to the right-top point of the box, release your left click, you should see a boundary box on the image.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44378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Next, click on the first </a:t>
            </a:r>
            <a:r>
              <a:rPr lang="en-HK" dirty="0" err="1"/>
              <a:t>keypoint</a:t>
            </a:r>
            <a:r>
              <a:rPr lang="en-HK" dirty="0"/>
              <a:t> you want to label, a </a:t>
            </a:r>
            <a:r>
              <a:rPr lang="en-HK" dirty="0">
                <a:solidFill>
                  <a:srgbClr val="FF0000"/>
                </a:solidFill>
              </a:rPr>
              <a:t>red dot </a:t>
            </a:r>
            <a:r>
              <a:rPr lang="en-HK" dirty="0"/>
              <a:t>will be marked on the </a:t>
            </a:r>
            <a:r>
              <a:rPr lang="en-HK" dirty="0" err="1"/>
              <a:t>keypoint</a:t>
            </a:r>
            <a:r>
              <a:rPr lang="en-HK" dirty="0"/>
              <a:t>.</a:t>
            </a:r>
          </a:p>
          <a:p>
            <a:r>
              <a:rPr lang="en-HK" dirty="0"/>
              <a:t>Click on the second </a:t>
            </a:r>
            <a:r>
              <a:rPr lang="en-HK" dirty="0" err="1"/>
              <a:t>keypoint</a:t>
            </a:r>
            <a:r>
              <a:rPr lang="en-HK" dirty="0"/>
              <a:t> you want to label, a </a:t>
            </a:r>
            <a:r>
              <a:rPr lang="en-HK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blue dot</a:t>
            </a:r>
            <a:r>
              <a:rPr lang="en-HK" dirty="0"/>
              <a:t> will be marked on it.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0907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You should now have a boundary box and two dots on your image, click confirm, a JSON file stores the label will be downloaded to your computer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826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You should now have a boundary box and two dots on your image, click confirm, a JSON file stores the label will be downloaded to your computer</a:t>
            </a:r>
          </a:p>
          <a:p>
            <a:r>
              <a:rPr lang="en-HK" dirty="0"/>
              <a:t>Label all your pictures</a:t>
            </a:r>
          </a:p>
          <a:p>
            <a:r>
              <a:rPr lang="en-HK" altLang="zh-CN" dirty="0"/>
              <a:t>Place the JSON files into my_set/train/annotations or my_set/test/annotations correspondingly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7152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7C8982B-3A75-5F48-8045-0BABEFAE0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Overview</a:t>
            </a:r>
            <a:endParaRPr kumimoji="0" lang="en-US" altLang="zh-TW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36E995-B5C0-4D6D-A661-2D392B4618A9}"/>
              </a:ext>
            </a:extLst>
          </p:cNvPr>
          <p:cNvSpPr txBox="1"/>
          <p:nvPr/>
        </p:nvSpPr>
        <p:spPr>
          <a:xfrm>
            <a:off x="3582140" y="2154168"/>
            <a:ext cx="6118136" cy="4462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FF5E96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1. Prepare you dataset</a:t>
            </a:r>
          </a:p>
          <a:p>
            <a:pPr lvl="0">
              <a:defRPr/>
            </a:pPr>
            <a:endParaRPr lang="en-US" altLang="zh-CN" sz="2800" b="1" dirty="0">
              <a:solidFill>
                <a:srgbClr val="FF5E96"/>
              </a:solidFill>
              <a:latin typeface="Century Gothic" panose="020B0502020202020204" pitchFamily="34" charset="0"/>
              <a:ea typeface="Microsoft JhengHei" panose="020B0604030504040204" pitchFamily="34" charset="-120"/>
            </a:endParaRPr>
          </a:p>
          <a:p>
            <a:pPr lvl="0">
              <a:defRPr/>
            </a:pPr>
            <a:r>
              <a:rPr lang="en-US" altLang="zh-CN" sz="4400" b="1" dirty="0">
                <a:solidFill>
                  <a:srgbClr val="FF5E96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2. Train the </a:t>
            </a:r>
            <a:r>
              <a:rPr lang="en-US" altLang="zh-CN" sz="4400" b="1" dirty="0" err="1">
                <a:solidFill>
                  <a:srgbClr val="FF5E96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Keypoint</a:t>
            </a:r>
            <a:r>
              <a:rPr lang="en-US" altLang="zh-CN" sz="4400" b="1" dirty="0">
                <a:solidFill>
                  <a:srgbClr val="FF5E96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 Detection Model</a:t>
            </a:r>
          </a:p>
          <a:p>
            <a:pPr marL="514350" lvl="0" indent="-514350">
              <a:buFont typeface="+mj-lt"/>
              <a:buAutoNum type="arabicPeriod"/>
              <a:defRPr/>
            </a:pPr>
            <a:endParaRPr lang="en-US" altLang="zh-CN" sz="2800" b="1" dirty="0">
              <a:solidFill>
                <a:srgbClr val="FF5E96"/>
              </a:solidFill>
              <a:latin typeface="Century Gothic" panose="020B0502020202020204" pitchFamily="34" charset="0"/>
              <a:ea typeface="Microsoft JhengHei" panose="020B0604030504040204" pitchFamily="34" charset="-12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7030A0"/>
                </a:solidFill>
                <a:latin typeface="Century Gothic" panose="020B0502020202020204" pitchFamily="34" charset="0"/>
                <a:ea typeface="Microsoft JhengHei" panose="020B0604030504040204" pitchFamily="34" charset="-120"/>
              </a:rPr>
              <a:t>3. Deploy exist model to make avatar dance</a:t>
            </a:r>
          </a:p>
          <a:p>
            <a:pPr marL="514350" lvl="0" indent="-514350">
              <a:buFont typeface="+mj-lt"/>
              <a:buAutoNum type="arabicPeriod"/>
              <a:defRPr/>
            </a:pPr>
            <a:endParaRPr lang="en-US" altLang="zh-CN" sz="2800" b="1" dirty="0">
              <a:solidFill>
                <a:srgbClr val="FF5E96"/>
              </a:solidFill>
              <a:latin typeface="Century Gothic" panose="020B0502020202020204" pitchFamily="34" charset="0"/>
              <a:ea typeface="Microsoft JhengHei" panose="020B0604030504040204" pitchFamily="34" charset="-120"/>
            </a:endParaRPr>
          </a:p>
          <a:p>
            <a:pPr marL="514350" lvl="0" indent="-514350">
              <a:buFont typeface="+mj-lt"/>
              <a:buAutoNum type="arabicPeriod"/>
              <a:defRPr/>
            </a:pPr>
            <a:endParaRPr lang="en-US" altLang="zh-CN" sz="2800" b="1" dirty="0">
              <a:solidFill>
                <a:srgbClr val="FF5E96"/>
              </a:solidFill>
              <a:latin typeface="Century Gothic" panose="020B05020202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AB446C6F-1894-4D9C-A726-AA290B781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2963" y="6487964"/>
            <a:ext cx="10064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9FE11D-88DE-7847-8F2B-D37C8E92E25A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3E4117-1B09-E345-99B9-E4ED692816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0" y="6487964"/>
            <a:ext cx="4906963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CUHK Jockey Club AI for the Future Project.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8E604-24D0-42A7-8B12-966D6EBDB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29042" y="1318706"/>
            <a:ext cx="1460825" cy="21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0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 Train the </a:t>
            </a:r>
            <a:r>
              <a:rPr lang="en-US" sz="3600" dirty="0" err="1"/>
              <a:t>Keypoint</a:t>
            </a:r>
            <a:r>
              <a:rPr lang="en-US" sz="3600" dirty="0"/>
              <a:t> Detection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remaining cells in </a:t>
            </a:r>
            <a:r>
              <a:rPr lang="en-US" dirty="0" err="1"/>
              <a:t>Colab</a:t>
            </a:r>
            <a:r>
              <a:rPr lang="en-US" dirty="0"/>
              <a:t>, you should be able to train the model with your own dataset and see the result.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8339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 Train the </a:t>
            </a:r>
            <a:r>
              <a:rPr lang="en-US" sz="3600" dirty="0" err="1"/>
              <a:t>Keypoint</a:t>
            </a:r>
            <a:r>
              <a:rPr lang="en-US" sz="3600" dirty="0"/>
              <a:t> Detection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may not be ideal, there are a few things you may do to increase the accuracy.</a:t>
            </a:r>
          </a:p>
          <a:p>
            <a:endParaRPr lang="en-US" dirty="0"/>
          </a:p>
          <a:p>
            <a:r>
              <a:rPr lang="en-US" dirty="0"/>
              <a:t>Go back to the training step, change the number of epoch/learning rate/step size, see the effect with larger/smaller numbers.</a:t>
            </a:r>
          </a:p>
          <a:p>
            <a:r>
              <a:rPr lang="en-US" dirty="0"/>
              <a:t>Increase the size of your dataset</a:t>
            </a:r>
          </a:p>
          <a:p>
            <a:r>
              <a:rPr lang="en-US" dirty="0"/>
              <a:t>Increase the quality of your dataset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1400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3. Deploy existing model to make avatar 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leave it here first, mainly following the workflow of the readme.md in the repo we use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112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Prepare you dataset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1.1 Photo taking</a:t>
            </a:r>
          </a:p>
          <a:p>
            <a:r>
              <a:rPr lang="en-US" dirty="0"/>
              <a:t>1.2 Data(Photo) Labelling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7235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Photo taking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solidFill>
                  <a:schemeClr val="tx1"/>
                </a:solidFill>
              </a:rPr>
              <a:t>Take 20 photos of any </a:t>
            </a:r>
            <a:r>
              <a:rPr lang="en-HK" dirty="0" err="1">
                <a:solidFill>
                  <a:schemeClr val="tx1"/>
                </a:solidFill>
              </a:rPr>
              <a:t>keypoint</a:t>
            </a:r>
            <a:r>
              <a:rPr lang="en-HK" dirty="0">
                <a:solidFill>
                  <a:schemeClr val="tx1"/>
                </a:solidFill>
              </a:rPr>
              <a:t>/object you want to detect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BDD990-5E82-B893-9A06-B96EBE8B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7" y="2508798"/>
            <a:ext cx="7300593" cy="11126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624766-582F-3014-E87D-6509720B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7" y="3672262"/>
            <a:ext cx="3231160" cy="12269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2BD788-881C-20C4-50AC-D6F6E2D980CD}"/>
              </a:ext>
            </a:extLst>
          </p:cNvPr>
          <p:cNvSpPr txBox="1"/>
          <p:nvPr/>
        </p:nvSpPr>
        <p:spPr>
          <a:xfrm>
            <a:off x="6393911" y="4252857"/>
            <a:ext cx="314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And more…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604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33256C6-B3FB-4B12-BD66-70699AF5A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FE11D-88DE-7847-8F2B-D37C8E92E25A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472909-84B6-41BD-9448-EA56286C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30721" name="Title 1">
            <a:extLst>
              <a:ext uri="{FF2B5EF4-FFF2-40B4-BE49-F238E27FC236}">
                <a16:creationId xmlns:a16="http://schemas.microsoft.com/office/drawing/2014/main" id="{27C8982B-3A75-5F48-8045-0BABEFAE0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200" dirty="0"/>
              <a:t>1.2 Data(Photo) Labelling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2CABAC8-F2F9-2B37-64A9-6A30A1F460B0}"/>
              </a:ext>
            </a:extLst>
          </p:cNvPr>
          <p:cNvSpPr txBox="1">
            <a:spLocks/>
          </p:cNvSpPr>
          <p:nvPr/>
        </p:nvSpPr>
        <p:spPr>
          <a:xfrm>
            <a:off x="464787" y="1494433"/>
            <a:ext cx="4605978" cy="229379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400" dirty="0">
                <a:solidFill>
                  <a:schemeClr val="tx1"/>
                </a:solidFill>
              </a:rPr>
              <a:t>Open Google Colab:</a:t>
            </a:r>
          </a:p>
          <a:p>
            <a:pPr marL="0" indent="0">
              <a:buNone/>
            </a:pPr>
            <a:r>
              <a:rPr lang="en-HK" sz="2400" dirty="0">
                <a:solidFill>
                  <a:schemeClr val="tx1"/>
                </a:solidFill>
              </a:rPr>
              <a:t> </a:t>
            </a:r>
            <a:r>
              <a:rPr lang="en-HK" sz="2400" dirty="0">
                <a:solidFill>
                  <a:schemeClr val="tx1"/>
                </a:solidFill>
                <a:hlinkClick r:id="rId3"/>
              </a:rPr>
              <a:t>https://colab.research.google.com/</a:t>
            </a:r>
            <a:endParaRPr lang="en-HK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HK" sz="2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E5664F-8C7F-111D-A05F-0AB6BC33964B}"/>
              </a:ext>
            </a:extLst>
          </p:cNvPr>
          <p:cNvCxnSpPr>
            <a:cxnSpLocks/>
          </p:cNvCxnSpPr>
          <p:nvPr/>
        </p:nvCxnSpPr>
        <p:spPr>
          <a:xfrm flipH="1">
            <a:off x="6569158" y="2343080"/>
            <a:ext cx="10240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29EBC2C-9E91-7293-A633-2CE43047C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147"/>
          <a:stretch/>
        </p:blipFill>
        <p:spPr>
          <a:xfrm>
            <a:off x="5564885" y="1656969"/>
            <a:ext cx="6444553" cy="4262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213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33256C6-B3FB-4B12-BD66-70699AF5A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FE11D-88DE-7847-8F2B-D37C8E92E25A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472909-84B6-41BD-9448-EA56286C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CUHK Jockey Club AI for the Future Project. All rights reserved.</a:t>
            </a:r>
          </a:p>
        </p:txBody>
      </p:sp>
      <p:sp>
        <p:nvSpPr>
          <p:cNvPr id="30721" name="Title 1">
            <a:extLst>
              <a:ext uri="{FF2B5EF4-FFF2-40B4-BE49-F238E27FC236}">
                <a16:creationId xmlns:a16="http://schemas.microsoft.com/office/drawing/2014/main" id="{27C8982B-3A75-5F48-8045-0BABEFAE0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200" dirty="0"/>
              <a:t>1.2 Data(Photo) Labelling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2CABAC8-F2F9-2B37-64A9-6A30A1F460B0}"/>
              </a:ext>
            </a:extLst>
          </p:cNvPr>
          <p:cNvSpPr txBox="1">
            <a:spLocks/>
          </p:cNvSpPr>
          <p:nvPr/>
        </p:nvSpPr>
        <p:spPr>
          <a:xfrm>
            <a:off x="464787" y="1494433"/>
            <a:ext cx="4605978" cy="2293796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2400" dirty="0">
                <a:solidFill>
                  <a:schemeClr val="tx1"/>
                </a:solidFill>
              </a:rPr>
              <a:t>Click </a:t>
            </a:r>
            <a:r>
              <a:rPr lang="en-HK" sz="2400" b="1" dirty="0">
                <a:solidFill>
                  <a:schemeClr val="tx1"/>
                </a:solidFill>
              </a:rPr>
              <a:t>File</a:t>
            </a:r>
            <a:r>
              <a:rPr lang="en-HK" sz="2400" dirty="0">
                <a:solidFill>
                  <a:schemeClr val="tx1"/>
                </a:solidFill>
              </a:rPr>
              <a:t> -&gt; </a:t>
            </a:r>
            <a:r>
              <a:rPr lang="en-HK" sz="2400" b="1" dirty="0">
                <a:solidFill>
                  <a:schemeClr val="tx1"/>
                </a:solidFill>
              </a:rPr>
              <a:t>Open Notebook</a:t>
            </a:r>
            <a:r>
              <a:rPr lang="en-HK" sz="2400" dirty="0">
                <a:solidFill>
                  <a:schemeClr val="tx1"/>
                </a:solidFill>
              </a:rPr>
              <a:t>-&gt; </a:t>
            </a:r>
            <a:r>
              <a:rPr lang="en-HK" sz="2400" b="1" dirty="0">
                <a:solidFill>
                  <a:schemeClr val="tx1"/>
                </a:solidFill>
              </a:rPr>
              <a:t>GitHub</a:t>
            </a:r>
            <a:r>
              <a:rPr lang="en-HK" sz="2400" dirty="0">
                <a:solidFill>
                  <a:schemeClr val="tx1"/>
                </a:solidFill>
              </a:rPr>
              <a:t>:</a:t>
            </a: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Enter the project link and search:</a:t>
            </a:r>
          </a:p>
          <a:p>
            <a:pPr marL="0" indent="0">
              <a:buNone/>
            </a:pPr>
            <a:r>
              <a:rPr lang="en-HK" sz="2400" dirty="0">
                <a:solidFill>
                  <a:schemeClr val="tx1"/>
                </a:solidFill>
                <a:hlinkClick r:id="rId3"/>
              </a:rPr>
              <a:t>https://github.com/xxBLUECATxx/Simple_Keypoint_Detect</a:t>
            </a:r>
            <a:endParaRPr lang="en-HK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Open the .</a:t>
            </a:r>
            <a:r>
              <a:rPr lang="en-HK" sz="2400" dirty="0" err="1">
                <a:solidFill>
                  <a:schemeClr val="tx1"/>
                </a:solidFill>
              </a:rPr>
              <a:t>ipynb</a:t>
            </a:r>
            <a:r>
              <a:rPr lang="en-HK" sz="2400" dirty="0">
                <a:solidFill>
                  <a:schemeClr val="tx1"/>
                </a:solidFill>
              </a:rPr>
              <a:t> notebook file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B22192-8393-E51A-0E9C-690275EB3F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25"/>
          <a:stretch/>
        </p:blipFill>
        <p:spPr>
          <a:xfrm>
            <a:off x="5070765" y="1740140"/>
            <a:ext cx="6938673" cy="4285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AA593E2-36B1-681D-D2AD-84FB2B1D654B}"/>
              </a:ext>
            </a:extLst>
          </p:cNvPr>
          <p:cNvSpPr/>
          <p:nvPr/>
        </p:nvSpPr>
        <p:spPr>
          <a:xfrm rot="18053793">
            <a:off x="8401701" y="4837148"/>
            <a:ext cx="1194318" cy="354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357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550504"/>
            <a:ext cx="4888631" cy="4626459"/>
          </a:xfrm>
        </p:spPr>
        <p:txBody>
          <a:bodyPr/>
          <a:lstStyle/>
          <a:p>
            <a:r>
              <a:rPr lang="en-HK" altLang="zh-CN" dirty="0">
                <a:solidFill>
                  <a:schemeClr val="tx1"/>
                </a:solidFill>
              </a:rPr>
              <a:t>Run the first 3 cells to install packages and files needed</a:t>
            </a:r>
          </a:p>
          <a:p>
            <a:endParaRPr lang="en-HK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68FA61-5880-BDDD-490E-BD053C3D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63" y="1409074"/>
            <a:ext cx="5122508" cy="4909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4E9620DB-B3F0-F0F0-A603-E6EAB20BF310}"/>
              </a:ext>
            </a:extLst>
          </p:cNvPr>
          <p:cNvSpPr/>
          <p:nvPr/>
        </p:nvSpPr>
        <p:spPr>
          <a:xfrm rot="3317450">
            <a:off x="6637661" y="4690929"/>
            <a:ext cx="543342" cy="10069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0C60EAC-1F8F-8E9B-56DD-6D97FD9A80EE}"/>
              </a:ext>
            </a:extLst>
          </p:cNvPr>
          <p:cNvSpPr/>
          <p:nvPr/>
        </p:nvSpPr>
        <p:spPr>
          <a:xfrm rot="4533266">
            <a:off x="6772915" y="3052988"/>
            <a:ext cx="515431" cy="10414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1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550504"/>
            <a:ext cx="4608713" cy="4626459"/>
          </a:xfrm>
        </p:spPr>
        <p:txBody>
          <a:bodyPr/>
          <a:lstStyle/>
          <a:p>
            <a:r>
              <a:rPr lang="en-HK" altLang="zh-CN" dirty="0">
                <a:solidFill>
                  <a:schemeClr val="tx1"/>
                </a:solidFill>
              </a:rPr>
              <a:t>Run the Labeller cell, you should see a link to the labelling user interface, click on it.</a:t>
            </a:r>
          </a:p>
          <a:p>
            <a:endParaRPr lang="en-HK" altLang="zh-CN" dirty="0">
              <a:solidFill>
                <a:schemeClr val="tx1"/>
              </a:solidFill>
            </a:endParaRPr>
          </a:p>
          <a:p>
            <a:endParaRPr lang="en-HK" altLang="zh-CN" dirty="0">
              <a:solidFill>
                <a:schemeClr val="tx1"/>
              </a:solidFill>
            </a:endParaRPr>
          </a:p>
          <a:p>
            <a:r>
              <a:rPr lang="en-HK" altLang="zh-CN" dirty="0">
                <a:solidFill>
                  <a:schemeClr val="tx1"/>
                </a:solidFill>
              </a:rPr>
              <a:t>You will see 2 links generated, click on </a:t>
            </a:r>
            <a:r>
              <a:rPr lang="en-HK" altLang="zh-CN" dirty="0">
                <a:solidFill>
                  <a:srgbClr val="FF0000"/>
                </a:solidFill>
              </a:rPr>
              <a:t>the first one</a:t>
            </a:r>
          </a:p>
          <a:p>
            <a:endParaRPr lang="en-HK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7FE58E-8EFE-6B2E-1563-E72481E6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704" y="1421962"/>
            <a:ext cx="5489821" cy="4883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EA00809F-7410-7189-8E2D-75C5FDA0D30C}"/>
              </a:ext>
            </a:extLst>
          </p:cNvPr>
          <p:cNvSpPr/>
          <p:nvPr/>
        </p:nvSpPr>
        <p:spPr>
          <a:xfrm rot="4533266">
            <a:off x="8055897" y="3342988"/>
            <a:ext cx="515431" cy="10414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4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550504"/>
            <a:ext cx="4608713" cy="4626459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In the labeler, firstly click on </a:t>
            </a:r>
            <a:r>
              <a:rPr lang="en-US" altLang="zh-CN" b="1" dirty="0">
                <a:solidFill>
                  <a:schemeClr val="tx1"/>
                </a:solidFill>
              </a:rPr>
              <a:t>Upload Image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HK" altLang="zh-CN" dirty="0">
                <a:solidFill>
                  <a:schemeClr val="tx1"/>
                </a:solidFill>
              </a:rPr>
              <a:t>Select the photo token, we will process them one by one.</a:t>
            </a:r>
          </a:p>
          <a:p>
            <a:pPr marL="0" indent="0">
              <a:buNone/>
            </a:pPr>
            <a:endParaRPr lang="en-HK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31463F-DFFE-7BFA-22CE-2C737202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97" y="1893103"/>
            <a:ext cx="7071973" cy="3650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EA00809F-7410-7189-8E2D-75C5FDA0D30C}"/>
              </a:ext>
            </a:extLst>
          </p:cNvPr>
          <p:cNvSpPr/>
          <p:nvPr/>
        </p:nvSpPr>
        <p:spPr>
          <a:xfrm rot="2859750">
            <a:off x="10024656" y="4350695"/>
            <a:ext cx="515431" cy="10414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6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A955-5AB3-DDB0-146F-94865605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Data(Photo)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F04-394E-25BD-5E4F-E6B1170B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550504"/>
            <a:ext cx="4608713" cy="4626459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Click </a:t>
            </a:r>
            <a:r>
              <a:rPr lang="en-US" altLang="zh-CN" b="1" dirty="0">
                <a:solidFill>
                  <a:schemeClr val="tx1"/>
                </a:solidFill>
              </a:rPr>
              <a:t>Draw Bounding Box</a:t>
            </a:r>
            <a:r>
              <a:rPr lang="en-US" altLang="zh-CN" dirty="0">
                <a:solidFill>
                  <a:schemeClr val="tx1"/>
                </a:solidFill>
              </a:rPr>
              <a:t>, you should see the cursor becomes a </a:t>
            </a:r>
            <a:r>
              <a:rPr lang="zh-CN" altLang="en-US" dirty="0">
                <a:solidFill>
                  <a:schemeClr val="tx1"/>
                </a:solidFill>
              </a:rPr>
              <a:t>‘</a:t>
            </a:r>
            <a:r>
              <a:rPr lang="en-US" altLang="zh-CN" dirty="0">
                <a:solidFill>
                  <a:schemeClr val="tx1"/>
                </a:solidFill>
              </a:rPr>
              <a:t>plus</a:t>
            </a:r>
            <a:r>
              <a:rPr lang="zh-CN" altLang="en-US" dirty="0">
                <a:solidFill>
                  <a:schemeClr val="tx1"/>
                </a:solidFill>
              </a:rPr>
              <a:t>’ </a:t>
            </a:r>
            <a:r>
              <a:rPr lang="en-US" altLang="zh-CN" dirty="0">
                <a:solidFill>
                  <a:schemeClr val="tx1"/>
                </a:solidFill>
              </a:rPr>
              <a:t>sign(+) when it is on the photo.</a:t>
            </a: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Hold and drag your left click to draw the box. </a:t>
            </a:r>
          </a:p>
          <a:p>
            <a:endParaRPr lang="en-HK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HK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31463F-DFFE-7BFA-22CE-2C737202C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594" y="1893103"/>
            <a:ext cx="6880578" cy="3650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65421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01_Classroom  -  Compatibility Mode" id="{22FF086D-F86D-D141-9C3C-A5C1AC4123D1}" vid="{F2813426-009E-534C-A030-CB04F3CE9BB3}"/>
    </a:ext>
  </a:extLst>
</a:theme>
</file>

<file path=ppt/theme/theme2.xml><?xml version="1.0" encoding="utf-8"?>
<a:theme xmlns:a="http://schemas.openxmlformats.org/drawingml/2006/main" name="9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01_Classroom  -  Compatibility Mode" id="{22FF086D-F86D-D141-9C3C-A5C1AC4123D1}" vid="{9A63E161-29FD-3E4D-9D65-5809907FBF5C}"/>
    </a:ext>
  </a:extLst>
</a:theme>
</file>

<file path=ppt/theme/theme3.xml><?xml version="1.0" encoding="utf-8"?>
<a:theme xmlns:a="http://schemas.openxmlformats.org/drawingml/2006/main" name="3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15506</TotalTime>
  <Words>703</Words>
  <Application>Microsoft Office PowerPoint</Application>
  <PresentationFormat>宽屏</PresentationFormat>
  <Paragraphs>83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Book Antiqua</vt:lpstr>
      <vt:lpstr>Calibri</vt:lpstr>
      <vt:lpstr>Calibri Light</vt:lpstr>
      <vt:lpstr>Century Gothic</vt:lpstr>
      <vt:lpstr>2_Office Theme</vt:lpstr>
      <vt:lpstr>9_Office Theme</vt:lpstr>
      <vt:lpstr>3_Office Theme</vt:lpstr>
      <vt:lpstr>4_Office Theme</vt:lpstr>
      <vt:lpstr>Overview</vt:lpstr>
      <vt:lpstr>1 Prepare you dataset</vt:lpstr>
      <vt:lpstr>1.1 Photo taking</vt:lpstr>
      <vt:lpstr>1.2 Data(Photo) Labelling</vt:lpstr>
      <vt:lpstr>1.2 Data(Photo) Labelling</vt:lpstr>
      <vt:lpstr>1.2 Data(Photo) Labelling</vt:lpstr>
      <vt:lpstr>1.2 Data(Photo) Labelling</vt:lpstr>
      <vt:lpstr>1.2 Data(Photo) Labelling</vt:lpstr>
      <vt:lpstr>1.2 Data(Photo) Labelling</vt:lpstr>
      <vt:lpstr>1.2 Data(Photo) Labelling</vt:lpstr>
      <vt:lpstr>1.2 Data(Photo) Labelling</vt:lpstr>
      <vt:lpstr>1.2 Data(Photo) Labelling</vt:lpstr>
      <vt:lpstr>1.2 Data(Photo) Labelling</vt:lpstr>
      <vt:lpstr>1.2 Data(Photo) Labelling</vt:lpstr>
      <vt:lpstr>Overview</vt:lpstr>
      <vt:lpstr>2. Train the Keypoint Detection Model</vt:lpstr>
      <vt:lpstr>2. Train the Keypoint Detection Model</vt:lpstr>
      <vt:lpstr>3. Deploy existing model to make avatar 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XX</dc:title>
  <dc:creator>Evan Li (ENF)</dc:creator>
  <cp:lastModifiedBy>Rhaegar Huang</cp:lastModifiedBy>
  <cp:revision>465</cp:revision>
  <dcterms:created xsi:type="dcterms:W3CDTF">2021-03-25T02:13:53Z</dcterms:created>
  <dcterms:modified xsi:type="dcterms:W3CDTF">2024-03-18T06:56:18Z</dcterms:modified>
</cp:coreProperties>
</file>