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0"/>
  </p:notesMasterIdLst>
  <p:sldIdLst>
    <p:sldId id="1180" r:id="rId2"/>
    <p:sldId id="1179" r:id="rId3"/>
    <p:sldId id="453" r:id="rId4"/>
    <p:sldId id="541" r:id="rId5"/>
    <p:sldId id="385" r:id="rId6"/>
    <p:sldId id="359" r:id="rId7"/>
    <p:sldId id="345" r:id="rId8"/>
    <p:sldId id="4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CAF2B1-6874-400E-B9D4-EB0A09782ECF}">
          <p14:sldIdLst>
            <p14:sldId id="1180"/>
            <p14:sldId id="1179"/>
            <p14:sldId id="453"/>
            <p14:sldId id="541"/>
            <p14:sldId id="385"/>
            <p14:sldId id="359"/>
            <p14:sldId id="345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3EFC7B-CEDD-971D-4CB9-D39E8215E460}" name="王 刘剑夫" initials="王" userId="6301642920aae636" providerId="Windows Live"/>
  <p188:author id="{474077CB-9BEF-1FE0-B7E6-6AD8CE68BCA1}" name="Xing Xing (ENF)" initials="XX" userId="S::xingxing@cuhk.edu.hk::109372fa-277b-461c-8ff4-6d780d3602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996633"/>
    <a:srgbClr val="3333FF"/>
    <a:srgbClr val="CC00FF"/>
    <a:srgbClr val="FF9900"/>
    <a:srgbClr val="FFCCCC"/>
    <a:srgbClr val="FF9999"/>
    <a:srgbClr val="8080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E07FA-821D-4531-AC4F-BC8338618F0E}" v="7" dt="2023-11-21T06:20:3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6" autoAdjust="0"/>
    <p:restoredTop sz="85919" autoAdjust="0"/>
  </p:normalViewPr>
  <p:slideViewPr>
    <p:cSldViewPr snapToGrid="0">
      <p:cViewPr varScale="1">
        <p:scale>
          <a:sx n="70" d="100"/>
          <a:sy n="70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 Xing (ENF)" userId="109372fa-277b-461c-8ff4-6d780d3602bd" providerId="ADAL" clId="{C1183DAA-AF12-4C70-BE60-EF01FE561CF4}"/>
    <pc:docChg chg="modSld">
      <pc:chgData name="Xing Xing (ENF)" userId="109372fa-277b-461c-8ff4-6d780d3602bd" providerId="ADAL" clId="{C1183DAA-AF12-4C70-BE60-EF01FE561CF4}" dt="2023-10-26T01:53:04.011" v="0" actId="20577"/>
      <pc:docMkLst>
        <pc:docMk/>
      </pc:docMkLst>
      <pc:sldChg chg="modSp mod">
        <pc:chgData name="Xing Xing (ENF)" userId="109372fa-277b-461c-8ff4-6d780d3602bd" providerId="ADAL" clId="{C1183DAA-AF12-4C70-BE60-EF01FE561CF4}" dt="2023-10-26T01:53:04.011" v="0" actId="20577"/>
        <pc:sldMkLst>
          <pc:docMk/>
          <pc:sldMk cId="0" sldId="1180"/>
        </pc:sldMkLst>
        <pc:spChg chg="mod">
          <ac:chgData name="Xing Xing (ENF)" userId="109372fa-277b-461c-8ff4-6d780d3602bd" providerId="ADAL" clId="{C1183DAA-AF12-4C70-BE60-EF01FE561CF4}" dt="2023-10-26T01:53:04.011" v="0" actId="20577"/>
          <ac:spMkLst>
            <pc:docMk/>
            <pc:sldMk cId="0" sldId="1180"/>
            <ac:spMk id="29698" creationId="{D45F87BD-8263-4E45-B7D6-8F08909C942E}"/>
          </ac:spMkLst>
        </pc:spChg>
      </pc:sldChg>
    </pc:docChg>
  </pc:docChgLst>
  <pc:docChgLst>
    <pc:chgData name="Xing Xing (ENF)" userId="109372fa-277b-461c-8ff4-6d780d3602bd" providerId="ADAL" clId="{C9AE53C8-236C-4135-B406-FCEAAB18D489}"/>
    <pc:docChg chg="undo custSel addSld delSld modSld sldOrd modSection">
      <pc:chgData name="Xing Xing (ENF)" userId="109372fa-277b-461c-8ff4-6d780d3602bd" providerId="ADAL" clId="{C9AE53C8-236C-4135-B406-FCEAAB18D489}" dt="2023-07-14T03:52:02.094" v="2191"/>
      <pc:docMkLst>
        <pc:docMk/>
      </pc:docMkLst>
      <pc:sldChg chg="addSp delSp modSp mod">
        <pc:chgData name="Xing Xing (ENF)" userId="109372fa-277b-461c-8ff4-6d780d3602bd" providerId="ADAL" clId="{C9AE53C8-236C-4135-B406-FCEAAB18D489}" dt="2023-07-13T08:23:39.974" v="1809" actId="478"/>
        <pc:sldMkLst>
          <pc:docMk/>
          <pc:sldMk cId="0" sldId="258"/>
        </pc:sldMkLst>
        <pc:spChg chg="add del mod">
          <ac:chgData name="Xing Xing (ENF)" userId="109372fa-277b-461c-8ff4-6d780d3602bd" providerId="ADAL" clId="{C9AE53C8-236C-4135-B406-FCEAAB18D489}" dt="2023-07-13T08:23:39.974" v="1809" actId="478"/>
          <ac:spMkLst>
            <pc:docMk/>
            <pc:sldMk cId="0" sldId="258"/>
            <ac:spMk id="2" creationId="{5A3B05CA-F63C-616D-CDD5-E3E716A0275C}"/>
          </ac:spMkLst>
        </pc:spChg>
      </pc:sldChg>
      <pc:sldChg chg="modSp mod">
        <pc:chgData name="Xing Xing (ENF)" userId="109372fa-277b-461c-8ff4-6d780d3602bd" providerId="ADAL" clId="{C9AE53C8-236C-4135-B406-FCEAAB18D489}" dt="2023-07-13T07:58:11.380" v="1338" actId="14100"/>
        <pc:sldMkLst>
          <pc:docMk/>
          <pc:sldMk cId="3832621753" sldId="345"/>
        </pc:sldMkLst>
        <pc:spChg chg="mod">
          <ac:chgData name="Xing Xing (ENF)" userId="109372fa-277b-461c-8ff4-6d780d3602bd" providerId="ADAL" clId="{C9AE53C8-236C-4135-B406-FCEAAB18D489}" dt="2023-07-13T07:58:11.380" v="1338" actId="14100"/>
          <ac:spMkLst>
            <pc:docMk/>
            <pc:sldMk cId="3832621753" sldId="345"/>
            <ac:spMk id="5" creationId="{835A05A3-EB44-DE97-E463-CB9175FD2C8B}"/>
          </ac:spMkLst>
        </pc:spChg>
        <pc:spChg chg="mod">
          <ac:chgData name="Xing Xing (ENF)" userId="109372fa-277b-461c-8ff4-6d780d3602bd" providerId="ADAL" clId="{C9AE53C8-236C-4135-B406-FCEAAB18D489}" dt="2023-07-13T07:54:42.040" v="1312" actId="1076"/>
          <ac:spMkLst>
            <pc:docMk/>
            <pc:sldMk cId="3832621753" sldId="345"/>
            <ac:spMk id="51" creationId="{F8809161-244F-898D-A3E0-D994D10EFB42}"/>
          </ac:spMkLst>
        </pc:spChg>
        <pc:grpChg chg="mod">
          <ac:chgData name="Xing Xing (ENF)" userId="109372fa-277b-461c-8ff4-6d780d3602bd" providerId="ADAL" clId="{C9AE53C8-236C-4135-B406-FCEAAB18D489}" dt="2023-07-13T07:54:42.040" v="1312" actId="1076"/>
          <ac:grpSpMkLst>
            <pc:docMk/>
            <pc:sldMk cId="3832621753" sldId="345"/>
            <ac:grpSpMk id="14" creationId="{B6EDE112-8010-9D14-60DC-67959465FCC0}"/>
          </ac:grpSpMkLst>
        </pc:grpChg>
        <pc:grpChg chg="mod">
          <ac:chgData name="Xing Xing (ENF)" userId="109372fa-277b-461c-8ff4-6d780d3602bd" providerId="ADAL" clId="{C9AE53C8-236C-4135-B406-FCEAAB18D489}" dt="2023-07-13T07:54:42.040" v="1312" actId="1076"/>
          <ac:grpSpMkLst>
            <pc:docMk/>
            <pc:sldMk cId="3832621753" sldId="345"/>
            <ac:grpSpMk id="15" creationId="{170E4E55-96F7-2FD5-5CC4-C729A052E1B4}"/>
          </ac:grpSpMkLst>
        </pc:grpChg>
        <pc:grpChg chg="mod">
          <ac:chgData name="Xing Xing (ENF)" userId="109372fa-277b-461c-8ff4-6d780d3602bd" providerId="ADAL" clId="{C9AE53C8-236C-4135-B406-FCEAAB18D489}" dt="2023-07-13T07:54:42.040" v="1312" actId="1076"/>
          <ac:grpSpMkLst>
            <pc:docMk/>
            <pc:sldMk cId="3832621753" sldId="345"/>
            <ac:grpSpMk id="38" creationId="{3971A235-157F-F4E9-A4C6-984E9D3AC649}"/>
          </ac:grpSpMkLst>
        </pc:grpChg>
        <pc:grpChg chg="mod">
          <ac:chgData name="Xing Xing (ENF)" userId="109372fa-277b-461c-8ff4-6d780d3602bd" providerId="ADAL" clId="{C9AE53C8-236C-4135-B406-FCEAAB18D489}" dt="2023-07-13T07:54:42.040" v="1312" actId="1076"/>
          <ac:grpSpMkLst>
            <pc:docMk/>
            <pc:sldMk cId="3832621753" sldId="345"/>
            <ac:grpSpMk id="39" creationId="{4E178989-C912-4D6A-38DC-EB466B77A018}"/>
          </ac:grpSpMkLst>
        </pc:grpChg>
        <pc:grpChg chg="mod">
          <ac:chgData name="Xing Xing (ENF)" userId="109372fa-277b-461c-8ff4-6d780d3602bd" providerId="ADAL" clId="{C9AE53C8-236C-4135-B406-FCEAAB18D489}" dt="2023-07-13T07:54:42.040" v="1312" actId="1076"/>
          <ac:grpSpMkLst>
            <pc:docMk/>
            <pc:sldMk cId="3832621753" sldId="345"/>
            <ac:grpSpMk id="42" creationId="{B08F4524-B200-40D5-8434-442749BB5C69}"/>
          </ac:grpSpMkLst>
        </pc:grpChg>
        <pc:grpChg chg="mod">
          <ac:chgData name="Xing Xing (ENF)" userId="109372fa-277b-461c-8ff4-6d780d3602bd" providerId="ADAL" clId="{C9AE53C8-236C-4135-B406-FCEAAB18D489}" dt="2023-07-13T07:54:42.040" v="1312" actId="1076"/>
          <ac:grpSpMkLst>
            <pc:docMk/>
            <pc:sldMk cId="3832621753" sldId="345"/>
            <ac:grpSpMk id="45" creationId="{9B5A30C7-0123-DB3D-E31B-B3C27F2E1473}"/>
          </ac:grpSpMkLst>
        </pc:grpChg>
        <pc:grpChg chg="mod">
          <ac:chgData name="Xing Xing (ENF)" userId="109372fa-277b-461c-8ff4-6d780d3602bd" providerId="ADAL" clId="{C9AE53C8-236C-4135-B406-FCEAAB18D489}" dt="2023-07-13T07:54:42.040" v="1312" actId="1076"/>
          <ac:grpSpMkLst>
            <pc:docMk/>
            <pc:sldMk cId="3832621753" sldId="345"/>
            <ac:grpSpMk id="48" creationId="{9301CBD5-0F96-4396-94C5-800739600936}"/>
          </ac:grpSpMkLst>
        </pc:grpChg>
        <pc:picChg chg="mod">
          <ac:chgData name="Xing Xing (ENF)" userId="109372fa-277b-461c-8ff4-6d780d3602bd" providerId="ADAL" clId="{C9AE53C8-236C-4135-B406-FCEAAB18D489}" dt="2023-07-13T07:54:42.040" v="1312" actId="1076"/>
          <ac:picMkLst>
            <pc:docMk/>
            <pc:sldMk cId="3832621753" sldId="345"/>
            <ac:picMk id="16" creationId="{9B4DEEB2-0034-919D-E96E-76E156012BB1}"/>
          </ac:picMkLst>
        </pc:picChg>
        <pc:picChg chg="mod">
          <ac:chgData name="Xing Xing (ENF)" userId="109372fa-277b-461c-8ff4-6d780d3602bd" providerId="ADAL" clId="{C9AE53C8-236C-4135-B406-FCEAAB18D489}" dt="2023-07-13T07:54:42.040" v="1312" actId="1076"/>
          <ac:picMkLst>
            <pc:docMk/>
            <pc:sldMk cId="3832621753" sldId="345"/>
            <ac:picMk id="18" creationId="{FA8321A3-D8B9-9CD4-C706-FD0F0167AEC2}"/>
          </ac:picMkLst>
        </pc:picChg>
        <pc:picChg chg="mod">
          <ac:chgData name="Xing Xing (ENF)" userId="109372fa-277b-461c-8ff4-6d780d3602bd" providerId="ADAL" clId="{C9AE53C8-236C-4135-B406-FCEAAB18D489}" dt="2023-07-13T07:54:42.040" v="1312" actId="1076"/>
          <ac:picMkLst>
            <pc:docMk/>
            <pc:sldMk cId="3832621753" sldId="345"/>
            <ac:picMk id="20" creationId="{A26C7D80-9FF7-F5C3-6EA9-9238929CB8C5}"/>
          </ac:picMkLst>
        </pc:picChg>
        <pc:picChg chg="mod">
          <ac:chgData name="Xing Xing (ENF)" userId="109372fa-277b-461c-8ff4-6d780d3602bd" providerId="ADAL" clId="{C9AE53C8-236C-4135-B406-FCEAAB18D489}" dt="2023-07-13T07:54:42.040" v="1312" actId="1076"/>
          <ac:picMkLst>
            <pc:docMk/>
            <pc:sldMk cId="3832621753" sldId="345"/>
            <ac:picMk id="22" creationId="{01E42E7F-F235-B68E-3CB1-933E2B181ED3}"/>
          </ac:picMkLst>
        </pc:picChg>
      </pc:sldChg>
      <pc:sldChg chg="addSp delSp modSp mod">
        <pc:chgData name="Xing Xing (ENF)" userId="109372fa-277b-461c-8ff4-6d780d3602bd" providerId="ADAL" clId="{C9AE53C8-236C-4135-B406-FCEAAB18D489}" dt="2023-07-13T05:43:02.062" v="1083"/>
        <pc:sldMkLst>
          <pc:docMk/>
          <pc:sldMk cId="683752913" sldId="352"/>
        </pc:sldMkLst>
        <pc:spChg chg="del">
          <ac:chgData name="Xing Xing (ENF)" userId="109372fa-277b-461c-8ff4-6d780d3602bd" providerId="ADAL" clId="{C9AE53C8-236C-4135-B406-FCEAAB18D489}" dt="2023-07-13T05:42:58.018" v="1079" actId="478"/>
          <ac:spMkLst>
            <pc:docMk/>
            <pc:sldMk cId="683752913" sldId="352"/>
            <ac:spMk id="4" creationId="{05251548-3CB9-064C-3DFD-9D55A9B11628}"/>
          </ac:spMkLst>
        </pc:spChg>
        <pc:spChg chg="add del mod">
          <ac:chgData name="Xing Xing (ENF)" userId="109372fa-277b-461c-8ff4-6d780d3602bd" providerId="ADAL" clId="{C9AE53C8-236C-4135-B406-FCEAAB18D489}" dt="2023-07-13T05:42:55.688" v="1078" actId="478"/>
          <ac:spMkLst>
            <pc:docMk/>
            <pc:sldMk cId="683752913" sldId="352"/>
            <ac:spMk id="14" creationId="{6E2E180B-A2FF-798E-38E1-5D8AB63F8771}"/>
          </ac:spMkLst>
        </pc:spChg>
        <pc:spChg chg="add del mod">
          <ac:chgData name="Xing Xing (ENF)" userId="109372fa-277b-461c-8ff4-6d780d3602bd" providerId="ADAL" clId="{C9AE53C8-236C-4135-B406-FCEAAB18D489}" dt="2023-07-13T05:43:01.730" v="1082" actId="478"/>
          <ac:spMkLst>
            <pc:docMk/>
            <pc:sldMk cId="683752913" sldId="352"/>
            <ac:spMk id="16" creationId="{0FB3C85F-7A2D-563A-497A-4304ABB3B9FB}"/>
          </ac:spMkLst>
        </pc:spChg>
        <pc:spChg chg="add del mod">
          <ac:chgData name="Xing Xing (ENF)" userId="109372fa-277b-461c-8ff4-6d780d3602bd" providerId="ADAL" clId="{C9AE53C8-236C-4135-B406-FCEAAB18D489}" dt="2023-07-13T05:43:00.017" v="1081" actId="478"/>
          <ac:spMkLst>
            <pc:docMk/>
            <pc:sldMk cId="683752913" sldId="352"/>
            <ac:spMk id="20" creationId="{8736F449-7368-390D-C86B-37C988A4F8A5}"/>
          </ac:spMkLst>
        </pc:spChg>
        <pc:spChg chg="add mod">
          <ac:chgData name="Xing Xing (ENF)" userId="109372fa-277b-461c-8ff4-6d780d3602bd" providerId="ADAL" clId="{C9AE53C8-236C-4135-B406-FCEAAB18D489}" dt="2023-07-13T05:43:02.062" v="1083"/>
          <ac:spMkLst>
            <pc:docMk/>
            <pc:sldMk cId="683752913" sldId="352"/>
            <ac:spMk id="22" creationId="{4B94F068-AC31-7954-6338-13DFD853A672}"/>
          </ac:spMkLst>
        </pc:spChg>
      </pc:sldChg>
      <pc:sldChg chg="addSp delSp modSp mod modNotesTx">
        <pc:chgData name="Xing Xing (ENF)" userId="109372fa-277b-461c-8ff4-6d780d3602bd" providerId="ADAL" clId="{C9AE53C8-236C-4135-B406-FCEAAB18D489}" dt="2023-07-14T03:16:31.173" v="1869" actId="1076"/>
        <pc:sldMkLst>
          <pc:docMk/>
          <pc:sldMk cId="2554639604" sldId="359"/>
        </pc:sldMkLst>
        <pc:spChg chg="mod">
          <ac:chgData name="Xing Xing (ENF)" userId="109372fa-277b-461c-8ff4-6d780d3602bd" providerId="ADAL" clId="{C9AE53C8-236C-4135-B406-FCEAAB18D489}" dt="2023-07-13T05:15:15.189" v="45" actId="14100"/>
          <ac:spMkLst>
            <pc:docMk/>
            <pc:sldMk cId="2554639604" sldId="359"/>
            <ac:spMk id="5" creationId="{B74C32B4-BE45-62B1-9D06-9B50814C5E38}"/>
          </ac:spMkLst>
        </pc:spChg>
        <pc:spChg chg="add mod">
          <ac:chgData name="Xing Xing (ENF)" userId="109372fa-277b-461c-8ff4-6d780d3602bd" providerId="ADAL" clId="{C9AE53C8-236C-4135-B406-FCEAAB18D489}" dt="2023-07-13T05:16:09.608" v="63" actId="1036"/>
          <ac:spMkLst>
            <pc:docMk/>
            <pc:sldMk cId="2554639604" sldId="359"/>
            <ac:spMk id="14" creationId="{501BD527-C5A9-3935-DE16-1DADA89D58C5}"/>
          </ac:spMkLst>
        </pc:spChg>
        <pc:spChg chg="add mod">
          <ac:chgData name="Xing Xing (ENF)" userId="109372fa-277b-461c-8ff4-6d780d3602bd" providerId="ADAL" clId="{C9AE53C8-236C-4135-B406-FCEAAB18D489}" dt="2023-07-13T05:16:18.926" v="66" actId="1076"/>
          <ac:spMkLst>
            <pc:docMk/>
            <pc:sldMk cId="2554639604" sldId="359"/>
            <ac:spMk id="16" creationId="{A947B25F-DF59-169D-21E3-C51209AFFBA9}"/>
          </ac:spMkLst>
        </pc:spChg>
        <pc:spChg chg="add mod">
          <ac:chgData name="Xing Xing (ENF)" userId="109372fa-277b-461c-8ff4-6d780d3602bd" providerId="ADAL" clId="{C9AE53C8-236C-4135-B406-FCEAAB18D489}" dt="2023-07-13T05:16:49.204" v="74" actId="14100"/>
          <ac:spMkLst>
            <pc:docMk/>
            <pc:sldMk cId="2554639604" sldId="359"/>
            <ac:spMk id="19" creationId="{AC48E03C-0284-2A22-5A02-3BBFF80DC262}"/>
          </ac:spMkLst>
        </pc:spChg>
        <pc:spChg chg="add mod">
          <ac:chgData name="Xing Xing (ENF)" userId="109372fa-277b-461c-8ff4-6d780d3602bd" providerId="ADAL" clId="{C9AE53C8-236C-4135-B406-FCEAAB18D489}" dt="2023-07-14T03:16:31.173" v="1869" actId="1076"/>
          <ac:spMkLst>
            <pc:docMk/>
            <pc:sldMk cId="2554639604" sldId="359"/>
            <ac:spMk id="21" creationId="{C426EAB4-5977-8383-F7BD-3BB1FBF25991}"/>
          </ac:spMkLst>
        </pc:spChg>
        <pc:picChg chg="add mod">
          <ac:chgData name="Xing Xing (ENF)" userId="109372fa-277b-461c-8ff4-6d780d3602bd" providerId="ADAL" clId="{C9AE53C8-236C-4135-B406-FCEAAB18D489}" dt="2023-07-13T05:15:37.223" v="53" actId="1076"/>
          <ac:picMkLst>
            <pc:docMk/>
            <pc:sldMk cId="2554639604" sldId="359"/>
            <ac:picMk id="7" creationId="{501B1AB7-E0D5-052F-FF24-9BCD3F42D4A0}"/>
          </ac:picMkLst>
        </pc:picChg>
        <pc:picChg chg="del">
          <ac:chgData name="Xing Xing (ENF)" userId="109372fa-277b-461c-8ff4-6d780d3602bd" providerId="ADAL" clId="{C9AE53C8-236C-4135-B406-FCEAAB18D489}" dt="2023-07-13T02:45:29.519" v="35" actId="478"/>
          <ac:picMkLst>
            <pc:docMk/>
            <pc:sldMk cId="2554639604" sldId="359"/>
            <ac:picMk id="8" creationId="{65BAF410-CE95-1E17-EA37-29E666C769E1}"/>
          </ac:picMkLst>
        </pc:picChg>
        <pc:picChg chg="del">
          <ac:chgData name="Xing Xing (ENF)" userId="109372fa-277b-461c-8ff4-6d780d3602bd" providerId="ADAL" clId="{C9AE53C8-236C-4135-B406-FCEAAB18D489}" dt="2023-07-13T02:45:31.961" v="36" actId="478"/>
          <ac:picMkLst>
            <pc:docMk/>
            <pc:sldMk cId="2554639604" sldId="359"/>
            <ac:picMk id="9" creationId="{87BCF1B2-EB3E-5F47-E0F0-B481271D260E}"/>
          </ac:picMkLst>
        </pc:picChg>
        <pc:picChg chg="del">
          <ac:chgData name="Xing Xing (ENF)" userId="109372fa-277b-461c-8ff4-6d780d3602bd" providerId="ADAL" clId="{C9AE53C8-236C-4135-B406-FCEAAB18D489}" dt="2023-07-13T02:45:29.519" v="35" actId="478"/>
          <ac:picMkLst>
            <pc:docMk/>
            <pc:sldMk cId="2554639604" sldId="359"/>
            <ac:picMk id="10" creationId="{E2743EDD-97B2-279D-3F35-9C85B99D6628}"/>
          </ac:picMkLst>
        </pc:picChg>
        <pc:picChg chg="del">
          <ac:chgData name="Xing Xing (ENF)" userId="109372fa-277b-461c-8ff4-6d780d3602bd" providerId="ADAL" clId="{C9AE53C8-236C-4135-B406-FCEAAB18D489}" dt="2023-07-13T02:45:32.680" v="37" actId="478"/>
          <ac:picMkLst>
            <pc:docMk/>
            <pc:sldMk cId="2554639604" sldId="359"/>
            <ac:picMk id="11" creationId="{6ED4937F-E598-3DEE-7ED8-CF53485CCF0E}"/>
          </ac:picMkLst>
        </pc:picChg>
        <pc:picChg chg="add mod">
          <ac:chgData name="Xing Xing (ENF)" userId="109372fa-277b-461c-8ff4-6d780d3602bd" providerId="ADAL" clId="{C9AE53C8-236C-4135-B406-FCEAAB18D489}" dt="2023-07-13T05:16:32.775" v="70" actId="1076"/>
          <ac:picMkLst>
            <pc:docMk/>
            <pc:sldMk cId="2554639604" sldId="359"/>
            <ac:picMk id="13" creationId="{718FA862-0EB0-BBF4-3EB7-5EDEE95D2F8C}"/>
          </ac:picMkLst>
        </pc:picChg>
        <pc:cxnChg chg="add mod">
          <ac:chgData name="Xing Xing (ENF)" userId="109372fa-277b-461c-8ff4-6d780d3602bd" providerId="ADAL" clId="{C9AE53C8-236C-4135-B406-FCEAAB18D489}" dt="2023-07-13T05:16:21.478" v="67" actId="14100"/>
          <ac:cxnSpMkLst>
            <pc:docMk/>
            <pc:sldMk cId="2554639604" sldId="359"/>
            <ac:cxnSpMk id="15" creationId="{B52734B4-2D66-0A04-04A3-C14F3488DA6B}"/>
          </ac:cxnSpMkLst>
        </pc:cxnChg>
        <pc:cxnChg chg="add mod">
          <ac:chgData name="Xing Xing (ENF)" userId="109372fa-277b-461c-8ff4-6d780d3602bd" providerId="ADAL" clId="{C9AE53C8-236C-4135-B406-FCEAAB18D489}" dt="2023-07-13T05:16:41.089" v="72" actId="1076"/>
          <ac:cxnSpMkLst>
            <pc:docMk/>
            <pc:sldMk cId="2554639604" sldId="359"/>
            <ac:cxnSpMk id="20" creationId="{AD6FEB55-A095-05E9-A458-D0AD2614A80B}"/>
          </ac:cxnSpMkLst>
        </pc:cxnChg>
      </pc:sldChg>
      <pc:sldChg chg="addSp delSp modSp mod modAnim">
        <pc:chgData name="Xing Xing (ENF)" userId="109372fa-277b-461c-8ff4-6d780d3602bd" providerId="ADAL" clId="{C9AE53C8-236C-4135-B406-FCEAAB18D489}" dt="2023-07-13T08:17:47.824" v="1765" actId="113"/>
        <pc:sldMkLst>
          <pc:docMk/>
          <pc:sldMk cId="3586372608" sldId="372"/>
        </pc:sldMkLst>
        <pc:spChg chg="del mod">
          <ac:chgData name="Xing Xing (ENF)" userId="109372fa-277b-461c-8ff4-6d780d3602bd" providerId="ADAL" clId="{C9AE53C8-236C-4135-B406-FCEAAB18D489}" dt="2023-07-13T05:41:43.101" v="1009" actId="478"/>
          <ac:spMkLst>
            <pc:docMk/>
            <pc:sldMk cId="3586372608" sldId="372"/>
            <ac:spMk id="4" creationId="{93C7A7A2-B97D-44FC-2D97-B148B592F504}"/>
          </ac:spMkLst>
        </pc:spChg>
        <pc:spChg chg="mod">
          <ac:chgData name="Xing Xing (ENF)" userId="109372fa-277b-461c-8ff4-6d780d3602bd" providerId="ADAL" clId="{C9AE53C8-236C-4135-B406-FCEAAB18D489}" dt="2023-07-13T08:17:47.824" v="1765" actId="113"/>
          <ac:spMkLst>
            <pc:docMk/>
            <pc:sldMk cId="3586372608" sldId="372"/>
            <ac:spMk id="5" creationId="{412B5C3F-2AF5-A933-0B33-704A72528543}"/>
          </ac:spMkLst>
        </pc:spChg>
        <pc:spChg chg="add mod">
          <ac:chgData name="Xing Xing (ENF)" userId="109372fa-277b-461c-8ff4-6d780d3602bd" providerId="ADAL" clId="{C9AE53C8-236C-4135-B406-FCEAAB18D489}" dt="2023-07-13T05:47:17.528" v="1108" actId="20577"/>
          <ac:spMkLst>
            <pc:docMk/>
            <pc:sldMk cId="3586372608" sldId="372"/>
            <ac:spMk id="32" creationId="{5DBED185-6218-9D5E-E59C-405549AD73AE}"/>
          </ac:spMkLst>
        </pc:spChg>
      </pc:sldChg>
      <pc:sldChg chg="del">
        <pc:chgData name="Xing Xing (ENF)" userId="109372fa-277b-461c-8ff4-6d780d3602bd" providerId="ADAL" clId="{C9AE53C8-236C-4135-B406-FCEAAB18D489}" dt="2023-07-13T05:16:57.125" v="75" actId="2696"/>
        <pc:sldMkLst>
          <pc:docMk/>
          <pc:sldMk cId="3482827903" sldId="383"/>
        </pc:sldMkLst>
      </pc:sldChg>
      <pc:sldChg chg="del">
        <pc:chgData name="Xing Xing (ENF)" userId="109372fa-277b-461c-8ff4-6d780d3602bd" providerId="ADAL" clId="{C9AE53C8-236C-4135-B406-FCEAAB18D489}" dt="2023-07-13T05:16:57.125" v="75" actId="2696"/>
        <pc:sldMkLst>
          <pc:docMk/>
          <pc:sldMk cId="172036165" sldId="384"/>
        </pc:sldMkLst>
      </pc:sldChg>
      <pc:sldChg chg="addSp delSp modSp mod addAnim delAnim modAnim">
        <pc:chgData name="Xing Xing (ENF)" userId="109372fa-277b-461c-8ff4-6d780d3602bd" providerId="ADAL" clId="{C9AE53C8-236C-4135-B406-FCEAAB18D489}" dt="2023-07-14T03:24:26.496" v="1988"/>
        <pc:sldMkLst>
          <pc:docMk/>
          <pc:sldMk cId="821783581" sldId="415"/>
        </pc:sldMkLst>
        <pc:spChg chg="add mod">
          <ac:chgData name="Xing Xing (ENF)" userId="109372fa-277b-461c-8ff4-6d780d3602bd" providerId="ADAL" clId="{C9AE53C8-236C-4135-B406-FCEAAB18D489}" dt="2023-07-13T05:29:23.603" v="864" actId="207"/>
          <ac:spMkLst>
            <pc:docMk/>
            <pc:sldMk cId="821783581" sldId="415"/>
            <ac:spMk id="3" creationId="{81DDF955-1CD7-2F4B-DA90-DE0B82D829C5}"/>
          </ac:spMkLst>
        </pc:spChg>
        <pc:spChg chg="mod">
          <ac:chgData name="Xing Xing (ENF)" userId="109372fa-277b-461c-8ff4-6d780d3602bd" providerId="ADAL" clId="{C9AE53C8-236C-4135-B406-FCEAAB18D489}" dt="2023-07-14T03:21:53.081" v="1954" actId="20577"/>
          <ac:spMkLst>
            <pc:docMk/>
            <pc:sldMk cId="821783581" sldId="415"/>
            <ac:spMk id="5" creationId="{1AF95EE1-3FDC-C990-F684-C65C676ECEEB}"/>
          </ac:spMkLst>
        </pc:spChg>
        <pc:spChg chg="mod">
          <ac:chgData name="Xing Xing (ENF)" userId="109372fa-277b-461c-8ff4-6d780d3602bd" providerId="ADAL" clId="{C9AE53C8-236C-4135-B406-FCEAAB18D489}" dt="2023-07-13T05:27:33.112" v="809" actId="1076"/>
          <ac:spMkLst>
            <pc:docMk/>
            <pc:sldMk cId="821783581" sldId="415"/>
            <ac:spMk id="8" creationId="{8FF68665-8419-3504-1897-E6E6C05E24FB}"/>
          </ac:spMkLst>
        </pc:spChg>
        <pc:spChg chg="add mod">
          <ac:chgData name="Xing Xing (ENF)" userId="109372fa-277b-461c-8ff4-6d780d3602bd" providerId="ADAL" clId="{C9AE53C8-236C-4135-B406-FCEAAB18D489}" dt="2023-07-13T05:29:44.096" v="869" actId="1076"/>
          <ac:spMkLst>
            <pc:docMk/>
            <pc:sldMk cId="821783581" sldId="415"/>
            <ac:spMk id="9" creationId="{D69F0E68-E13D-C7DB-CEF6-F06B826723C1}"/>
          </ac:spMkLst>
        </pc:spChg>
        <pc:spChg chg="mod">
          <ac:chgData name="Xing Xing (ENF)" userId="109372fa-277b-461c-8ff4-6d780d3602bd" providerId="ADAL" clId="{C9AE53C8-236C-4135-B406-FCEAAB18D489}" dt="2023-07-13T05:27:33.112" v="809" actId="1076"/>
          <ac:spMkLst>
            <pc:docMk/>
            <pc:sldMk cId="821783581" sldId="415"/>
            <ac:spMk id="10" creationId="{7082E730-2314-04AE-B2C2-6891A643DFD8}"/>
          </ac:spMkLst>
        </pc:spChg>
        <pc:spChg chg="add mod">
          <ac:chgData name="Xing Xing (ENF)" userId="109372fa-277b-461c-8ff4-6d780d3602bd" providerId="ADAL" clId="{C9AE53C8-236C-4135-B406-FCEAAB18D489}" dt="2023-07-13T05:31:35.753" v="878"/>
          <ac:spMkLst>
            <pc:docMk/>
            <pc:sldMk cId="821783581" sldId="415"/>
            <ac:spMk id="11" creationId="{751789E8-C13D-BFBE-8758-C529C6301790}"/>
          </ac:spMkLst>
        </pc:spChg>
        <pc:spChg chg="add del">
          <ac:chgData name="Xing Xing (ENF)" userId="109372fa-277b-461c-8ff4-6d780d3602bd" providerId="ADAL" clId="{C9AE53C8-236C-4135-B406-FCEAAB18D489}" dt="2023-07-13T05:22:14.624" v="456" actId="478"/>
          <ac:spMkLst>
            <pc:docMk/>
            <pc:sldMk cId="821783581" sldId="415"/>
            <ac:spMk id="17" creationId="{0DC875CA-2BAD-F77E-D374-9B48A9B99200}"/>
          </ac:spMkLst>
        </pc:spChg>
        <pc:spChg chg="add del mod">
          <ac:chgData name="Xing Xing (ENF)" userId="109372fa-277b-461c-8ff4-6d780d3602bd" providerId="ADAL" clId="{C9AE53C8-236C-4135-B406-FCEAAB18D489}" dt="2023-07-13T05:28:04.774" v="813" actId="20577"/>
          <ac:spMkLst>
            <pc:docMk/>
            <pc:sldMk cId="821783581" sldId="415"/>
            <ac:spMk id="18" creationId="{B830095C-A8DC-DC04-675B-0E5884B9B0F4}"/>
          </ac:spMkLst>
        </pc:spChg>
        <pc:spChg chg="add del mod">
          <ac:chgData name="Xing Xing (ENF)" userId="109372fa-277b-461c-8ff4-6d780d3602bd" providerId="ADAL" clId="{C9AE53C8-236C-4135-B406-FCEAAB18D489}" dt="2023-07-14T03:22:17.230" v="1983" actId="1076"/>
          <ac:spMkLst>
            <pc:docMk/>
            <pc:sldMk cId="821783581" sldId="415"/>
            <ac:spMk id="20" creationId="{5FF924C4-A7D7-0E04-F8EE-921CF911E2AF}"/>
          </ac:spMkLst>
        </pc:spChg>
        <pc:spChg chg="mod">
          <ac:chgData name="Xing Xing (ENF)" userId="109372fa-277b-461c-8ff4-6d780d3602bd" providerId="ADAL" clId="{C9AE53C8-236C-4135-B406-FCEAAB18D489}" dt="2023-07-13T05:27:33.112" v="809" actId="1076"/>
          <ac:spMkLst>
            <pc:docMk/>
            <pc:sldMk cId="821783581" sldId="415"/>
            <ac:spMk id="23" creationId="{92A4A0A3-40F3-9257-F38D-EB1C82D5423F}"/>
          </ac:spMkLst>
        </pc:spChg>
        <pc:picChg chg="mod">
          <ac:chgData name="Xing Xing (ENF)" userId="109372fa-277b-461c-8ff4-6d780d3602bd" providerId="ADAL" clId="{C9AE53C8-236C-4135-B406-FCEAAB18D489}" dt="2023-07-13T05:27:33.112" v="809" actId="1076"/>
          <ac:picMkLst>
            <pc:docMk/>
            <pc:sldMk cId="821783581" sldId="415"/>
            <ac:picMk id="6" creationId="{A8F1DDA2-DF0A-6749-57EA-BAAFB5879E3A}"/>
          </ac:picMkLst>
        </pc:picChg>
        <pc:picChg chg="mod">
          <ac:chgData name="Xing Xing (ENF)" userId="109372fa-277b-461c-8ff4-6d780d3602bd" providerId="ADAL" clId="{C9AE53C8-236C-4135-B406-FCEAAB18D489}" dt="2023-07-13T05:27:33.112" v="809" actId="1076"/>
          <ac:picMkLst>
            <pc:docMk/>
            <pc:sldMk cId="821783581" sldId="415"/>
            <ac:picMk id="14" creationId="{5E1A1AD1-C09A-D09A-D518-565E76819B99}"/>
          </ac:picMkLst>
        </pc:picChg>
        <pc:picChg chg="mod">
          <ac:chgData name="Xing Xing (ENF)" userId="109372fa-277b-461c-8ff4-6d780d3602bd" providerId="ADAL" clId="{C9AE53C8-236C-4135-B406-FCEAAB18D489}" dt="2023-07-13T05:27:33.112" v="809" actId="1076"/>
          <ac:picMkLst>
            <pc:docMk/>
            <pc:sldMk cId="821783581" sldId="415"/>
            <ac:picMk id="16" creationId="{BA3DAACA-C956-BAD7-E9DC-B071D6C533F1}"/>
          </ac:picMkLst>
        </pc:picChg>
      </pc:sldChg>
      <pc:sldChg chg="modSp mod">
        <pc:chgData name="Xing Xing (ENF)" userId="109372fa-277b-461c-8ff4-6d780d3602bd" providerId="ADAL" clId="{C9AE53C8-236C-4135-B406-FCEAAB18D489}" dt="2023-07-13T05:42:45.698" v="1076"/>
        <pc:sldMkLst>
          <pc:docMk/>
          <pc:sldMk cId="2203190417" sldId="416"/>
        </pc:sldMkLst>
        <pc:spChg chg="mod">
          <ac:chgData name="Xing Xing (ENF)" userId="109372fa-277b-461c-8ff4-6d780d3602bd" providerId="ADAL" clId="{C9AE53C8-236C-4135-B406-FCEAAB18D489}" dt="2023-07-13T05:42:45.698" v="1076"/>
          <ac:spMkLst>
            <pc:docMk/>
            <pc:sldMk cId="2203190417" sldId="416"/>
            <ac:spMk id="4" creationId="{3F052943-E9EE-7D31-88A9-362CFA2656A7}"/>
          </ac:spMkLst>
        </pc:spChg>
      </pc:sldChg>
      <pc:sldChg chg="addSp delSp modSp mod modAnim">
        <pc:chgData name="Xing Xing (ENF)" userId="109372fa-277b-461c-8ff4-6d780d3602bd" providerId="ADAL" clId="{C9AE53C8-236C-4135-B406-FCEAAB18D489}" dt="2023-07-14T03:21:37.424" v="1939" actId="20577"/>
        <pc:sldMkLst>
          <pc:docMk/>
          <pc:sldMk cId="13649190" sldId="421"/>
        </pc:sldMkLst>
        <pc:spChg chg="add del mod">
          <ac:chgData name="Xing Xing (ENF)" userId="109372fa-277b-461c-8ff4-6d780d3602bd" providerId="ADAL" clId="{C9AE53C8-236C-4135-B406-FCEAAB18D489}" dt="2023-07-13T05:17:38.889" v="97"/>
          <ac:spMkLst>
            <pc:docMk/>
            <pc:sldMk cId="13649190" sldId="421"/>
            <ac:spMk id="5" creationId="{885FCD5E-0EEA-5A8E-7DFD-4AF15428B4E5}"/>
          </ac:spMkLst>
        </pc:spChg>
        <pc:spChg chg="add del mod">
          <ac:chgData name="Xing Xing (ENF)" userId="109372fa-277b-461c-8ff4-6d780d3602bd" providerId="ADAL" clId="{C9AE53C8-236C-4135-B406-FCEAAB18D489}" dt="2023-07-13T05:17:38.889" v="97"/>
          <ac:spMkLst>
            <pc:docMk/>
            <pc:sldMk cId="13649190" sldId="421"/>
            <ac:spMk id="7" creationId="{549761CB-9168-2D53-2A60-35C69286BCB4}"/>
          </ac:spMkLst>
        </pc:spChg>
        <pc:spChg chg="mod">
          <ac:chgData name="Xing Xing (ENF)" userId="109372fa-277b-461c-8ff4-6d780d3602bd" providerId="ADAL" clId="{C9AE53C8-236C-4135-B406-FCEAAB18D489}" dt="2023-07-14T03:21:37.424" v="1939" actId="20577"/>
          <ac:spMkLst>
            <pc:docMk/>
            <pc:sldMk cId="13649190" sldId="421"/>
            <ac:spMk id="9" creationId="{C7142408-EF4E-4B88-2A36-82346E4CC660}"/>
          </ac:spMkLst>
        </pc:spChg>
        <pc:spChg chg="mod">
          <ac:chgData name="Xing Xing (ENF)" userId="109372fa-277b-461c-8ff4-6d780d3602bd" providerId="ADAL" clId="{C9AE53C8-236C-4135-B406-FCEAAB18D489}" dt="2023-07-13T05:25:06.673" v="659" actId="1035"/>
          <ac:spMkLst>
            <pc:docMk/>
            <pc:sldMk cId="13649190" sldId="421"/>
            <ac:spMk id="10" creationId="{1D78E524-CB00-6BA5-3EE7-F55DA5866983}"/>
          </ac:spMkLst>
        </pc:spChg>
        <pc:spChg chg="mod">
          <ac:chgData name="Xing Xing (ENF)" userId="109372fa-277b-461c-8ff4-6d780d3602bd" providerId="ADAL" clId="{C9AE53C8-236C-4135-B406-FCEAAB18D489}" dt="2023-07-13T05:25:06.673" v="659" actId="1035"/>
          <ac:spMkLst>
            <pc:docMk/>
            <pc:sldMk cId="13649190" sldId="421"/>
            <ac:spMk id="11" creationId="{28E676AE-EB4A-8FCE-8CB3-EC986CBFAEE6}"/>
          </ac:spMkLst>
        </pc:spChg>
        <pc:spChg chg="add mod">
          <ac:chgData name="Xing Xing (ENF)" userId="109372fa-277b-461c-8ff4-6d780d3602bd" providerId="ADAL" clId="{C9AE53C8-236C-4135-B406-FCEAAB18D489}" dt="2023-07-13T08:27:25.196" v="1867" actId="20577"/>
          <ac:spMkLst>
            <pc:docMk/>
            <pc:sldMk cId="13649190" sldId="421"/>
            <ac:spMk id="13" creationId="{05D1D6AE-6246-88C0-C9EE-9DEDA74CD738}"/>
          </ac:spMkLst>
        </pc:spChg>
        <pc:spChg chg="add mod">
          <ac:chgData name="Xing Xing (ENF)" userId="109372fa-277b-461c-8ff4-6d780d3602bd" providerId="ADAL" clId="{C9AE53C8-236C-4135-B406-FCEAAB18D489}" dt="2023-07-13T05:34:43.142" v="939" actId="1076"/>
          <ac:spMkLst>
            <pc:docMk/>
            <pc:sldMk cId="13649190" sldId="421"/>
            <ac:spMk id="14" creationId="{6E9DB085-1C48-ABC2-584B-F3B8F0626E8D}"/>
          </ac:spMkLst>
        </pc:spChg>
        <pc:spChg chg="mod">
          <ac:chgData name="Xing Xing (ENF)" userId="109372fa-277b-461c-8ff4-6d780d3602bd" providerId="ADAL" clId="{C9AE53C8-236C-4135-B406-FCEAAB18D489}" dt="2023-07-13T05:25:06.673" v="659" actId="1035"/>
          <ac:spMkLst>
            <pc:docMk/>
            <pc:sldMk cId="13649190" sldId="421"/>
            <ac:spMk id="23" creationId="{91DBF9E0-10CB-F341-CF75-6736A85D8124}"/>
          </ac:spMkLst>
        </pc:spChg>
        <pc:spChg chg="mod">
          <ac:chgData name="Xing Xing (ENF)" userId="109372fa-277b-461c-8ff4-6d780d3602bd" providerId="ADAL" clId="{C9AE53C8-236C-4135-B406-FCEAAB18D489}" dt="2023-07-14T03:21:22.877" v="1931" actId="1076"/>
          <ac:spMkLst>
            <pc:docMk/>
            <pc:sldMk cId="13649190" sldId="421"/>
            <ac:spMk id="25" creationId="{48DFC46F-03C3-F6F9-94F2-A60A7E4EF00C}"/>
          </ac:spMkLst>
        </pc:spChg>
        <pc:picChg chg="mod">
          <ac:chgData name="Xing Xing (ENF)" userId="109372fa-277b-461c-8ff4-6d780d3602bd" providerId="ADAL" clId="{C9AE53C8-236C-4135-B406-FCEAAB18D489}" dt="2023-07-13T05:25:06.673" v="659" actId="1035"/>
          <ac:picMkLst>
            <pc:docMk/>
            <pc:sldMk cId="13649190" sldId="421"/>
            <ac:picMk id="3" creationId="{67D819BA-3BCC-B991-9BB2-812DEF769817}"/>
          </ac:picMkLst>
        </pc:picChg>
        <pc:picChg chg="mod">
          <ac:chgData name="Xing Xing (ENF)" userId="109372fa-277b-461c-8ff4-6d780d3602bd" providerId="ADAL" clId="{C9AE53C8-236C-4135-B406-FCEAAB18D489}" dt="2023-07-13T05:25:06.673" v="659" actId="1035"/>
          <ac:picMkLst>
            <pc:docMk/>
            <pc:sldMk cId="13649190" sldId="421"/>
            <ac:picMk id="21" creationId="{7985C1C8-B485-1999-76E7-3A35A3A54AD1}"/>
          </ac:picMkLst>
        </pc:picChg>
        <pc:picChg chg="mod">
          <ac:chgData name="Xing Xing (ENF)" userId="109372fa-277b-461c-8ff4-6d780d3602bd" providerId="ADAL" clId="{C9AE53C8-236C-4135-B406-FCEAAB18D489}" dt="2023-07-13T05:25:06.673" v="659" actId="1035"/>
          <ac:picMkLst>
            <pc:docMk/>
            <pc:sldMk cId="13649190" sldId="421"/>
            <ac:picMk id="22" creationId="{6FBE8DA3-D572-04B7-D2A1-C4FD72619DE8}"/>
          </ac:picMkLst>
        </pc:picChg>
        <pc:picChg chg="mod">
          <ac:chgData name="Xing Xing (ENF)" userId="109372fa-277b-461c-8ff4-6d780d3602bd" providerId="ADAL" clId="{C9AE53C8-236C-4135-B406-FCEAAB18D489}" dt="2023-07-13T05:25:06.673" v="659" actId="1035"/>
          <ac:picMkLst>
            <pc:docMk/>
            <pc:sldMk cId="13649190" sldId="421"/>
            <ac:picMk id="28" creationId="{D92BCDB1-ED15-5690-14ED-7BF7C3E593A6}"/>
          </ac:picMkLst>
        </pc:picChg>
        <pc:picChg chg="mod">
          <ac:chgData name="Xing Xing (ENF)" userId="109372fa-277b-461c-8ff4-6d780d3602bd" providerId="ADAL" clId="{C9AE53C8-236C-4135-B406-FCEAAB18D489}" dt="2023-07-13T05:25:06.673" v="659" actId="1035"/>
          <ac:picMkLst>
            <pc:docMk/>
            <pc:sldMk cId="13649190" sldId="421"/>
            <ac:picMk id="29" creationId="{FB75F825-1BEC-D297-AC7C-E950660C3CA8}"/>
          </ac:picMkLst>
        </pc:picChg>
        <pc:picChg chg="mod">
          <ac:chgData name="Xing Xing (ENF)" userId="109372fa-277b-461c-8ff4-6d780d3602bd" providerId="ADAL" clId="{C9AE53C8-236C-4135-B406-FCEAAB18D489}" dt="2023-07-13T05:25:06.673" v="659" actId="1035"/>
          <ac:picMkLst>
            <pc:docMk/>
            <pc:sldMk cId="13649190" sldId="421"/>
            <ac:picMk id="30" creationId="{F2B4A041-713E-1B2A-54BC-0A4E9CE873C8}"/>
          </ac:picMkLst>
        </pc:picChg>
        <pc:picChg chg="mod">
          <ac:chgData name="Xing Xing (ENF)" userId="109372fa-277b-461c-8ff4-6d780d3602bd" providerId="ADAL" clId="{C9AE53C8-236C-4135-B406-FCEAAB18D489}" dt="2023-07-13T05:25:06.673" v="659" actId="1035"/>
          <ac:picMkLst>
            <pc:docMk/>
            <pc:sldMk cId="13649190" sldId="421"/>
            <ac:picMk id="31" creationId="{3B153BBF-1DA4-E250-9258-CD1033ADD00B}"/>
          </ac:picMkLst>
        </pc:picChg>
        <pc:cxnChg chg="add del mod">
          <ac:chgData name="Xing Xing (ENF)" userId="109372fa-277b-461c-8ff4-6d780d3602bd" providerId="ADAL" clId="{C9AE53C8-236C-4135-B406-FCEAAB18D489}" dt="2023-07-13T05:17:38.889" v="97"/>
          <ac:cxnSpMkLst>
            <pc:docMk/>
            <pc:sldMk cId="13649190" sldId="421"/>
            <ac:cxnSpMk id="6" creationId="{3D0348CB-7A46-65EB-F6B9-19A958B6D26A}"/>
          </ac:cxnSpMkLst>
        </pc:cxnChg>
      </pc:sldChg>
      <pc:sldChg chg="addSp delSp modSp mod addAnim delAnim modAnim">
        <pc:chgData name="Xing Xing (ENF)" userId="109372fa-277b-461c-8ff4-6d780d3602bd" providerId="ADAL" clId="{C9AE53C8-236C-4135-B406-FCEAAB18D489}" dt="2023-07-14T03:21:04.080" v="1909" actId="1076"/>
        <pc:sldMkLst>
          <pc:docMk/>
          <pc:sldMk cId="2193109862" sldId="424"/>
        </pc:sldMkLst>
        <pc:spChg chg="mod">
          <ac:chgData name="Xing Xing (ENF)" userId="109372fa-277b-461c-8ff4-6d780d3602bd" providerId="ADAL" clId="{C9AE53C8-236C-4135-B406-FCEAAB18D489}" dt="2023-07-13T05:32:25.869" v="925" actId="20577"/>
          <ac:spMkLst>
            <pc:docMk/>
            <pc:sldMk cId="2193109862" sldId="424"/>
            <ac:spMk id="9" creationId="{C7142408-EF4E-4B88-2A36-82346E4CC660}"/>
          </ac:spMkLst>
        </pc:spChg>
        <pc:spChg chg="add mod">
          <ac:chgData name="Xing Xing (ENF)" userId="109372fa-277b-461c-8ff4-6d780d3602bd" providerId="ADAL" clId="{C9AE53C8-236C-4135-B406-FCEAAB18D489}" dt="2023-07-13T05:31:43.696" v="879"/>
          <ac:spMkLst>
            <pc:docMk/>
            <pc:sldMk cId="2193109862" sldId="424"/>
            <ac:spMk id="18" creationId="{E86A5050-D62C-CCE6-CA4D-7E6C11C279AD}"/>
          </ac:spMkLst>
        </pc:spChg>
        <pc:spChg chg="add mod">
          <ac:chgData name="Xing Xing (ENF)" userId="109372fa-277b-461c-8ff4-6d780d3602bd" providerId="ADAL" clId="{C9AE53C8-236C-4135-B406-FCEAAB18D489}" dt="2023-07-13T05:34:54.734" v="940"/>
          <ac:spMkLst>
            <pc:docMk/>
            <pc:sldMk cId="2193109862" sldId="424"/>
            <ac:spMk id="19" creationId="{43F3FCB0-40A8-11BA-F1E2-C2B984A3344A}"/>
          </ac:spMkLst>
        </pc:spChg>
        <pc:spChg chg="add del mod">
          <ac:chgData name="Xing Xing (ENF)" userId="109372fa-277b-461c-8ff4-6d780d3602bd" providerId="ADAL" clId="{C9AE53C8-236C-4135-B406-FCEAAB18D489}" dt="2023-07-14T03:20:53.885" v="1902" actId="478"/>
          <ac:spMkLst>
            <pc:docMk/>
            <pc:sldMk cId="2193109862" sldId="424"/>
            <ac:spMk id="20" creationId="{E0354B04-458A-90D2-3B41-9348AF772667}"/>
          </ac:spMkLst>
        </pc:spChg>
        <pc:spChg chg="mod">
          <ac:chgData name="Xing Xing (ENF)" userId="109372fa-277b-461c-8ff4-6d780d3602bd" providerId="ADAL" clId="{C9AE53C8-236C-4135-B406-FCEAAB18D489}" dt="2023-07-14T03:20:08.634" v="1878" actId="1076"/>
          <ac:spMkLst>
            <pc:docMk/>
            <pc:sldMk cId="2193109862" sldId="424"/>
            <ac:spMk id="23" creationId="{91DBF9E0-10CB-F341-CF75-6736A85D8124}"/>
          </ac:spMkLst>
        </pc:spChg>
        <pc:spChg chg="add del mod">
          <ac:chgData name="Xing Xing (ENF)" userId="109372fa-277b-461c-8ff4-6d780d3602bd" providerId="ADAL" clId="{C9AE53C8-236C-4135-B406-FCEAAB18D489}" dt="2023-07-14T03:21:04.080" v="1909" actId="1076"/>
          <ac:spMkLst>
            <pc:docMk/>
            <pc:sldMk cId="2193109862" sldId="424"/>
            <ac:spMk id="25" creationId="{48DFC46F-03C3-F6F9-94F2-A60A7E4EF00C}"/>
          </ac:spMkLst>
        </pc:spChg>
      </pc:sldChg>
      <pc:sldChg chg="addSp delSp modSp mod delAnim modAnim">
        <pc:chgData name="Xing Xing (ENF)" userId="109372fa-277b-461c-8ff4-6d780d3602bd" providerId="ADAL" clId="{C9AE53C8-236C-4135-B406-FCEAAB18D489}" dt="2023-07-14T03:39:15.925" v="2041" actId="1076"/>
        <pc:sldMkLst>
          <pc:docMk/>
          <pc:sldMk cId="2856383777" sldId="425"/>
        </pc:sldMkLst>
        <pc:spChg chg="add del mod">
          <ac:chgData name="Xing Xing (ENF)" userId="109372fa-277b-461c-8ff4-6d780d3602bd" providerId="ADAL" clId="{C9AE53C8-236C-4135-B406-FCEAAB18D489}" dt="2023-07-13T05:48:26.401" v="1121" actId="21"/>
          <ac:spMkLst>
            <pc:docMk/>
            <pc:sldMk cId="2856383777" sldId="425"/>
            <ac:spMk id="3" creationId="{65C5DBA5-40B2-1ABD-AB72-D5167A76050A}"/>
          </ac:spMkLst>
        </pc:spChg>
        <pc:spChg chg="mod">
          <ac:chgData name="Xing Xing (ENF)" userId="109372fa-277b-461c-8ff4-6d780d3602bd" providerId="ADAL" clId="{C9AE53C8-236C-4135-B406-FCEAAB18D489}" dt="2023-07-14T03:36:37.113" v="2018" actId="404"/>
          <ac:spMkLst>
            <pc:docMk/>
            <pc:sldMk cId="2856383777" sldId="425"/>
            <ac:spMk id="4" creationId="{6F948922-8345-3F59-F77F-B5AB944108B0}"/>
          </ac:spMkLst>
        </pc:spChg>
        <pc:spChg chg="add del mod">
          <ac:chgData name="Xing Xing (ENF)" userId="109372fa-277b-461c-8ff4-6d780d3602bd" providerId="ADAL" clId="{C9AE53C8-236C-4135-B406-FCEAAB18D489}" dt="2023-07-13T05:49:23.225" v="1135" actId="21"/>
          <ac:spMkLst>
            <pc:docMk/>
            <pc:sldMk cId="2856383777" sldId="425"/>
            <ac:spMk id="5" creationId="{85396DF1-29D9-B195-EDE4-40E2B15C8B64}"/>
          </ac:spMkLst>
        </pc:spChg>
        <pc:spChg chg="add del mod">
          <ac:chgData name="Xing Xing (ENF)" userId="109372fa-277b-461c-8ff4-6d780d3602bd" providerId="ADAL" clId="{C9AE53C8-236C-4135-B406-FCEAAB18D489}" dt="2023-07-13T05:55:09.640" v="1161" actId="21"/>
          <ac:spMkLst>
            <pc:docMk/>
            <pc:sldMk cId="2856383777" sldId="425"/>
            <ac:spMk id="6" creationId="{81D347EB-288D-D8F9-7576-29344D2A9CB5}"/>
          </ac:spMkLst>
        </pc:spChg>
        <pc:spChg chg="mod">
          <ac:chgData name="Xing Xing (ENF)" userId="109372fa-277b-461c-8ff4-6d780d3602bd" providerId="ADAL" clId="{C9AE53C8-236C-4135-B406-FCEAAB18D489}" dt="2023-07-14T03:38:51.627" v="2036" actId="1076"/>
          <ac:spMkLst>
            <pc:docMk/>
            <pc:sldMk cId="2856383777" sldId="425"/>
            <ac:spMk id="23" creationId="{91DBF9E0-10CB-F341-CF75-6736A85D8124}"/>
          </ac:spMkLst>
        </pc:spChg>
        <pc:spChg chg="mod">
          <ac:chgData name="Xing Xing (ENF)" userId="109372fa-277b-461c-8ff4-6d780d3602bd" providerId="ADAL" clId="{C9AE53C8-236C-4135-B406-FCEAAB18D489}" dt="2023-07-14T03:39:15.925" v="2041" actId="1076"/>
          <ac:spMkLst>
            <pc:docMk/>
            <pc:sldMk cId="2856383777" sldId="425"/>
            <ac:spMk id="25" creationId="{48DFC46F-03C3-F6F9-94F2-A60A7E4EF00C}"/>
          </ac:spMkLst>
        </pc:spChg>
      </pc:sldChg>
      <pc:sldChg chg="modSp mod">
        <pc:chgData name="Xing Xing (ENF)" userId="109372fa-277b-461c-8ff4-6d780d3602bd" providerId="ADAL" clId="{C9AE53C8-236C-4135-B406-FCEAAB18D489}" dt="2023-07-13T08:24:46.075" v="1845" actId="14100"/>
        <pc:sldMkLst>
          <pc:docMk/>
          <pc:sldMk cId="2259400198" sldId="429"/>
        </pc:sldMkLst>
        <pc:spChg chg="mod">
          <ac:chgData name="Xing Xing (ENF)" userId="109372fa-277b-461c-8ff4-6d780d3602bd" providerId="ADAL" clId="{C9AE53C8-236C-4135-B406-FCEAAB18D489}" dt="2023-07-13T08:24:46.075" v="1845" actId="14100"/>
          <ac:spMkLst>
            <pc:docMk/>
            <pc:sldMk cId="2259400198" sldId="429"/>
            <ac:spMk id="4" creationId="{49B3A11D-1CFA-28BB-A97E-A5DE207C5C0C}"/>
          </ac:spMkLst>
        </pc:spChg>
      </pc:sldChg>
      <pc:sldChg chg="modSp mod">
        <pc:chgData name="Xing Xing (ENF)" userId="109372fa-277b-461c-8ff4-6d780d3602bd" providerId="ADAL" clId="{C9AE53C8-236C-4135-B406-FCEAAB18D489}" dt="2023-07-13T08:24:51.180" v="1847" actId="14100"/>
        <pc:sldMkLst>
          <pc:docMk/>
          <pc:sldMk cId="2973527395" sldId="431"/>
        </pc:sldMkLst>
        <pc:spChg chg="mod">
          <ac:chgData name="Xing Xing (ENF)" userId="109372fa-277b-461c-8ff4-6d780d3602bd" providerId="ADAL" clId="{C9AE53C8-236C-4135-B406-FCEAAB18D489}" dt="2023-07-13T08:24:51.180" v="1847" actId="14100"/>
          <ac:spMkLst>
            <pc:docMk/>
            <pc:sldMk cId="2973527395" sldId="431"/>
            <ac:spMk id="4" creationId="{4687B8F2-FDAF-AFFC-FA02-08970023398E}"/>
          </ac:spMkLst>
        </pc:spChg>
      </pc:sldChg>
      <pc:sldChg chg="modSp mod">
        <pc:chgData name="Xing Xing (ENF)" userId="109372fa-277b-461c-8ff4-6d780d3602bd" providerId="ADAL" clId="{C9AE53C8-236C-4135-B406-FCEAAB18D489}" dt="2023-07-13T08:24:56.621" v="1849" actId="14100"/>
        <pc:sldMkLst>
          <pc:docMk/>
          <pc:sldMk cId="2148231284" sldId="432"/>
        </pc:sldMkLst>
        <pc:spChg chg="mod">
          <ac:chgData name="Xing Xing (ENF)" userId="109372fa-277b-461c-8ff4-6d780d3602bd" providerId="ADAL" clId="{C9AE53C8-236C-4135-B406-FCEAAB18D489}" dt="2023-07-13T08:24:56.621" v="1849" actId="14100"/>
          <ac:spMkLst>
            <pc:docMk/>
            <pc:sldMk cId="2148231284" sldId="432"/>
            <ac:spMk id="4" creationId="{A8501A04-1090-8B56-CC9D-49783D205D6D}"/>
          </ac:spMkLst>
        </pc:spChg>
      </pc:sldChg>
      <pc:sldChg chg="modSp mod">
        <pc:chgData name="Xing Xing (ENF)" userId="109372fa-277b-461c-8ff4-6d780d3602bd" providerId="ADAL" clId="{C9AE53C8-236C-4135-B406-FCEAAB18D489}" dt="2023-07-13T08:25:01.522" v="1851" actId="14100"/>
        <pc:sldMkLst>
          <pc:docMk/>
          <pc:sldMk cId="839937290" sldId="434"/>
        </pc:sldMkLst>
        <pc:spChg chg="mod">
          <ac:chgData name="Xing Xing (ENF)" userId="109372fa-277b-461c-8ff4-6d780d3602bd" providerId="ADAL" clId="{C9AE53C8-236C-4135-B406-FCEAAB18D489}" dt="2023-07-13T08:25:01.522" v="1851" actId="14100"/>
          <ac:spMkLst>
            <pc:docMk/>
            <pc:sldMk cId="839937290" sldId="434"/>
            <ac:spMk id="4" creationId="{82FAA89E-5CE0-CCAA-3726-88D73AF87E5D}"/>
          </ac:spMkLst>
        </pc:spChg>
      </pc:sldChg>
      <pc:sldChg chg="modSp mod">
        <pc:chgData name="Xing Xing (ENF)" userId="109372fa-277b-461c-8ff4-6d780d3602bd" providerId="ADAL" clId="{C9AE53C8-236C-4135-B406-FCEAAB18D489}" dt="2023-07-13T08:25:06.456" v="1853" actId="14100"/>
        <pc:sldMkLst>
          <pc:docMk/>
          <pc:sldMk cId="1827633962" sldId="438"/>
        </pc:sldMkLst>
        <pc:spChg chg="mod">
          <ac:chgData name="Xing Xing (ENF)" userId="109372fa-277b-461c-8ff4-6d780d3602bd" providerId="ADAL" clId="{C9AE53C8-236C-4135-B406-FCEAAB18D489}" dt="2023-07-13T08:25:06.456" v="1853" actId="14100"/>
          <ac:spMkLst>
            <pc:docMk/>
            <pc:sldMk cId="1827633962" sldId="438"/>
            <ac:spMk id="4" creationId="{2C1516AF-9507-6653-598B-6AD9F93D148A}"/>
          </ac:spMkLst>
        </pc:spChg>
      </pc:sldChg>
      <pc:sldChg chg="modSp mod">
        <pc:chgData name="Xing Xing (ENF)" userId="109372fa-277b-461c-8ff4-6d780d3602bd" providerId="ADAL" clId="{C9AE53C8-236C-4135-B406-FCEAAB18D489}" dt="2023-07-13T08:25:13.954" v="1855" actId="14100"/>
        <pc:sldMkLst>
          <pc:docMk/>
          <pc:sldMk cId="3692985826" sldId="439"/>
        </pc:sldMkLst>
        <pc:spChg chg="mod">
          <ac:chgData name="Xing Xing (ENF)" userId="109372fa-277b-461c-8ff4-6d780d3602bd" providerId="ADAL" clId="{C9AE53C8-236C-4135-B406-FCEAAB18D489}" dt="2023-07-13T08:25:13.954" v="1855" actId="14100"/>
          <ac:spMkLst>
            <pc:docMk/>
            <pc:sldMk cId="3692985826" sldId="439"/>
            <ac:spMk id="4" creationId="{63300F12-9236-06EA-87EB-D6FA7EBCD253}"/>
          </ac:spMkLst>
        </pc:spChg>
      </pc:sldChg>
      <pc:sldChg chg="modSp mod">
        <pc:chgData name="Xing Xing (ENF)" userId="109372fa-277b-461c-8ff4-6d780d3602bd" providerId="ADAL" clId="{C9AE53C8-236C-4135-B406-FCEAAB18D489}" dt="2023-07-14T03:42:39.333" v="2090" actId="1076"/>
        <pc:sldMkLst>
          <pc:docMk/>
          <pc:sldMk cId="2248943702" sldId="441"/>
        </pc:sldMkLst>
        <pc:spChg chg="mod">
          <ac:chgData name="Xing Xing (ENF)" userId="109372fa-277b-461c-8ff4-6d780d3602bd" providerId="ADAL" clId="{C9AE53C8-236C-4135-B406-FCEAAB18D489}" dt="2023-07-14T03:42:32.851" v="2089" actId="1076"/>
          <ac:spMkLst>
            <pc:docMk/>
            <pc:sldMk cId="2248943702" sldId="441"/>
            <ac:spMk id="90" creationId="{D70CA539-EB5D-0CAD-F9BF-85B77E04959E}"/>
          </ac:spMkLst>
        </pc:spChg>
        <pc:spChg chg="mod">
          <ac:chgData name="Xing Xing (ENF)" userId="109372fa-277b-461c-8ff4-6d780d3602bd" providerId="ADAL" clId="{C9AE53C8-236C-4135-B406-FCEAAB18D489}" dt="2023-07-14T03:42:39.333" v="2090" actId="1076"/>
          <ac:spMkLst>
            <pc:docMk/>
            <pc:sldMk cId="2248943702" sldId="441"/>
            <ac:spMk id="92" creationId="{A9677C5D-7266-1F27-B4EA-CD4E70BD9D74}"/>
          </ac:spMkLst>
        </pc:spChg>
      </pc:sldChg>
      <pc:sldChg chg="addSp delSp modSp mod ord delAnim modAnim">
        <pc:chgData name="Xing Xing (ENF)" userId="109372fa-277b-461c-8ff4-6d780d3602bd" providerId="ADAL" clId="{C9AE53C8-236C-4135-B406-FCEAAB18D489}" dt="2023-07-14T03:52:02.094" v="2191"/>
        <pc:sldMkLst>
          <pc:docMk/>
          <pc:sldMk cId="173486178" sldId="443"/>
        </pc:sldMkLst>
        <pc:spChg chg="del mod">
          <ac:chgData name="Xing Xing (ENF)" userId="109372fa-277b-461c-8ff4-6d780d3602bd" providerId="ADAL" clId="{C9AE53C8-236C-4135-B406-FCEAAB18D489}" dt="2023-07-14T03:36:55.871" v="2021" actId="478"/>
          <ac:spMkLst>
            <pc:docMk/>
            <pc:sldMk cId="173486178" sldId="443"/>
            <ac:spMk id="4" creationId="{6F948922-8345-3F59-F77F-B5AB944108B0}"/>
          </ac:spMkLst>
        </pc:spChg>
        <pc:spChg chg="mod">
          <ac:chgData name="Xing Xing (ENF)" userId="109372fa-277b-461c-8ff4-6d780d3602bd" providerId="ADAL" clId="{C9AE53C8-236C-4135-B406-FCEAAB18D489}" dt="2023-07-14T03:47:45.912" v="2158" actId="1035"/>
          <ac:spMkLst>
            <pc:docMk/>
            <pc:sldMk cId="173486178" sldId="443"/>
            <ac:spMk id="7" creationId="{A4656BAF-C9DC-F1CE-2708-6EEEA1BEB15D}"/>
          </ac:spMkLst>
        </pc:spChg>
        <pc:spChg chg="add del mod">
          <ac:chgData name="Xing Xing (ENF)" userId="109372fa-277b-461c-8ff4-6d780d3602bd" providerId="ADAL" clId="{C9AE53C8-236C-4135-B406-FCEAAB18D489}" dt="2023-07-14T03:36:54.189" v="2020"/>
          <ac:spMkLst>
            <pc:docMk/>
            <pc:sldMk cId="173486178" sldId="443"/>
            <ac:spMk id="10" creationId="{47B42BF0-D1D8-ACD4-7837-D3B277969D0D}"/>
          </ac:spMkLst>
        </pc:spChg>
        <pc:spChg chg="add del mod">
          <ac:chgData name="Xing Xing (ENF)" userId="109372fa-277b-461c-8ff4-6d780d3602bd" providerId="ADAL" clId="{C9AE53C8-236C-4135-B406-FCEAAB18D489}" dt="2023-07-13T05:48:31.133" v="1123"/>
          <ac:spMkLst>
            <pc:docMk/>
            <pc:sldMk cId="173486178" sldId="443"/>
            <ac:spMk id="10" creationId="{E359650E-C619-9283-E6C1-C7382324B7E2}"/>
          </ac:spMkLst>
        </pc:spChg>
        <pc:spChg chg="add del mod">
          <ac:chgData name="Xing Xing (ENF)" userId="109372fa-277b-461c-8ff4-6d780d3602bd" providerId="ADAL" clId="{C9AE53C8-236C-4135-B406-FCEAAB18D489}" dt="2023-07-13T05:54:46.181" v="1158" actId="21"/>
          <ac:spMkLst>
            <pc:docMk/>
            <pc:sldMk cId="173486178" sldId="443"/>
            <ac:spMk id="11" creationId="{56C0E985-4ED1-AB0B-8779-3876A406A4EF}"/>
          </ac:spMkLst>
        </pc:spChg>
        <pc:spChg chg="mod">
          <ac:chgData name="Xing Xing (ENF)" userId="109372fa-277b-461c-8ff4-6d780d3602bd" providerId="ADAL" clId="{C9AE53C8-236C-4135-B406-FCEAAB18D489}" dt="2023-07-14T03:47:45.912" v="2158" actId="1035"/>
          <ac:spMkLst>
            <pc:docMk/>
            <pc:sldMk cId="173486178" sldId="443"/>
            <ac:spMk id="12" creationId="{04551447-B971-89C4-2A52-7C72A9D8065E}"/>
          </ac:spMkLst>
        </pc:spChg>
        <pc:spChg chg="add mod">
          <ac:chgData name="Xing Xing (ENF)" userId="109372fa-277b-461c-8ff4-6d780d3602bd" providerId="ADAL" clId="{C9AE53C8-236C-4135-B406-FCEAAB18D489}" dt="2023-07-13T05:55:10.599" v="1162"/>
          <ac:spMkLst>
            <pc:docMk/>
            <pc:sldMk cId="173486178" sldId="443"/>
            <ac:spMk id="20" creationId="{68AC523C-F6ED-796D-02A2-11318A9833C2}"/>
          </ac:spMkLst>
        </pc:spChg>
        <pc:spChg chg="add del mod">
          <ac:chgData name="Xing Xing (ENF)" userId="109372fa-277b-461c-8ff4-6d780d3602bd" providerId="ADAL" clId="{C9AE53C8-236C-4135-B406-FCEAAB18D489}" dt="2023-07-14T03:36:57.639" v="2022" actId="478"/>
          <ac:spMkLst>
            <pc:docMk/>
            <pc:sldMk cId="173486178" sldId="443"/>
            <ac:spMk id="22" creationId="{7DAB0620-90A4-0313-BEB9-3CA2F9D26F8A}"/>
          </ac:spMkLst>
        </pc:spChg>
        <pc:spChg chg="add mod">
          <ac:chgData name="Xing Xing (ENF)" userId="109372fa-277b-461c-8ff4-6d780d3602bd" providerId="ADAL" clId="{C9AE53C8-236C-4135-B406-FCEAAB18D489}" dt="2023-07-14T03:36:58.074" v="2023"/>
          <ac:spMkLst>
            <pc:docMk/>
            <pc:sldMk cId="173486178" sldId="443"/>
            <ac:spMk id="23" creationId="{F918D201-FD8E-DD1F-1148-A03DFCA6AFA5}"/>
          </ac:spMkLst>
        </pc:spChg>
        <pc:spChg chg="add del">
          <ac:chgData name="Xing Xing (ENF)" userId="109372fa-277b-461c-8ff4-6d780d3602bd" providerId="ADAL" clId="{C9AE53C8-236C-4135-B406-FCEAAB18D489}" dt="2023-07-14T03:39:35.906" v="2043" actId="478"/>
          <ac:spMkLst>
            <pc:docMk/>
            <pc:sldMk cId="173486178" sldId="443"/>
            <ac:spMk id="25" creationId="{B28FBA55-7331-93CE-9CB8-1BF749BD7B80}"/>
          </ac:spMkLst>
        </pc:spChg>
        <pc:spChg chg="add del mod">
          <ac:chgData name="Xing Xing (ENF)" userId="109372fa-277b-461c-8ff4-6d780d3602bd" providerId="ADAL" clId="{C9AE53C8-236C-4135-B406-FCEAAB18D489}" dt="2023-07-14T03:40:30.572" v="2049" actId="478"/>
          <ac:spMkLst>
            <pc:docMk/>
            <pc:sldMk cId="173486178" sldId="443"/>
            <ac:spMk id="26" creationId="{78669D70-3864-B74E-0DD1-89054737924E}"/>
          </ac:spMkLst>
        </pc:spChg>
        <pc:spChg chg="add del mod">
          <ac:chgData name="Xing Xing (ENF)" userId="109372fa-277b-461c-8ff4-6d780d3602bd" providerId="ADAL" clId="{C9AE53C8-236C-4135-B406-FCEAAB18D489}" dt="2023-07-14T03:45:48.648" v="2119" actId="478"/>
          <ac:spMkLst>
            <pc:docMk/>
            <pc:sldMk cId="173486178" sldId="443"/>
            <ac:spMk id="27" creationId="{91768DEE-7018-92B5-6700-630B3674B26E}"/>
          </ac:spMkLst>
        </pc:spChg>
        <pc:spChg chg="add mod">
          <ac:chgData name="Xing Xing (ENF)" userId="109372fa-277b-461c-8ff4-6d780d3602bd" providerId="ADAL" clId="{C9AE53C8-236C-4135-B406-FCEAAB18D489}" dt="2023-07-14T03:51:05.339" v="2186" actId="1076"/>
          <ac:spMkLst>
            <pc:docMk/>
            <pc:sldMk cId="173486178" sldId="443"/>
            <ac:spMk id="30" creationId="{C7E0C0A5-D967-CDFD-B2F9-3101E4433BC9}"/>
          </ac:spMkLst>
        </pc:spChg>
        <pc:spChg chg="add mod">
          <ac:chgData name="Xing Xing (ENF)" userId="109372fa-277b-461c-8ff4-6d780d3602bd" providerId="ADAL" clId="{C9AE53C8-236C-4135-B406-FCEAAB18D489}" dt="2023-07-14T03:46:58.430" v="2135" actId="1076"/>
          <ac:spMkLst>
            <pc:docMk/>
            <pc:sldMk cId="173486178" sldId="443"/>
            <ac:spMk id="32" creationId="{2149A9DD-7767-5D3B-B32A-586907942792}"/>
          </ac:spMkLst>
        </pc:spChg>
        <pc:spChg chg="mod">
          <ac:chgData name="Xing Xing (ENF)" userId="109372fa-277b-461c-8ff4-6d780d3602bd" providerId="ADAL" clId="{C9AE53C8-236C-4135-B406-FCEAAB18D489}" dt="2023-07-14T03:47:53.258" v="2159" actId="1076"/>
          <ac:spMkLst>
            <pc:docMk/>
            <pc:sldMk cId="173486178" sldId="443"/>
            <ac:spMk id="50" creationId="{53FB736C-D525-7C4A-D9DE-FA2D6E454B61}"/>
          </ac:spMkLst>
        </pc:spChg>
        <pc:spChg chg="mod">
          <ac:chgData name="Xing Xing (ENF)" userId="109372fa-277b-461c-8ff4-6d780d3602bd" providerId="ADAL" clId="{C9AE53C8-236C-4135-B406-FCEAAB18D489}" dt="2023-07-14T03:49:58.934" v="2164" actId="1076"/>
          <ac:spMkLst>
            <pc:docMk/>
            <pc:sldMk cId="173486178" sldId="443"/>
            <ac:spMk id="54" creationId="{5B5B8654-20C5-2A6C-7A61-6543D9DEA7C0}"/>
          </ac:spMkLst>
        </pc:spChg>
        <pc:spChg chg="mod">
          <ac:chgData name="Xing Xing (ENF)" userId="109372fa-277b-461c-8ff4-6d780d3602bd" providerId="ADAL" clId="{C9AE53C8-236C-4135-B406-FCEAAB18D489}" dt="2023-07-14T03:47:57.008" v="2160" actId="1076"/>
          <ac:spMkLst>
            <pc:docMk/>
            <pc:sldMk cId="173486178" sldId="443"/>
            <ac:spMk id="55" creationId="{ABF5674B-578D-7410-9463-2A6A4BF327D3}"/>
          </ac:spMkLst>
        </pc:spChg>
        <pc:spChg chg="add mod">
          <ac:chgData name="Xing Xing (ENF)" userId="109372fa-277b-461c-8ff4-6d780d3602bd" providerId="ADAL" clId="{C9AE53C8-236C-4135-B406-FCEAAB18D489}" dt="2023-07-14T03:46:44.134" v="2132" actId="1076"/>
          <ac:spMkLst>
            <pc:docMk/>
            <pc:sldMk cId="173486178" sldId="443"/>
            <ac:spMk id="60" creationId="{5806276B-DD42-6FD3-8C3D-DFE32C32D0F6}"/>
          </ac:spMkLst>
        </pc:spChg>
        <pc:spChg chg="add mod">
          <ac:chgData name="Xing Xing (ENF)" userId="109372fa-277b-461c-8ff4-6d780d3602bd" providerId="ADAL" clId="{C9AE53C8-236C-4135-B406-FCEAAB18D489}" dt="2023-07-14T03:47:22.770" v="2140" actId="1076"/>
          <ac:spMkLst>
            <pc:docMk/>
            <pc:sldMk cId="173486178" sldId="443"/>
            <ac:spMk id="63" creationId="{9D106176-23BE-297C-2C78-AB4BDFE68959}"/>
          </ac:spMkLst>
        </pc:spChg>
        <pc:spChg chg="add mod">
          <ac:chgData name="Xing Xing (ENF)" userId="109372fa-277b-461c-8ff4-6d780d3602bd" providerId="ADAL" clId="{C9AE53C8-236C-4135-B406-FCEAAB18D489}" dt="2023-07-14T03:47:32.919" v="2144" actId="1076"/>
          <ac:spMkLst>
            <pc:docMk/>
            <pc:sldMk cId="173486178" sldId="443"/>
            <ac:spMk id="64" creationId="{621F3D82-A8C3-DFF4-6B7A-540E60A49704}"/>
          </ac:spMkLst>
        </pc:spChg>
        <pc:grpChg chg="mod">
          <ac:chgData name="Xing Xing (ENF)" userId="109372fa-277b-461c-8ff4-6d780d3602bd" providerId="ADAL" clId="{C9AE53C8-236C-4135-B406-FCEAAB18D489}" dt="2023-07-14T03:47:45.912" v="2158" actId="1035"/>
          <ac:grpSpMkLst>
            <pc:docMk/>
            <pc:sldMk cId="173486178" sldId="443"/>
            <ac:grpSpMk id="13" creationId="{3E2CFAE6-C8BC-3675-7EF3-5C793695D61A}"/>
          </ac:grpSpMkLst>
        </pc:grpChg>
        <pc:grpChg chg="mod">
          <ac:chgData name="Xing Xing (ENF)" userId="109372fa-277b-461c-8ff4-6d780d3602bd" providerId="ADAL" clId="{C9AE53C8-236C-4135-B406-FCEAAB18D489}" dt="2023-07-14T03:47:45.912" v="2158" actId="1035"/>
          <ac:grpSpMkLst>
            <pc:docMk/>
            <pc:sldMk cId="173486178" sldId="443"/>
            <ac:grpSpMk id="51" creationId="{FAA13FA1-BBAA-13C5-C20A-489F21B8632E}"/>
          </ac:grpSpMkLst>
        </pc:grpChg>
        <pc:grpChg chg="mod">
          <ac:chgData name="Xing Xing (ENF)" userId="109372fa-277b-461c-8ff4-6d780d3602bd" providerId="ADAL" clId="{C9AE53C8-236C-4135-B406-FCEAAB18D489}" dt="2023-07-14T03:47:45.912" v="2158" actId="1035"/>
          <ac:grpSpMkLst>
            <pc:docMk/>
            <pc:sldMk cId="173486178" sldId="443"/>
            <ac:grpSpMk id="57" creationId="{F44363BC-A0F6-AEDA-23C5-170BD3883575}"/>
          </ac:grpSpMkLst>
        </pc:grpChg>
        <pc:picChg chg="del mod">
          <ac:chgData name="Xing Xing (ENF)" userId="109372fa-277b-461c-8ff4-6d780d3602bd" providerId="ADAL" clId="{C9AE53C8-236C-4135-B406-FCEAAB18D489}" dt="2023-07-14T03:44:34.169" v="2103" actId="478"/>
          <ac:picMkLst>
            <pc:docMk/>
            <pc:sldMk cId="173486178" sldId="443"/>
            <ac:picMk id="3" creationId="{240D8AB3-687B-7409-566D-C14D8F93C513}"/>
          </ac:picMkLst>
        </pc:picChg>
        <pc:picChg chg="mod">
          <ac:chgData name="Xing Xing (ENF)" userId="109372fa-277b-461c-8ff4-6d780d3602bd" providerId="ADAL" clId="{C9AE53C8-236C-4135-B406-FCEAAB18D489}" dt="2023-07-14T03:47:45.912" v="2158" actId="1035"/>
          <ac:picMkLst>
            <pc:docMk/>
            <pc:sldMk cId="173486178" sldId="443"/>
            <ac:picMk id="5" creationId="{B14122AD-A277-24F0-4F78-309BB02406CF}"/>
          </ac:picMkLst>
        </pc:picChg>
        <pc:picChg chg="mod">
          <ac:chgData name="Xing Xing (ENF)" userId="109372fa-277b-461c-8ff4-6d780d3602bd" providerId="ADAL" clId="{C9AE53C8-236C-4135-B406-FCEAAB18D489}" dt="2023-07-14T03:47:45.912" v="2158" actId="1035"/>
          <ac:picMkLst>
            <pc:docMk/>
            <pc:sldMk cId="173486178" sldId="443"/>
            <ac:picMk id="6" creationId="{321B2A22-3912-DE4F-0ACE-F0FCA82AA3FF}"/>
          </ac:picMkLst>
        </pc:picChg>
        <pc:picChg chg="add mod">
          <ac:chgData name="Xing Xing (ENF)" userId="109372fa-277b-461c-8ff4-6d780d3602bd" providerId="ADAL" clId="{C9AE53C8-236C-4135-B406-FCEAAB18D489}" dt="2023-07-14T03:50:07.612" v="2165" actId="1076"/>
          <ac:picMkLst>
            <pc:docMk/>
            <pc:sldMk cId="173486178" sldId="443"/>
            <ac:picMk id="28" creationId="{D9190E36-913A-FAFC-D842-3CCE0DBB914A}"/>
          </ac:picMkLst>
        </pc:picChg>
        <pc:picChg chg="add del mod">
          <ac:chgData name="Xing Xing (ENF)" userId="109372fa-277b-461c-8ff4-6d780d3602bd" providerId="ADAL" clId="{C9AE53C8-236C-4135-B406-FCEAAB18D489}" dt="2023-07-14T03:45:48.648" v="2119" actId="478"/>
          <ac:picMkLst>
            <pc:docMk/>
            <pc:sldMk cId="173486178" sldId="443"/>
            <ac:picMk id="29" creationId="{36024B04-B85E-2C58-A7B0-77BA2EA6FE51}"/>
          </ac:picMkLst>
        </pc:picChg>
        <pc:picChg chg="add del mod">
          <ac:chgData name="Xing Xing (ENF)" userId="109372fa-277b-461c-8ff4-6d780d3602bd" providerId="ADAL" clId="{C9AE53C8-236C-4135-B406-FCEAAB18D489}" dt="2023-07-14T03:50:52.775" v="2182" actId="478"/>
          <ac:picMkLst>
            <pc:docMk/>
            <pc:sldMk cId="173486178" sldId="443"/>
            <ac:picMk id="31" creationId="{46DE4599-0789-61BD-CD27-4FEE6B48DE1F}"/>
          </ac:picMkLst>
        </pc:picChg>
        <pc:picChg chg="mod">
          <ac:chgData name="Xing Xing (ENF)" userId="109372fa-277b-461c-8ff4-6d780d3602bd" providerId="ADAL" clId="{C9AE53C8-236C-4135-B406-FCEAAB18D489}" dt="2023-07-14T03:49:55.169" v="2163" actId="1076"/>
          <ac:picMkLst>
            <pc:docMk/>
            <pc:sldMk cId="173486178" sldId="443"/>
            <ac:picMk id="56" creationId="{490BEC47-EA21-8A3F-5733-E318F94EFE27}"/>
          </ac:picMkLst>
        </pc:picChg>
        <pc:picChg chg="add mod">
          <ac:chgData name="Xing Xing (ENF)" userId="109372fa-277b-461c-8ff4-6d780d3602bd" providerId="ADAL" clId="{C9AE53C8-236C-4135-B406-FCEAAB18D489}" dt="2023-07-14T03:48:05.961" v="2162" actId="1036"/>
          <ac:picMkLst>
            <pc:docMk/>
            <pc:sldMk cId="173486178" sldId="443"/>
            <ac:picMk id="61" creationId="{4FBF641E-FE85-2015-DA1A-99EAF93AE429}"/>
          </ac:picMkLst>
        </pc:picChg>
        <pc:picChg chg="add del mod">
          <ac:chgData name="Xing Xing (ENF)" userId="109372fa-277b-461c-8ff4-6d780d3602bd" providerId="ADAL" clId="{C9AE53C8-236C-4135-B406-FCEAAB18D489}" dt="2023-07-14T03:50:33.010" v="2174" actId="478"/>
          <ac:picMkLst>
            <pc:docMk/>
            <pc:sldMk cId="173486178" sldId="443"/>
            <ac:picMk id="62" creationId="{661EB26F-D508-F230-E555-E51494BF0621}"/>
          </ac:picMkLst>
        </pc:picChg>
        <pc:picChg chg="add del mod">
          <ac:chgData name="Xing Xing (ENF)" userId="109372fa-277b-461c-8ff4-6d780d3602bd" providerId="ADAL" clId="{C9AE53C8-236C-4135-B406-FCEAAB18D489}" dt="2023-07-14T03:50:16.226" v="2170" actId="478"/>
          <ac:picMkLst>
            <pc:docMk/>
            <pc:sldMk cId="173486178" sldId="443"/>
            <ac:picMk id="65" creationId="{D080B2AB-45F5-0ED8-75CE-0D2F490C16F5}"/>
          </ac:picMkLst>
        </pc:picChg>
        <pc:picChg chg="add mod">
          <ac:chgData name="Xing Xing (ENF)" userId="109372fa-277b-461c-8ff4-6d780d3602bd" providerId="ADAL" clId="{C9AE53C8-236C-4135-B406-FCEAAB18D489}" dt="2023-07-14T03:50:44.001" v="2179" actId="1076"/>
          <ac:picMkLst>
            <pc:docMk/>
            <pc:sldMk cId="173486178" sldId="443"/>
            <ac:picMk id="66" creationId="{6C9F72B6-0291-75FC-8981-7E943B391F0A}"/>
          </ac:picMkLst>
        </pc:picChg>
        <pc:picChg chg="add mod">
          <ac:chgData name="Xing Xing (ENF)" userId="109372fa-277b-461c-8ff4-6d780d3602bd" providerId="ADAL" clId="{C9AE53C8-236C-4135-B406-FCEAAB18D489}" dt="2023-07-14T03:51:00.613" v="2185" actId="1076"/>
          <ac:picMkLst>
            <pc:docMk/>
            <pc:sldMk cId="173486178" sldId="443"/>
            <ac:picMk id="67" creationId="{19B85ECD-EA8A-143D-1257-C871688AEFB8}"/>
          </ac:picMkLst>
        </pc:picChg>
      </pc:sldChg>
      <pc:sldChg chg="addSp delSp modSp mod">
        <pc:chgData name="Xing Xing (ENF)" userId="109372fa-277b-461c-8ff4-6d780d3602bd" providerId="ADAL" clId="{C9AE53C8-236C-4135-B406-FCEAAB18D489}" dt="2023-07-13T08:19:18.670" v="1775" actId="113"/>
        <pc:sldMkLst>
          <pc:docMk/>
          <pc:sldMk cId="4082510686" sldId="451"/>
        </pc:sldMkLst>
        <pc:spChg chg="add del mod">
          <ac:chgData name="Xing Xing (ENF)" userId="109372fa-277b-461c-8ff4-6d780d3602bd" providerId="ADAL" clId="{C9AE53C8-236C-4135-B406-FCEAAB18D489}" dt="2023-07-13T05:41:04.471" v="1007" actId="478"/>
          <ac:spMkLst>
            <pc:docMk/>
            <pc:sldMk cId="4082510686" sldId="451"/>
            <ac:spMk id="3" creationId="{8954A6DC-C3BB-C0EE-A365-2EF00C75F9BA}"/>
          </ac:spMkLst>
        </pc:spChg>
        <pc:spChg chg="del">
          <ac:chgData name="Xing Xing (ENF)" userId="109372fa-277b-461c-8ff4-6d780d3602bd" providerId="ADAL" clId="{C9AE53C8-236C-4135-B406-FCEAAB18D489}" dt="2023-07-13T05:41:02.821" v="1006" actId="478"/>
          <ac:spMkLst>
            <pc:docMk/>
            <pc:sldMk cId="4082510686" sldId="451"/>
            <ac:spMk id="4" creationId="{F4B89166-FED5-4481-0C8B-B436AECFAD00}"/>
          </ac:spMkLst>
        </pc:spChg>
        <pc:spChg chg="add del mod">
          <ac:chgData name="Xing Xing (ENF)" userId="109372fa-277b-461c-8ff4-6d780d3602bd" providerId="ADAL" clId="{C9AE53C8-236C-4135-B406-FCEAAB18D489}" dt="2023-07-13T05:41:57.317" v="1029" actId="478"/>
          <ac:spMkLst>
            <pc:docMk/>
            <pc:sldMk cId="4082510686" sldId="451"/>
            <ac:spMk id="5" creationId="{AB5F472B-F141-1A8D-DB21-4DE3C7527DE5}"/>
          </ac:spMkLst>
        </pc:spChg>
        <pc:spChg chg="mod">
          <ac:chgData name="Xing Xing (ENF)" userId="109372fa-277b-461c-8ff4-6d780d3602bd" providerId="ADAL" clId="{C9AE53C8-236C-4135-B406-FCEAAB18D489}" dt="2023-07-13T08:19:18.670" v="1775" actId="113"/>
          <ac:spMkLst>
            <pc:docMk/>
            <pc:sldMk cId="4082510686" sldId="451"/>
            <ac:spMk id="7" creationId="{1685AD97-8199-9B45-8588-AE84ADF18204}"/>
          </ac:spMkLst>
        </pc:spChg>
        <pc:spChg chg="add mod">
          <ac:chgData name="Xing Xing (ENF)" userId="109372fa-277b-461c-8ff4-6d780d3602bd" providerId="ADAL" clId="{C9AE53C8-236C-4135-B406-FCEAAB18D489}" dt="2023-07-13T05:47:21.443" v="1109"/>
          <ac:spMkLst>
            <pc:docMk/>
            <pc:sldMk cId="4082510686" sldId="451"/>
            <ac:spMk id="12" creationId="{F49EA7EE-8E20-7D26-BE43-726D665AFDA0}"/>
          </ac:spMkLst>
        </pc:spChg>
      </pc:sldChg>
      <pc:sldChg chg="addSp delSp modSp new mod ord modClrScheme delAnim modAnim chgLayout">
        <pc:chgData name="Xing Xing (ENF)" userId="109372fa-277b-461c-8ff4-6d780d3602bd" providerId="ADAL" clId="{C9AE53C8-236C-4135-B406-FCEAAB18D489}" dt="2023-07-14T03:26:34.799" v="1992" actId="1076"/>
        <pc:sldMkLst>
          <pc:docMk/>
          <pc:sldMk cId="3671839114" sldId="543"/>
        </pc:sldMkLst>
        <pc:spChg chg="del mod ord">
          <ac:chgData name="Xing Xing (ENF)" userId="109372fa-277b-461c-8ff4-6d780d3602bd" providerId="ADAL" clId="{C9AE53C8-236C-4135-B406-FCEAAB18D489}" dt="2023-07-13T07:33:00.336" v="1282" actId="700"/>
          <ac:spMkLst>
            <pc:docMk/>
            <pc:sldMk cId="3671839114" sldId="543"/>
            <ac:spMk id="2" creationId="{1FCDFC5A-71CC-91C7-5514-9655689DD4F6}"/>
          </ac:spMkLst>
        </pc:spChg>
        <pc:spChg chg="del mod ord">
          <ac:chgData name="Xing Xing (ENF)" userId="109372fa-277b-461c-8ff4-6d780d3602bd" providerId="ADAL" clId="{C9AE53C8-236C-4135-B406-FCEAAB18D489}" dt="2023-07-13T07:33:00.336" v="1282" actId="700"/>
          <ac:spMkLst>
            <pc:docMk/>
            <pc:sldMk cId="3671839114" sldId="543"/>
            <ac:spMk id="3" creationId="{BEE70FDC-744C-1C04-F494-E855F3E6D791}"/>
          </ac:spMkLst>
        </pc:spChg>
        <pc:spChg chg="add del mod">
          <ac:chgData name="Xing Xing (ENF)" userId="109372fa-277b-461c-8ff4-6d780d3602bd" providerId="ADAL" clId="{C9AE53C8-236C-4135-B406-FCEAAB18D489}" dt="2023-07-14T03:26:24.477" v="1990" actId="478"/>
          <ac:spMkLst>
            <pc:docMk/>
            <pc:sldMk cId="3671839114" sldId="543"/>
            <ac:spMk id="3" creationId="{FD422E53-E4E9-6314-1DAE-2C7B6AED800C}"/>
          </ac:spMkLst>
        </pc:spChg>
        <pc:spChg chg="add mod ord">
          <ac:chgData name="Xing Xing (ENF)" userId="109372fa-277b-461c-8ff4-6d780d3602bd" providerId="ADAL" clId="{C9AE53C8-236C-4135-B406-FCEAAB18D489}" dt="2023-07-13T08:08:22.144" v="1677" actId="20577"/>
          <ac:spMkLst>
            <pc:docMk/>
            <pc:sldMk cId="3671839114" sldId="543"/>
            <ac:spMk id="4" creationId="{A258717D-24C4-C07A-9A94-F19B7B725D3E}"/>
          </ac:spMkLst>
        </pc:spChg>
        <pc:spChg chg="add del mod ord">
          <ac:chgData name="Xing Xing (ENF)" userId="109372fa-277b-461c-8ff4-6d780d3602bd" providerId="ADAL" clId="{C9AE53C8-236C-4135-B406-FCEAAB18D489}" dt="2023-07-13T07:33:22.562" v="1283" actId="478"/>
          <ac:spMkLst>
            <pc:docMk/>
            <pc:sldMk cId="3671839114" sldId="543"/>
            <ac:spMk id="5" creationId="{E52FC2B4-1ED8-9807-1F26-366D04FA5FD9}"/>
          </ac:spMkLst>
        </pc:spChg>
        <pc:spChg chg="mod">
          <ac:chgData name="Xing Xing (ENF)" userId="109372fa-277b-461c-8ff4-6d780d3602bd" providerId="ADAL" clId="{C9AE53C8-236C-4135-B406-FCEAAB18D489}" dt="2023-07-13T08:08:37.837" v="1678" actId="1076"/>
          <ac:spMkLst>
            <pc:docMk/>
            <pc:sldMk cId="3671839114" sldId="543"/>
            <ac:spMk id="7" creationId="{B8D7E934-3614-54B0-5134-9A7A6AA8F3A6}"/>
          </ac:spMkLst>
        </pc:spChg>
        <pc:spChg chg="mod">
          <ac:chgData name="Xing Xing (ENF)" userId="109372fa-277b-461c-8ff4-6d780d3602bd" providerId="ADAL" clId="{C9AE53C8-236C-4135-B406-FCEAAB18D489}" dt="2023-07-13T08:08:37.837" v="1678" actId="1076"/>
          <ac:spMkLst>
            <pc:docMk/>
            <pc:sldMk cId="3671839114" sldId="543"/>
            <ac:spMk id="14" creationId="{D8BF411F-5DED-A528-55AF-0D32F7EE2447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16" creationId="{1EF7900E-E89F-9427-4765-8E0934C51B05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17" creationId="{4695E0EF-5D7F-0907-A055-797A0F0D8F07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18" creationId="{B9F1D118-C34D-0CF0-257D-36CA051332A5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19" creationId="{3AE5E095-6F8E-A5AA-3496-FB89FA08D358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20" creationId="{11968093-1E12-2575-51AD-C251D56177CD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21" creationId="{E528ECFE-170A-06E8-F1CE-7A48AFE60FA7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22" creationId="{2C4B96A7-BACE-DEC1-F715-F8331AB9C58A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23" creationId="{953346F3-6E29-FAFC-C39B-D2AD488BE6A8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24" creationId="{786D3187-27AB-D3F9-BFB1-1C03127C62C4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25" creationId="{9B8DB7FB-E296-4942-E654-55F923235D72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26" creationId="{4901F0CA-A2B4-B006-D30B-7D6D1416CE0F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27" creationId="{864B73F3-3322-F43C-54AC-E5FF0AEE59AB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28" creationId="{49FA68DB-AE31-E74F-B435-9C092939646D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29" creationId="{0CA2F10B-EC7E-48A4-B882-1687B386A254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30" creationId="{7CDEF22E-9881-EA4B-B8A9-AC81D651A280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31" creationId="{1AEF0CF7-DB19-DB51-B77B-763DA6C75EDB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32" creationId="{4A08C86C-1171-F86F-D7A2-ACE67840AB64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33" creationId="{94E55952-DCCA-1A0E-8E50-D93056AF0768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34" creationId="{E4FF3021-572D-618B-0F2F-7435DEBA88DE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35" creationId="{889BAF6D-8394-C557-78F1-ED51A9C95772}"/>
          </ac:spMkLst>
        </pc:spChg>
        <pc:spChg chg="mod">
          <ac:chgData name="Xing Xing (ENF)" userId="109372fa-277b-461c-8ff4-6d780d3602bd" providerId="ADAL" clId="{C9AE53C8-236C-4135-B406-FCEAAB18D489}" dt="2023-07-13T07:47:41.937" v="1299"/>
          <ac:spMkLst>
            <pc:docMk/>
            <pc:sldMk cId="3671839114" sldId="543"/>
            <ac:spMk id="36" creationId="{6DE33075-95C4-1F4E-199F-369060EA42A4}"/>
          </ac:spMkLst>
        </pc:spChg>
        <pc:spChg chg="add del mod ord">
          <ac:chgData name="Xing Xing (ENF)" userId="109372fa-277b-461c-8ff4-6d780d3602bd" providerId="ADAL" clId="{C9AE53C8-236C-4135-B406-FCEAAB18D489}" dt="2023-07-14T03:26:22.836" v="1989" actId="478"/>
          <ac:spMkLst>
            <pc:docMk/>
            <pc:sldMk cId="3671839114" sldId="543"/>
            <ac:spMk id="40" creationId="{747C3016-FFCD-D935-989A-68AEF8FCDDEF}"/>
          </ac:spMkLst>
        </pc:spChg>
        <pc:spChg chg="add mod">
          <ac:chgData name="Xing Xing (ENF)" userId="109372fa-277b-461c-8ff4-6d780d3602bd" providerId="ADAL" clId="{C9AE53C8-236C-4135-B406-FCEAAB18D489}" dt="2023-07-13T07:53:07.489" v="1308"/>
          <ac:spMkLst>
            <pc:docMk/>
            <pc:sldMk cId="3671839114" sldId="543"/>
            <ac:spMk id="41" creationId="{67A3D4FD-9362-A000-21B1-7C3C38B00B15}"/>
          </ac:spMkLst>
        </pc:spChg>
        <pc:spChg chg="add mod">
          <ac:chgData name="Xing Xing (ENF)" userId="109372fa-277b-461c-8ff4-6d780d3602bd" providerId="ADAL" clId="{C9AE53C8-236C-4135-B406-FCEAAB18D489}" dt="2023-07-13T07:53:07.489" v="1308"/>
          <ac:spMkLst>
            <pc:docMk/>
            <pc:sldMk cId="3671839114" sldId="543"/>
            <ac:spMk id="42" creationId="{90133451-3B33-E3F5-9A92-CBE782E21BAC}"/>
          </ac:spMkLst>
        </pc:spChg>
        <pc:spChg chg="add del mod">
          <ac:chgData name="Xing Xing (ENF)" userId="109372fa-277b-461c-8ff4-6d780d3602bd" providerId="ADAL" clId="{C9AE53C8-236C-4135-B406-FCEAAB18D489}" dt="2023-07-13T07:58:50.489" v="1405"/>
          <ac:spMkLst>
            <pc:docMk/>
            <pc:sldMk cId="3671839114" sldId="543"/>
            <ac:spMk id="43" creationId="{897689B4-7AA6-21A4-194E-8C2701268F65}"/>
          </ac:spMkLst>
        </pc:spChg>
        <pc:spChg chg="add del mod">
          <ac:chgData name="Xing Xing (ENF)" userId="109372fa-277b-461c-8ff4-6d780d3602bd" providerId="ADAL" clId="{C9AE53C8-236C-4135-B406-FCEAAB18D489}" dt="2023-07-13T07:58:52.348" v="1407"/>
          <ac:spMkLst>
            <pc:docMk/>
            <pc:sldMk cId="3671839114" sldId="543"/>
            <ac:spMk id="44" creationId="{4B6F5507-FC44-1969-C099-6BAECA996BE4}"/>
          </ac:spMkLst>
        </pc:spChg>
        <pc:spChg chg="mod">
          <ac:chgData name="Xing Xing (ENF)" userId="109372fa-277b-461c-8ff4-6d780d3602bd" providerId="ADAL" clId="{C9AE53C8-236C-4135-B406-FCEAAB18D489}" dt="2023-07-13T08:15:14.872" v="1711"/>
          <ac:spMkLst>
            <pc:docMk/>
            <pc:sldMk cId="3671839114" sldId="543"/>
            <ac:spMk id="51" creationId="{A3B5FCC4-6F18-CECD-06F0-EE35F78B9F91}"/>
          </ac:spMkLst>
        </pc:spChg>
        <pc:spChg chg="mod">
          <ac:chgData name="Xing Xing (ENF)" userId="109372fa-277b-461c-8ff4-6d780d3602bd" providerId="ADAL" clId="{C9AE53C8-236C-4135-B406-FCEAAB18D489}" dt="2023-07-13T08:15:14.872" v="1711"/>
          <ac:spMkLst>
            <pc:docMk/>
            <pc:sldMk cId="3671839114" sldId="543"/>
            <ac:spMk id="54" creationId="{96829792-23A0-F658-6BF4-1D1714FB0D82}"/>
          </ac:spMkLst>
        </pc:spChg>
        <pc:spChg chg="mod">
          <ac:chgData name="Xing Xing (ENF)" userId="109372fa-277b-461c-8ff4-6d780d3602bd" providerId="ADAL" clId="{C9AE53C8-236C-4135-B406-FCEAAB18D489}" dt="2023-07-13T08:15:14.872" v="1711"/>
          <ac:spMkLst>
            <pc:docMk/>
            <pc:sldMk cId="3671839114" sldId="543"/>
            <ac:spMk id="56" creationId="{0A382076-A5B9-9546-013A-D3FE5EEC3498}"/>
          </ac:spMkLst>
        </pc:spChg>
        <pc:spChg chg="mod">
          <ac:chgData name="Xing Xing (ENF)" userId="109372fa-277b-461c-8ff4-6d780d3602bd" providerId="ADAL" clId="{C9AE53C8-236C-4135-B406-FCEAAB18D489}" dt="2023-07-13T08:15:14.872" v="1711"/>
          <ac:spMkLst>
            <pc:docMk/>
            <pc:sldMk cId="3671839114" sldId="543"/>
            <ac:spMk id="57" creationId="{4C62217F-DDA2-7B9E-EDFE-E0F91074B56E}"/>
          </ac:spMkLst>
        </pc:spChg>
        <pc:spChg chg="mod">
          <ac:chgData name="Xing Xing (ENF)" userId="109372fa-277b-461c-8ff4-6d780d3602bd" providerId="ADAL" clId="{C9AE53C8-236C-4135-B406-FCEAAB18D489}" dt="2023-07-13T08:15:14.872" v="1711"/>
          <ac:spMkLst>
            <pc:docMk/>
            <pc:sldMk cId="3671839114" sldId="543"/>
            <ac:spMk id="59" creationId="{80C7D4C6-DBC2-2007-C4C3-CAD4632BBBF0}"/>
          </ac:spMkLst>
        </pc:spChg>
        <pc:spChg chg="mod">
          <ac:chgData name="Xing Xing (ENF)" userId="109372fa-277b-461c-8ff4-6d780d3602bd" providerId="ADAL" clId="{C9AE53C8-236C-4135-B406-FCEAAB18D489}" dt="2023-07-13T08:15:14.872" v="1711"/>
          <ac:spMkLst>
            <pc:docMk/>
            <pc:sldMk cId="3671839114" sldId="543"/>
            <ac:spMk id="60" creationId="{D0BCF16C-45ED-918A-4FB2-BD7BCE2F7BBC}"/>
          </ac:spMkLst>
        </pc:spChg>
        <pc:spChg chg="mod">
          <ac:chgData name="Xing Xing (ENF)" userId="109372fa-277b-461c-8ff4-6d780d3602bd" providerId="ADAL" clId="{C9AE53C8-236C-4135-B406-FCEAAB18D489}" dt="2023-07-13T08:15:14.872" v="1711"/>
          <ac:spMkLst>
            <pc:docMk/>
            <pc:sldMk cId="3671839114" sldId="543"/>
            <ac:spMk id="62" creationId="{18B0EB01-B11A-E7D6-C541-D8E2A5B22AEC}"/>
          </ac:spMkLst>
        </pc:spChg>
        <pc:spChg chg="mod">
          <ac:chgData name="Xing Xing (ENF)" userId="109372fa-277b-461c-8ff4-6d780d3602bd" providerId="ADAL" clId="{C9AE53C8-236C-4135-B406-FCEAAB18D489}" dt="2023-07-13T08:15:14.872" v="1711"/>
          <ac:spMkLst>
            <pc:docMk/>
            <pc:sldMk cId="3671839114" sldId="543"/>
            <ac:spMk id="63" creationId="{7515C851-F791-A4A0-3DC5-205F8698201D}"/>
          </ac:spMkLst>
        </pc:spChg>
        <pc:spChg chg="mod">
          <ac:chgData name="Xing Xing (ENF)" userId="109372fa-277b-461c-8ff4-6d780d3602bd" providerId="ADAL" clId="{C9AE53C8-236C-4135-B406-FCEAAB18D489}" dt="2023-07-13T08:15:14.872" v="1711"/>
          <ac:spMkLst>
            <pc:docMk/>
            <pc:sldMk cId="3671839114" sldId="543"/>
            <ac:spMk id="65" creationId="{D0D3788D-2228-FC20-A7AA-3D8BA8DA1C2B}"/>
          </ac:spMkLst>
        </pc:spChg>
        <pc:spChg chg="mod">
          <ac:chgData name="Xing Xing (ENF)" userId="109372fa-277b-461c-8ff4-6d780d3602bd" providerId="ADAL" clId="{C9AE53C8-236C-4135-B406-FCEAAB18D489}" dt="2023-07-13T08:15:14.872" v="1711"/>
          <ac:spMkLst>
            <pc:docMk/>
            <pc:sldMk cId="3671839114" sldId="543"/>
            <ac:spMk id="66" creationId="{AC36F09F-47AF-4519-5711-82C6C424E855}"/>
          </ac:spMkLst>
        </pc:spChg>
        <pc:spChg chg="mod">
          <ac:chgData name="Xing Xing (ENF)" userId="109372fa-277b-461c-8ff4-6d780d3602bd" providerId="ADAL" clId="{C9AE53C8-236C-4135-B406-FCEAAB18D489}" dt="2023-07-13T08:15:14.872" v="1711"/>
          <ac:spMkLst>
            <pc:docMk/>
            <pc:sldMk cId="3671839114" sldId="543"/>
            <ac:spMk id="68" creationId="{5A1EFFAE-25A7-FF85-5A7D-1D8F68FA0D74}"/>
          </ac:spMkLst>
        </pc:spChg>
        <pc:spChg chg="mod">
          <ac:chgData name="Xing Xing (ENF)" userId="109372fa-277b-461c-8ff4-6d780d3602bd" providerId="ADAL" clId="{C9AE53C8-236C-4135-B406-FCEAAB18D489}" dt="2023-07-13T08:15:14.872" v="1711"/>
          <ac:spMkLst>
            <pc:docMk/>
            <pc:sldMk cId="3671839114" sldId="543"/>
            <ac:spMk id="69" creationId="{E76F7427-2A7F-FCB9-8B43-0911EEC55A9F}"/>
          </ac:spMkLst>
        </pc:spChg>
        <pc:spChg chg="add mod">
          <ac:chgData name="Xing Xing (ENF)" userId="109372fa-277b-461c-8ff4-6d780d3602bd" providerId="ADAL" clId="{C9AE53C8-236C-4135-B406-FCEAAB18D489}" dt="2023-07-13T08:18:29.356" v="1769" actId="164"/>
          <ac:spMkLst>
            <pc:docMk/>
            <pc:sldMk cId="3671839114" sldId="543"/>
            <ac:spMk id="70" creationId="{6335FBBA-54FD-9254-06A0-93BA771DB9EA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72" creationId="{6026CAC2-48D3-9972-559B-5A41A143ADB6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73" creationId="{CD486294-D819-6151-2420-8ED974747A3B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74" creationId="{8F3FB883-E025-8ABA-593E-7D4F94644495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75" creationId="{84350E5A-F1C5-09FF-5B19-E29356C4892F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76" creationId="{C3814C48-CC4A-F5E6-4EFE-342199437458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77" creationId="{8195681E-8265-791A-FA0B-209D8F388F8A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78" creationId="{AF995940-FAFB-F96F-771A-1530A153BEA6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79" creationId="{00F77F98-0502-0EE0-8E13-92372B68A365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80" creationId="{3B25233B-7EAF-E361-2F2D-6E90C2D04785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81" creationId="{B78A1968-90D3-27A1-522D-40A1CA629158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82" creationId="{D22898ED-5513-658F-0EC9-F83552885C59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83" creationId="{A8A49B76-F271-68E3-FBA1-D3AACF03A994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84" creationId="{CD817510-85A3-C7F2-C957-486F308D3AD3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85" creationId="{3943514E-CE42-9DF3-AF04-6B9293D29BCF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86" creationId="{0E9230E9-EBF1-A956-6883-F265CE021428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87" creationId="{B480A013-16FE-01DB-A1D6-7D7A1C3AAA1D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88" creationId="{C2C2B875-778C-750F-0539-E81E7308A7C0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89" creationId="{CF904447-59D1-B018-E545-B3857D704735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90" creationId="{82597224-A0E3-1FC8-0940-F8017A0D7CFC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91" creationId="{B2DEE7DB-A3E4-151F-5467-31D083A0B676}"/>
          </ac:spMkLst>
        </pc:spChg>
        <pc:spChg chg="mod">
          <ac:chgData name="Xing Xing (ENF)" userId="109372fa-277b-461c-8ff4-6d780d3602bd" providerId="ADAL" clId="{C9AE53C8-236C-4135-B406-FCEAAB18D489}" dt="2023-07-13T08:16:17.048" v="1717"/>
          <ac:spMkLst>
            <pc:docMk/>
            <pc:sldMk cId="3671839114" sldId="543"/>
            <ac:spMk id="92" creationId="{EB6E2FA2-42BD-4120-C3D5-8A5C3A4EF851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97" creationId="{6DE4736A-FDCF-4522-E4C6-FED407494504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98" creationId="{919CE2F4-B9B2-FB6A-4248-DA3A1F15E857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99" creationId="{2C760714-D499-A648-90F4-29BB12F1637F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00" creationId="{49162FB9-CCB8-CC4A-8790-BC79B35B481B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01" creationId="{7CACA674-7B8D-CC2B-5105-60F56A718611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02" creationId="{58C46324-AB2F-5045-BFF5-7C051DCBD0C5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03" creationId="{A06C319E-BE96-738A-E068-206033191A81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04" creationId="{F7DDCCB0-48A4-9A00-E623-8014DC05EB06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05" creationId="{D9CF148C-F344-5EB6-F39B-61E341FA8A4A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06" creationId="{8C19F4F9-7A69-DD5D-69AC-C32EBAA48B41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07" creationId="{C8475A30-BD21-B824-0FB0-FF6B1F491087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08" creationId="{470369F2-96D7-7EFF-D184-F40C6745B1FC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09" creationId="{4CCE402B-F4A6-9BDA-7592-3FEE18E7F039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10" creationId="{618D2C4D-9BFA-B7E7-546B-D009D4BB9AD7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11" creationId="{BBE1F998-C128-04EE-ACFC-D689251AEC38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12" creationId="{937EB61C-6230-B52E-031D-DA3A24DFF9A8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13" creationId="{3423673A-95AE-8884-32D8-6B2B0F756A96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14" creationId="{AFF8141A-E60F-3696-9000-D895783C869C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15" creationId="{FCF88693-A338-B9DB-0217-6C1DB8D79B85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16" creationId="{CFADBD5E-B5AF-DDD4-3867-ED1BCDDF5E1F}"/>
          </ac:spMkLst>
        </pc:spChg>
        <pc:spChg chg="mod">
          <ac:chgData name="Xing Xing (ENF)" userId="109372fa-277b-461c-8ff4-6d780d3602bd" providerId="ADAL" clId="{C9AE53C8-236C-4135-B406-FCEAAB18D489}" dt="2023-07-13T08:16:29.275" v="1720"/>
          <ac:spMkLst>
            <pc:docMk/>
            <pc:sldMk cId="3671839114" sldId="543"/>
            <ac:spMk id="117" creationId="{DBE54C85-3264-8A0A-4464-9FC9ACF42F22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22" creationId="{0D99EDDF-C130-EB9C-2745-6D4C25BAF229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23" creationId="{999F8247-83B0-0C24-C787-2FE4AC438109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24" creationId="{AC5C7AFA-1732-BAA0-6871-3F33081067D7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25" creationId="{9CFE802E-B715-7680-0886-AD13C44AE0E2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26" creationId="{DFEE0D47-BD13-940F-089B-BD9786256D96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27" creationId="{7A82F194-2F9A-FE2B-63CC-376A62F56890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28" creationId="{0FA60F40-8E5C-B0C4-E34D-E6ED0A675670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29" creationId="{3DB7C924-51D2-110F-DE75-E51D0C744D37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30" creationId="{3ADBF4A3-F4A3-ED5A-A311-BD301F3FA025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31" creationId="{FB559B41-CB0B-737E-CC0F-C6CC66A141F0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32" creationId="{8912F763-771A-2D6C-44ED-2EF8AEF1AFAC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33" creationId="{C301A8B8-A2C4-DC0B-965F-C44E6DDF7657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34" creationId="{0A5EAEDC-D672-5BA5-F37F-93EFD4747944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35" creationId="{D166FC8A-C69C-75D5-1988-86F077BFC3FD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36" creationId="{865DEEC8-0850-7201-6419-AA79743E7CAE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37" creationId="{D5EB60ED-1B9C-6598-A2C9-7ED4ED3E0166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38" creationId="{14FE85C8-C215-3076-78D1-51376E9795C6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39" creationId="{BE5CE8ED-C801-A2CE-8759-9712051D678A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40" creationId="{C88C69AB-7E8A-E04E-1E2F-B48065C62C5C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41" creationId="{69CBE356-AB5D-8F6B-056C-2961A9CC7D23}"/>
          </ac:spMkLst>
        </pc:spChg>
        <pc:spChg chg="mod">
          <ac:chgData name="Xing Xing (ENF)" userId="109372fa-277b-461c-8ff4-6d780d3602bd" providerId="ADAL" clId="{C9AE53C8-236C-4135-B406-FCEAAB18D489}" dt="2023-07-13T08:16:47.583" v="1722"/>
          <ac:spMkLst>
            <pc:docMk/>
            <pc:sldMk cId="3671839114" sldId="543"/>
            <ac:spMk id="142" creationId="{BA4AA9FB-3169-A1A4-6A1F-7E025F7FC045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47" creationId="{6DB4A278-A9A8-AE06-80CC-FBABE1AD5865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48" creationId="{64DA09A5-A1B6-4904-998A-EB8842254789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49" creationId="{FE106C2A-5D06-5D91-848C-685B9739806F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50" creationId="{DE13A6F7-A985-29D4-AD71-9156DE2A47C7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51" creationId="{0F19CDC1-9606-F470-1FAE-A20D24719B07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52" creationId="{A325666F-57E9-A99F-4BBC-F93C7A562F3D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53" creationId="{E8D422F1-3755-8CDA-A99D-5C9947751E41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54" creationId="{C6CB14C2-4A0A-F937-EE3D-D2A110174C5A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55" creationId="{455C170B-4D9B-C6E8-C76E-6D8FC5547814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56" creationId="{9087071B-E7B8-8DE8-9CF3-57BA18B90464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57" creationId="{306B3A64-2B4A-87E4-BE62-0B669FED5BCE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58" creationId="{3773F344-ED5A-E081-E937-35B14BAF52E4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59" creationId="{30D1D4CC-4D44-EFAB-BEFD-C61CC9538E73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60" creationId="{0ACF4DB6-2700-201D-9BA3-2634D6FC62F6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61" creationId="{DC448B4F-B548-3BD1-B605-19F809690278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62" creationId="{6676F219-2DED-83B1-8EF5-7FAD88DC774D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63" creationId="{C8B98E9A-6D79-8C73-86BA-E024DB90F7D7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64" creationId="{68A15E67-F2C5-170E-8CCD-E4A37B7C0138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65" creationId="{2A2B1DE2-87F4-DA24-0B72-D08E7445CEF3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66" creationId="{273AF1A1-A51C-3B23-1966-1622D9980B0C}"/>
          </ac:spMkLst>
        </pc:spChg>
        <pc:spChg chg="mod">
          <ac:chgData name="Xing Xing (ENF)" userId="109372fa-277b-461c-8ff4-6d780d3602bd" providerId="ADAL" clId="{C9AE53C8-236C-4135-B406-FCEAAB18D489}" dt="2023-07-13T08:16:52.253" v="1724"/>
          <ac:spMkLst>
            <pc:docMk/>
            <pc:sldMk cId="3671839114" sldId="543"/>
            <ac:spMk id="167" creationId="{738FF19E-0102-B71B-3305-4EEE95103D9A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72" creationId="{EB0B5FD7-C658-AE67-C4DD-4A2B465680D7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73" creationId="{3C2053E9-5734-AD4D-3E73-27B6BB6B1E80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74" creationId="{3B8CA9FF-13CB-5768-F975-8DC172D1DF39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75" creationId="{78E72F7E-523F-8A53-0537-5FD7CA2E2C47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76" creationId="{A3C86362-4808-91F5-E92F-F0A8C8D34DFC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77" creationId="{E36D4BDF-3F52-0AAD-0827-C7F8BF8CA9F3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78" creationId="{F6B01520-5BBC-1590-0460-7C2D0E6C7667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79" creationId="{57529E1D-47C6-F4E6-C310-5C00095E3EBB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80" creationId="{7EBA12B3-7C3D-2B44-B620-B9E829E48295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81" creationId="{E7774368-C64D-B711-4BB1-01B15D585936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82" creationId="{1E18868A-B25E-1DC7-61FF-44EDA004C071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83" creationId="{9B79237D-E9DF-5BE1-F1BB-718150A8E0B8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84" creationId="{F7758D07-B918-53FE-F4CD-4AE3E10DA6C1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85" creationId="{66EADE3E-3BDF-E962-BC5D-D2E78076A57C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86" creationId="{773AC247-5412-53AC-B000-D61D2F8738C9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87" creationId="{8A1CAAD4-B4E9-08E2-1D8D-A800EC7488B3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88" creationId="{4481FD85-914B-7B26-679C-2BB9FF946A3E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89" creationId="{4D2B5A45-59AC-B9EF-D0AC-B714C9DCDF05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90" creationId="{4C0395F0-A020-EB80-525F-E44B232A1022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91" creationId="{1FE9814D-008C-3198-E631-D51454F5F9CF}"/>
          </ac:spMkLst>
        </pc:spChg>
        <pc:spChg chg="mod">
          <ac:chgData name="Xing Xing (ENF)" userId="109372fa-277b-461c-8ff4-6d780d3602bd" providerId="ADAL" clId="{C9AE53C8-236C-4135-B406-FCEAAB18D489}" dt="2023-07-13T08:17:01.822" v="1726"/>
          <ac:spMkLst>
            <pc:docMk/>
            <pc:sldMk cId="3671839114" sldId="543"/>
            <ac:spMk id="192" creationId="{26B77902-8FAA-100E-F048-0C6C32C5F1D8}"/>
          </ac:spMkLst>
        </pc:spChg>
        <pc:grpChg chg="add del mod">
          <ac:chgData name="Xing Xing (ENF)" userId="109372fa-277b-461c-8ff4-6d780d3602bd" providerId="ADAL" clId="{C9AE53C8-236C-4135-B406-FCEAAB18D489}" dt="2023-07-13T08:15:13.858" v="1710" actId="478"/>
          <ac:grpSpMkLst>
            <pc:docMk/>
            <pc:sldMk cId="3671839114" sldId="543"/>
            <ac:grpSpMk id="6" creationId="{80DC2358-5F80-0857-306F-CA9BEF7CAC8F}"/>
          </ac:grpSpMkLst>
        </pc:grpChg>
        <pc:grpChg chg="add del mod">
          <ac:chgData name="Xing Xing (ENF)" userId="109372fa-277b-461c-8ff4-6d780d3602bd" providerId="ADAL" clId="{C9AE53C8-236C-4135-B406-FCEAAB18D489}" dt="2023-07-13T08:00:27.852" v="1530" actId="478"/>
          <ac:grpSpMkLst>
            <pc:docMk/>
            <pc:sldMk cId="3671839114" sldId="543"/>
            <ac:grpSpMk id="15" creationId="{893C6007-7CA1-4551-3085-A46D15C11476}"/>
          </ac:grpSpMkLst>
        </pc:grpChg>
        <pc:grpChg chg="add mod">
          <ac:chgData name="Xing Xing (ENF)" userId="109372fa-277b-461c-8ff4-6d780d3602bd" providerId="ADAL" clId="{C9AE53C8-236C-4135-B406-FCEAAB18D489}" dt="2023-07-13T08:18:29.356" v="1769" actId="164"/>
          <ac:grpSpMkLst>
            <pc:docMk/>
            <pc:sldMk cId="3671839114" sldId="543"/>
            <ac:grpSpMk id="49" creationId="{188562DC-3705-6442-0895-DA9FC6DDF83C}"/>
          </ac:grpSpMkLst>
        </pc:grpChg>
        <pc:grpChg chg="add mod">
          <ac:chgData name="Xing Xing (ENF)" userId="109372fa-277b-461c-8ff4-6d780d3602bd" providerId="ADAL" clId="{C9AE53C8-236C-4135-B406-FCEAAB18D489}" dt="2023-07-13T08:18:29.356" v="1769" actId="164"/>
          <ac:grpSpMkLst>
            <pc:docMk/>
            <pc:sldMk cId="3671839114" sldId="543"/>
            <ac:grpSpMk id="52" creationId="{8E8D8FBB-654A-143B-6529-C058E160F7AD}"/>
          </ac:grpSpMkLst>
        </pc:grpChg>
        <pc:grpChg chg="add mod">
          <ac:chgData name="Xing Xing (ENF)" userId="109372fa-277b-461c-8ff4-6d780d3602bd" providerId="ADAL" clId="{C9AE53C8-236C-4135-B406-FCEAAB18D489}" dt="2023-07-13T08:18:29.356" v="1769" actId="164"/>
          <ac:grpSpMkLst>
            <pc:docMk/>
            <pc:sldMk cId="3671839114" sldId="543"/>
            <ac:grpSpMk id="55" creationId="{19037933-87F8-1E69-D6F7-A9385739D4BE}"/>
          </ac:grpSpMkLst>
        </pc:grpChg>
        <pc:grpChg chg="add mod">
          <ac:chgData name="Xing Xing (ENF)" userId="109372fa-277b-461c-8ff4-6d780d3602bd" providerId="ADAL" clId="{C9AE53C8-236C-4135-B406-FCEAAB18D489}" dt="2023-07-13T08:18:29.356" v="1769" actId="164"/>
          <ac:grpSpMkLst>
            <pc:docMk/>
            <pc:sldMk cId="3671839114" sldId="543"/>
            <ac:grpSpMk id="58" creationId="{FAE6247D-BD5B-507E-8397-CDB00EFAE102}"/>
          </ac:grpSpMkLst>
        </pc:grpChg>
        <pc:grpChg chg="add mod">
          <ac:chgData name="Xing Xing (ENF)" userId="109372fa-277b-461c-8ff4-6d780d3602bd" providerId="ADAL" clId="{C9AE53C8-236C-4135-B406-FCEAAB18D489}" dt="2023-07-13T08:18:29.356" v="1769" actId="164"/>
          <ac:grpSpMkLst>
            <pc:docMk/>
            <pc:sldMk cId="3671839114" sldId="543"/>
            <ac:grpSpMk id="61" creationId="{8EF26641-33C5-C07D-7800-EFAF64AB4CF4}"/>
          </ac:grpSpMkLst>
        </pc:grpChg>
        <pc:grpChg chg="add mod">
          <ac:chgData name="Xing Xing (ENF)" userId="109372fa-277b-461c-8ff4-6d780d3602bd" providerId="ADAL" clId="{C9AE53C8-236C-4135-B406-FCEAAB18D489}" dt="2023-07-13T08:18:29.356" v="1769" actId="164"/>
          <ac:grpSpMkLst>
            <pc:docMk/>
            <pc:sldMk cId="3671839114" sldId="543"/>
            <ac:grpSpMk id="64" creationId="{0FAD8CC5-9F00-3EE3-BE10-DA0152FECE0D}"/>
          </ac:grpSpMkLst>
        </pc:grpChg>
        <pc:grpChg chg="add mod">
          <ac:chgData name="Xing Xing (ENF)" userId="109372fa-277b-461c-8ff4-6d780d3602bd" providerId="ADAL" clId="{C9AE53C8-236C-4135-B406-FCEAAB18D489}" dt="2023-07-13T08:18:29.356" v="1769" actId="164"/>
          <ac:grpSpMkLst>
            <pc:docMk/>
            <pc:sldMk cId="3671839114" sldId="543"/>
            <ac:grpSpMk id="67" creationId="{00F36BD2-D1A6-0490-85C1-49F564B63384}"/>
          </ac:grpSpMkLst>
        </pc:grpChg>
        <pc:grpChg chg="add mod">
          <ac:chgData name="Xing Xing (ENF)" userId="109372fa-277b-461c-8ff4-6d780d3602bd" providerId="ADAL" clId="{C9AE53C8-236C-4135-B406-FCEAAB18D489}" dt="2023-07-13T08:18:29.356" v="1769" actId="164"/>
          <ac:grpSpMkLst>
            <pc:docMk/>
            <pc:sldMk cId="3671839114" sldId="543"/>
            <ac:grpSpMk id="71" creationId="{B0E192C7-E2F4-FBAE-7ED2-C0689991D320}"/>
          </ac:grpSpMkLst>
        </pc:grpChg>
        <pc:grpChg chg="add mod">
          <ac:chgData name="Xing Xing (ENF)" userId="109372fa-277b-461c-8ff4-6d780d3602bd" providerId="ADAL" clId="{C9AE53C8-236C-4135-B406-FCEAAB18D489}" dt="2023-07-13T08:18:29.356" v="1769" actId="164"/>
          <ac:grpSpMkLst>
            <pc:docMk/>
            <pc:sldMk cId="3671839114" sldId="543"/>
            <ac:grpSpMk id="96" creationId="{CA15907C-0668-8218-7D0B-BFC148D76B85}"/>
          </ac:grpSpMkLst>
        </pc:grpChg>
        <pc:grpChg chg="add mod">
          <ac:chgData name="Xing Xing (ENF)" userId="109372fa-277b-461c-8ff4-6d780d3602bd" providerId="ADAL" clId="{C9AE53C8-236C-4135-B406-FCEAAB18D489}" dt="2023-07-13T08:18:29.356" v="1769" actId="164"/>
          <ac:grpSpMkLst>
            <pc:docMk/>
            <pc:sldMk cId="3671839114" sldId="543"/>
            <ac:grpSpMk id="121" creationId="{549B2F8E-A931-D3EA-6660-7283EBECFF66}"/>
          </ac:grpSpMkLst>
        </pc:grpChg>
        <pc:grpChg chg="add mod">
          <ac:chgData name="Xing Xing (ENF)" userId="109372fa-277b-461c-8ff4-6d780d3602bd" providerId="ADAL" clId="{C9AE53C8-236C-4135-B406-FCEAAB18D489}" dt="2023-07-13T08:18:29.356" v="1769" actId="164"/>
          <ac:grpSpMkLst>
            <pc:docMk/>
            <pc:sldMk cId="3671839114" sldId="543"/>
            <ac:grpSpMk id="146" creationId="{1E4E2F52-F5AF-49C1-BA6A-FF8F542E0E42}"/>
          </ac:grpSpMkLst>
        </pc:grpChg>
        <pc:grpChg chg="add mod">
          <ac:chgData name="Xing Xing (ENF)" userId="109372fa-277b-461c-8ff4-6d780d3602bd" providerId="ADAL" clId="{C9AE53C8-236C-4135-B406-FCEAAB18D489}" dt="2023-07-13T08:18:29.356" v="1769" actId="164"/>
          <ac:grpSpMkLst>
            <pc:docMk/>
            <pc:sldMk cId="3671839114" sldId="543"/>
            <ac:grpSpMk id="171" creationId="{C175E274-DF59-9A03-A9F6-F9C755F4306A}"/>
          </ac:grpSpMkLst>
        </pc:grpChg>
        <pc:grpChg chg="add mod">
          <ac:chgData name="Xing Xing (ENF)" userId="109372fa-277b-461c-8ff4-6d780d3602bd" providerId="ADAL" clId="{C9AE53C8-236C-4135-B406-FCEAAB18D489}" dt="2023-07-14T03:26:34.799" v="1992" actId="1076"/>
          <ac:grpSpMkLst>
            <pc:docMk/>
            <pc:sldMk cId="3671839114" sldId="543"/>
            <ac:grpSpMk id="196" creationId="{27CAB5DF-C658-71C2-ACBE-EBA689FC8818}"/>
          </ac:grpSpMkLst>
        </pc:grpChg>
        <pc:picChg chg="mod">
          <ac:chgData name="Xing Xing (ENF)" userId="109372fa-277b-461c-8ff4-6d780d3602bd" providerId="ADAL" clId="{C9AE53C8-236C-4135-B406-FCEAAB18D489}" dt="2023-07-13T07:33:23.881" v="1284"/>
          <ac:picMkLst>
            <pc:docMk/>
            <pc:sldMk cId="3671839114" sldId="543"/>
            <ac:picMk id="8" creationId="{9DA852FE-BB67-9A3A-0AF0-63E8EAC5E4F6}"/>
          </ac:picMkLst>
        </pc:picChg>
        <pc:picChg chg="mod">
          <ac:chgData name="Xing Xing (ENF)" userId="109372fa-277b-461c-8ff4-6d780d3602bd" providerId="ADAL" clId="{C9AE53C8-236C-4135-B406-FCEAAB18D489}" dt="2023-07-13T07:33:23.881" v="1284"/>
          <ac:picMkLst>
            <pc:docMk/>
            <pc:sldMk cId="3671839114" sldId="543"/>
            <ac:picMk id="9" creationId="{AF7262F4-CE02-9E9E-27E3-0EF4E4D1DD8D}"/>
          </ac:picMkLst>
        </pc:picChg>
        <pc:picChg chg="mod">
          <ac:chgData name="Xing Xing (ENF)" userId="109372fa-277b-461c-8ff4-6d780d3602bd" providerId="ADAL" clId="{C9AE53C8-236C-4135-B406-FCEAAB18D489}" dt="2023-07-13T07:33:23.881" v="1284"/>
          <ac:picMkLst>
            <pc:docMk/>
            <pc:sldMk cId="3671839114" sldId="543"/>
            <ac:picMk id="10" creationId="{D1D95EEA-AD51-6D85-7EFC-D5CB356B3CB3}"/>
          </ac:picMkLst>
        </pc:picChg>
        <pc:picChg chg="mod">
          <ac:chgData name="Xing Xing (ENF)" userId="109372fa-277b-461c-8ff4-6d780d3602bd" providerId="ADAL" clId="{C9AE53C8-236C-4135-B406-FCEAAB18D489}" dt="2023-07-13T07:33:23.881" v="1284"/>
          <ac:picMkLst>
            <pc:docMk/>
            <pc:sldMk cId="3671839114" sldId="543"/>
            <ac:picMk id="11" creationId="{FB34F0BC-D5B5-9F5D-BEA6-77A0CEF385E2}"/>
          </ac:picMkLst>
        </pc:picChg>
        <pc:picChg chg="mod">
          <ac:chgData name="Xing Xing (ENF)" userId="109372fa-277b-461c-8ff4-6d780d3602bd" providerId="ADAL" clId="{C9AE53C8-236C-4135-B406-FCEAAB18D489}" dt="2023-07-13T07:33:23.881" v="1284"/>
          <ac:picMkLst>
            <pc:docMk/>
            <pc:sldMk cId="3671839114" sldId="543"/>
            <ac:picMk id="12" creationId="{AEA034E8-C354-65D7-4C72-580D51B73FBD}"/>
          </ac:picMkLst>
        </pc:picChg>
        <pc:picChg chg="mod">
          <ac:chgData name="Xing Xing (ENF)" userId="109372fa-277b-461c-8ff4-6d780d3602bd" providerId="ADAL" clId="{C9AE53C8-236C-4135-B406-FCEAAB18D489}" dt="2023-07-13T07:33:23.881" v="1284"/>
          <ac:picMkLst>
            <pc:docMk/>
            <pc:sldMk cId="3671839114" sldId="543"/>
            <ac:picMk id="13" creationId="{53012827-A64B-78C8-B0F0-72A9B47756E6}"/>
          </ac:picMkLst>
        </pc:picChg>
        <pc:picChg chg="add mod">
          <ac:chgData name="Xing Xing (ENF)" userId="109372fa-277b-461c-8ff4-6d780d3602bd" providerId="ADAL" clId="{C9AE53C8-236C-4135-B406-FCEAAB18D489}" dt="2023-07-13T08:18:29.356" v="1769" actId="164"/>
          <ac:picMkLst>
            <pc:docMk/>
            <pc:sldMk cId="3671839114" sldId="543"/>
            <ac:picMk id="45" creationId="{B3D34D1A-22EE-6C2E-7804-2BAC23C7CDE1}"/>
          </ac:picMkLst>
        </pc:picChg>
        <pc:picChg chg="add mod">
          <ac:chgData name="Xing Xing (ENF)" userId="109372fa-277b-461c-8ff4-6d780d3602bd" providerId="ADAL" clId="{C9AE53C8-236C-4135-B406-FCEAAB18D489}" dt="2023-07-13T08:18:29.356" v="1769" actId="164"/>
          <ac:picMkLst>
            <pc:docMk/>
            <pc:sldMk cId="3671839114" sldId="543"/>
            <ac:picMk id="46" creationId="{D5FCBCC4-79DB-CED0-897F-5AC7D9ADD2D1}"/>
          </ac:picMkLst>
        </pc:picChg>
        <pc:picChg chg="add mod">
          <ac:chgData name="Xing Xing (ENF)" userId="109372fa-277b-461c-8ff4-6d780d3602bd" providerId="ADAL" clId="{C9AE53C8-236C-4135-B406-FCEAAB18D489}" dt="2023-07-13T08:18:29.356" v="1769" actId="164"/>
          <ac:picMkLst>
            <pc:docMk/>
            <pc:sldMk cId="3671839114" sldId="543"/>
            <ac:picMk id="47" creationId="{3DAC15CA-FBB8-83A1-46EF-393418F710F2}"/>
          </ac:picMkLst>
        </pc:picChg>
        <pc:picChg chg="add mod">
          <ac:chgData name="Xing Xing (ENF)" userId="109372fa-277b-461c-8ff4-6d780d3602bd" providerId="ADAL" clId="{C9AE53C8-236C-4135-B406-FCEAAB18D489}" dt="2023-07-13T08:18:29.356" v="1769" actId="164"/>
          <ac:picMkLst>
            <pc:docMk/>
            <pc:sldMk cId="3671839114" sldId="543"/>
            <ac:picMk id="48" creationId="{0E888159-405C-5B32-119A-A2ADEED00A95}"/>
          </ac:picMkLst>
        </pc:picChg>
        <pc:picChg chg="mod">
          <ac:chgData name="Xing Xing (ENF)" userId="109372fa-277b-461c-8ff4-6d780d3602bd" providerId="ADAL" clId="{C9AE53C8-236C-4135-B406-FCEAAB18D489}" dt="2023-07-13T08:15:14.872" v="1711"/>
          <ac:picMkLst>
            <pc:docMk/>
            <pc:sldMk cId="3671839114" sldId="543"/>
            <ac:picMk id="50" creationId="{49C112F0-CF9C-21D9-3F9C-EE751BF39293}"/>
          </ac:picMkLst>
        </pc:picChg>
        <pc:picChg chg="mod">
          <ac:chgData name="Xing Xing (ENF)" userId="109372fa-277b-461c-8ff4-6d780d3602bd" providerId="ADAL" clId="{C9AE53C8-236C-4135-B406-FCEAAB18D489}" dt="2023-07-13T08:15:14.872" v="1711"/>
          <ac:picMkLst>
            <pc:docMk/>
            <pc:sldMk cId="3671839114" sldId="543"/>
            <ac:picMk id="53" creationId="{97DF6F3C-E023-F875-3EAE-33097B7E6CCD}"/>
          </ac:picMkLst>
        </pc:picChg>
        <pc:cxnChg chg="mod">
          <ac:chgData name="Xing Xing (ENF)" userId="109372fa-277b-461c-8ff4-6d780d3602bd" providerId="ADAL" clId="{C9AE53C8-236C-4135-B406-FCEAAB18D489}" dt="2023-07-13T07:47:41.937" v="1299"/>
          <ac:cxnSpMkLst>
            <pc:docMk/>
            <pc:sldMk cId="3671839114" sldId="543"/>
            <ac:cxnSpMk id="37" creationId="{AE15A6EA-1910-05A9-8F5A-7A8B7B0572A1}"/>
          </ac:cxnSpMkLst>
        </pc:cxnChg>
        <pc:cxnChg chg="mod">
          <ac:chgData name="Xing Xing (ENF)" userId="109372fa-277b-461c-8ff4-6d780d3602bd" providerId="ADAL" clId="{C9AE53C8-236C-4135-B406-FCEAAB18D489}" dt="2023-07-13T07:47:41.937" v="1299"/>
          <ac:cxnSpMkLst>
            <pc:docMk/>
            <pc:sldMk cId="3671839114" sldId="543"/>
            <ac:cxnSpMk id="38" creationId="{71DD8C9C-B4BB-4A1A-4AE9-44CF0AB74C25}"/>
          </ac:cxnSpMkLst>
        </pc:cxnChg>
        <pc:cxnChg chg="mod">
          <ac:chgData name="Xing Xing (ENF)" userId="109372fa-277b-461c-8ff4-6d780d3602bd" providerId="ADAL" clId="{C9AE53C8-236C-4135-B406-FCEAAB18D489}" dt="2023-07-13T07:47:41.937" v="1299"/>
          <ac:cxnSpMkLst>
            <pc:docMk/>
            <pc:sldMk cId="3671839114" sldId="543"/>
            <ac:cxnSpMk id="39" creationId="{05A60135-893C-F0AE-4CD0-A299AF38ADC7}"/>
          </ac:cxnSpMkLst>
        </pc:cxnChg>
        <pc:cxnChg chg="mod">
          <ac:chgData name="Xing Xing (ENF)" userId="109372fa-277b-461c-8ff4-6d780d3602bd" providerId="ADAL" clId="{C9AE53C8-236C-4135-B406-FCEAAB18D489}" dt="2023-07-13T08:16:17.048" v="1717"/>
          <ac:cxnSpMkLst>
            <pc:docMk/>
            <pc:sldMk cId="3671839114" sldId="543"/>
            <ac:cxnSpMk id="93" creationId="{DADEEEF8-100F-A19C-0ADC-C7A15C680F71}"/>
          </ac:cxnSpMkLst>
        </pc:cxnChg>
        <pc:cxnChg chg="mod">
          <ac:chgData name="Xing Xing (ENF)" userId="109372fa-277b-461c-8ff4-6d780d3602bd" providerId="ADAL" clId="{C9AE53C8-236C-4135-B406-FCEAAB18D489}" dt="2023-07-13T08:16:17.048" v="1717"/>
          <ac:cxnSpMkLst>
            <pc:docMk/>
            <pc:sldMk cId="3671839114" sldId="543"/>
            <ac:cxnSpMk id="94" creationId="{384D5549-F1C4-ADFF-CD35-22D7845A82DD}"/>
          </ac:cxnSpMkLst>
        </pc:cxnChg>
        <pc:cxnChg chg="mod">
          <ac:chgData name="Xing Xing (ENF)" userId="109372fa-277b-461c-8ff4-6d780d3602bd" providerId="ADAL" clId="{C9AE53C8-236C-4135-B406-FCEAAB18D489}" dt="2023-07-13T08:16:17.048" v="1717"/>
          <ac:cxnSpMkLst>
            <pc:docMk/>
            <pc:sldMk cId="3671839114" sldId="543"/>
            <ac:cxnSpMk id="95" creationId="{8FC17A56-EF12-4E93-12B9-6DE3E26CC7A7}"/>
          </ac:cxnSpMkLst>
        </pc:cxnChg>
        <pc:cxnChg chg="mod">
          <ac:chgData name="Xing Xing (ENF)" userId="109372fa-277b-461c-8ff4-6d780d3602bd" providerId="ADAL" clId="{C9AE53C8-236C-4135-B406-FCEAAB18D489}" dt="2023-07-13T08:16:29.275" v="1720"/>
          <ac:cxnSpMkLst>
            <pc:docMk/>
            <pc:sldMk cId="3671839114" sldId="543"/>
            <ac:cxnSpMk id="118" creationId="{BC6E8C29-B9B7-FA38-D1A8-C425809064A0}"/>
          </ac:cxnSpMkLst>
        </pc:cxnChg>
        <pc:cxnChg chg="mod">
          <ac:chgData name="Xing Xing (ENF)" userId="109372fa-277b-461c-8ff4-6d780d3602bd" providerId="ADAL" clId="{C9AE53C8-236C-4135-B406-FCEAAB18D489}" dt="2023-07-13T08:16:29.275" v="1720"/>
          <ac:cxnSpMkLst>
            <pc:docMk/>
            <pc:sldMk cId="3671839114" sldId="543"/>
            <ac:cxnSpMk id="119" creationId="{76220302-E96B-E979-D5F8-AC3DBBC57966}"/>
          </ac:cxnSpMkLst>
        </pc:cxnChg>
        <pc:cxnChg chg="mod">
          <ac:chgData name="Xing Xing (ENF)" userId="109372fa-277b-461c-8ff4-6d780d3602bd" providerId="ADAL" clId="{C9AE53C8-236C-4135-B406-FCEAAB18D489}" dt="2023-07-13T08:16:29.275" v="1720"/>
          <ac:cxnSpMkLst>
            <pc:docMk/>
            <pc:sldMk cId="3671839114" sldId="543"/>
            <ac:cxnSpMk id="120" creationId="{C18D1EC3-10A2-75C7-2AE3-A6FE05C19780}"/>
          </ac:cxnSpMkLst>
        </pc:cxnChg>
        <pc:cxnChg chg="mod">
          <ac:chgData name="Xing Xing (ENF)" userId="109372fa-277b-461c-8ff4-6d780d3602bd" providerId="ADAL" clId="{C9AE53C8-236C-4135-B406-FCEAAB18D489}" dt="2023-07-13T08:16:47.583" v="1722"/>
          <ac:cxnSpMkLst>
            <pc:docMk/>
            <pc:sldMk cId="3671839114" sldId="543"/>
            <ac:cxnSpMk id="143" creationId="{F63D9B63-DECD-E7AC-70E6-92FE581BD6EF}"/>
          </ac:cxnSpMkLst>
        </pc:cxnChg>
        <pc:cxnChg chg="mod">
          <ac:chgData name="Xing Xing (ENF)" userId="109372fa-277b-461c-8ff4-6d780d3602bd" providerId="ADAL" clId="{C9AE53C8-236C-4135-B406-FCEAAB18D489}" dt="2023-07-13T08:16:47.583" v="1722"/>
          <ac:cxnSpMkLst>
            <pc:docMk/>
            <pc:sldMk cId="3671839114" sldId="543"/>
            <ac:cxnSpMk id="144" creationId="{D60D9CAC-AB1A-79D9-4C5D-0113171A56C9}"/>
          </ac:cxnSpMkLst>
        </pc:cxnChg>
        <pc:cxnChg chg="mod">
          <ac:chgData name="Xing Xing (ENF)" userId="109372fa-277b-461c-8ff4-6d780d3602bd" providerId="ADAL" clId="{C9AE53C8-236C-4135-B406-FCEAAB18D489}" dt="2023-07-13T08:16:47.583" v="1722"/>
          <ac:cxnSpMkLst>
            <pc:docMk/>
            <pc:sldMk cId="3671839114" sldId="543"/>
            <ac:cxnSpMk id="145" creationId="{2B06B121-E041-1278-8969-0CE67D66F570}"/>
          </ac:cxnSpMkLst>
        </pc:cxnChg>
        <pc:cxnChg chg="mod">
          <ac:chgData name="Xing Xing (ENF)" userId="109372fa-277b-461c-8ff4-6d780d3602bd" providerId="ADAL" clId="{C9AE53C8-236C-4135-B406-FCEAAB18D489}" dt="2023-07-13T08:16:52.253" v="1724"/>
          <ac:cxnSpMkLst>
            <pc:docMk/>
            <pc:sldMk cId="3671839114" sldId="543"/>
            <ac:cxnSpMk id="168" creationId="{B901F1C4-1B6E-019E-502E-1BC1DFEB2715}"/>
          </ac:cxnSpMkLst>
        </pc:cxnChg>
        <pc:cxnChg chg="mod">
          <ac:chgData name="Xing Xing (ENF)" userId="109372fa-277b-461c-8ff4-6d780d3602bd" providerId="ADAL" clId="{C9AE53C8-236C-4135-B406-FCEAAB18D489}" dt="2023-07-13T08:16:52.253" v="1724"/>
          <ac:cxnSpMkLst>
            <pc:docMk/>
            <pc:sldMk cId="3671839114" sldId="543"/>
            <ac:cxnSpMk id="169" creationId="{CAC22C38-4FA4-9863-1FAD-8CB140678B94}"/>
          </ac:cxnSpMkLst>
        </pc:cxnChg>
        <pc:cxnChg chg="mod">
          <ac:chgData name="Xing Xing (ENF)" userId="109372fa-277b-461c-8ff4-6d780d3602bd" providerId="ADAL" clId="{C9AE53C8-236C-4135-B406-FCEAAB18D489}" dt="2023-07-13T08:16:52.253" v="1724"/>
          <ac:cxnSpMkLst>
            <pc:docMk/>
            <pc:sldMk cId="3671839114" sldId="543"/>
            <ac:cxnSpMk id="170" creationId="{352D3173-DB8D-DC4E-BCC9-0F00A4C721A6}"/>
          </ac:cxnSpMkLst>
        </pc:cxnChg>
        <pc:cxnChg chg="mod">
          <ac:chgData name="Xing Xing (ENF)" userId="109372fa-277b-461c-8ff4-6d780d3602bd" providerId="ADAL" clId="{C9AE53C8-236C-4135-B406-FCEAAB18D489}" dt="2023-07-13T08:17:01.822" v="1726"/>
          <ac:cxnSpMkLst>
            <pc:docMk/>
            <pc:sldMk cId="3671839114" sldId="543"/>
            <ac:cxnSpMk id="193" creationId="{6CBAF095-3291-35FE-76ED-38CDF279DB72}"/>
          </ac:cxnSpMkLst>
        </pc:cxnChg>
        <pc:cxnChg chg="mod">
          <ac:chgData name="Xing Xing (ENF)" userId="109372fa-277b-461c-8ff4-6d780d3602bd" providerId="ADAL" clId="{C9AE53C8-236C-4135-B406-FCEAAB18D489}" dt="2023-07-13T08:17:01.822" v="1726"/>
          <ac:cxnSpMkLst>
            <pc:docMk/>
            <pc:sldMk cId="3671839114" sldId="543"/>
            <ac:cxnSpMk id="194" creationId="{6B169786-F9DE-BD42-ED76-347F36F871DF}"/>
          </ac:cxnSpMkLst>
        </pc:cxnChg>
        <pc:cxnChg chg="mod">
          <ac:chgData name="Xing Xing (ENF)" userId="109372fa-277b-461c-8ff4-6d780d3602bd" providerId="ADAL" clId="{C9AE53C8-236C-4135-B406-FCEAAB18D489}" dt="2023-07-13T08:17:01.822" v="1726"/>
          <ac:cxnSpMkLst>
            <pc:docMk/>
            <pc:sldMk cId="3671839114" sldId="543"/>
            <ac:cxnSpMk id="195" creationId="{76BF00C3-539F-0A7F-7DB5-9303DD04697A}"/>
          </ac:cxnSpMkLst>
        </pc:cxnChg>
      </pc:sldChg>
    </pc:docChg>
  </pc:docChgLst>
  <pc:docChgLst>
    <pc:chgData name="Xing Xing (ENF)" userId="109372fa-277b-461c-8ff4-6d780d3602bd" providerId="ADAL" clId="{39686DD3-8EDB-4453-8B3D-B04B4228B871}"/>
    <pc:docChg chg="undo custSel addSld delSld modSld sldOrd modSection">
      <pc:chgData name="Xing Xing (ENF)" userId="109372fa-277b-461c-8ff4-6d780d3602bd" providerId="ADAL" clId="{39686DD3-8EDB-4453-8B3D-B04B4228B871}" dt="2023-06-23T10:28:14.739" v="813" actId="478"/>
      <pc:docMkLst>
        <pc:docMk/>
      </pc:docMkLst>
      <pc:sldChg chg="addSp delSp modSp mod">
        <pc:chgData name="Xing Xing (ENF)" userId="109372fa-277b-461c-8ff4-6d780d3602bd" providerId="ADAL" clId="{39686DD3-8EDB-4453-8B3D-B04B4228B871}" dt="2023-06-23T02:04:38.341" v="5" actId="164"/>
        <pc:sldMkLst>
          <pc:docMk/>
          <pc:sldMk cId="683752913" sldId="352"/>
        </pc:sldMkLst>
        <pc:spChg chg="mod topLvl">
          <ac:chgData name="Xing Xing (ENF)" userId="109372fa-277b-461c-8ff4-6d780d3602bd" providerId="ADAL" clId="{39686DD3-8EDB-4453-8B3D-B04B4228B871}" dt="2023-06-23T02:04:38.341" v="5" actId="164"/>
          <ac:spMkLst>
            <pc:docMk/>
            <pc:sldMk cId="683752913" sldId="352"/>
            <ac:spMk id="21" creationId="{3F4D796B-7D48-D4B6-DD6A-A9C34876AEB8}"/>
          </ac:spMkLst>
        </pc:spChg>
        <pc:grpChg chg="add mod">
          <ac:chgData name="Xing Xing (ENF)" userId="109372fa-277b-461c-8ff4-6d780d3602bd" providerId="ADAL" clId="{39686DD3-8EDB-4453-8B3D-B04B4228B871}" dt="2023-06-23T02:04:38.341" v="5" actId="164"/>
          <ac:grpSpMkLst>
            <pc:docMk/>
            <pc:sldMk cId="683752913" sldId="352"/>
            <ac:grpSpMk id="8" creationId="{8550B09B-2D2F-500B-8C48-07C4E62B1381}"/>
          </ac:grpSpMkLst>
        </pc:grpChg>
        <pc:grpChg chg="del mod topLvl">
          <ac:chgData name="Xing Xing (ENF)" userId="109372fa-277b-461c-8ff4-6d780d3602bd" providerId="ADAL" clId="{39686DD3-8EDB-4453-8B3D-B04B4228B871}" dt="2023-06-23T02:04:24.618" v="2" actId="478"/>
          <ac:grpSpMkLst>
            <pc:docMk/>
            <pc:sldMk cId="683752913" sldId="352"/>
            <ac:grpSpMk id="33" creationId="{2599CBBF-CCFA-2574-2E9C-4E4CEB82E325}"/>
          </ac:grpSpMkLst>
        </pc:grpChg>
        <pc:grpChg chg="del">
          <ac:chgData name="Xing Xing (ENF)" userId="109372fa-277b-461c-8ff4-6d780d3602bd" providerId="ADAL" clId="{39686DD3-8EDB-4453-8B3D-B04B4228B871}" dt="2023-06-23T02:04:21.985" v="1" actId="165"/>
          <ac:grpSpMkLst>
            <pc:docMk/>
            <pc:sldMk cId="683752913" sldId="352"/>
            <ac:grpSpMk id="35" creationId="{2316292C-C0B9-DE12-7E76-537DE03FEE4F}"/>
          </ac:grpSpMkLst>
        </pc:grpChg>
        <pc:picChg chg="add mod">
          <ac:chgData name="Xing Xing (ENF)" userId="109372fa-277b-461c-8ff4-6d780d3602bd" providerId="ADAL" clId="{39686DD3-8EDB-4453-8B3D-B04B4228B871}" dt="2023-06-23T02:04:38.341" v="5" actId="164"/>
          <ac:picMkLst>
            <pc:docMk/>
            <pc:sldMk cId="683752913" sldId="352"/>
            <ac:picMk id="7" creationId="{8E6A6FDD-47AC-6C87-642E-F43D554EC0A2}"/>
          </ac:picMkLst>
        </pc:picChg>
        <pc:picChg chg="mod">
          <ac:chgData name="Xing Xing (ENF)" userId="109372fa-277b-461c-8ff4-6d780d3602bd" providerId="ADAL" clId="{39686DD3-8EDB-4453-8B3D-B04B4228B871}" dt="2023-06-23T02:04:21.985" v="1" actId="165"/>
          <ac:picMkLst>
            <pc:docMk/>
            <pc:sldMk cId="683752913" sldId="352"/>
            <ac:picMk id="12" creationId="{B63FAD88-4308-4CD1-1F46-2EFBA5C4C3DD}"/>
          </ac:picMkLst>
        </pc:picChg>
        <pc:picChg chg="mod">
          <ac:chgData name="Xing Xing (ENF)" userId="109372fa-277b-461c-8ff4-6d780d3602bd" providerId="ADAL" clId="{39686DD3-8EDB-4453-8B3D-B04B4228B871}" dt="2023-06-23T02:04:21.985" v="1" actId="165"/>
          <ac:picMkLst>
            <pc:docMk/>
            <pc:sldMk cId="683752913" sldId="352"/>
            <ac:picMk id="16" creationId="{7CDC1AE0-28A0-6563-31EA-83211F3A1A92}"/>
          </ac:picMkLst>
        </pc:picChg>
        <pc:picChg chg="mod">
          <ac:chgData name="Xing Xing (ENF)" userId="109372fa-277b-461c-8ff4-6d780d3602bd" providerId="ADAL" clId="{39686DD3-8EDB-4453-8B3D-B04B4228B871}" dt="2023-06-23T02:04:21.985" v="1" actId="165"/>
          <ac:picMkLst>
            <pc:docMk/>
            <pc:sldMk cId="683752913" sldId="352"/>
            <ac:picMk id="20" creationId="{1EADBB0F-947D-497B-8A4F-FB51156F9261}"/>
          </ac:picMkLst>
        </pc:picChg>
        <pc:picChg chg="del">
          <ac:chgData name="Xing Xing (ENF)" userId="109372fa-277b-461c-8ff4-6d780d3602bd" providerId="ADAL" clId="{39686DD3-8EDB-4453-8B3D-B04B4228B871}" dt="2023-06-23T02:04:16.417" v="0" actId="478"/>
          <ac:picMkLst>
            <pc:docMk/>
            <pc:sldMk cId="683752913" sldId="352"/>
            <ac:picMk id="24" creationId="{B3686C1A-4642-C16C-C487-6DA277833B87}"/>
          </ac:picMkLst>
        </pc:picChg>
      </pc:sldChg>
      <pc:sldChg chg="addSp delSp modSp mod">
        <pc:chgData name="Xing Xing (ENF)" userId="109372fa-277b-461c-8ff4-6d780d3602bd" providerId="ADAL" clId="{39686DD3-8EDB-4453-8B3D-B04B4228B871}" dt="2023-06-23T02:05:30.141" v="17" actId="164"/>
        <pc:sldMkLst>
          <pc:docMk/>
          <pc:sldMk cId="27674397" sldId="355"/>
        </pc:sldMkLst>
        <pc:spChg chg="mod topLvl">
          <ac:chgData name="Xing Xing (ENF)" userId="109372fa-277b-461c-8ff4-6d780d3602bd" providerId="ADAL" clId="{39686DD3-8EDB-4453-8B3D-B04B4228B871}" dt="2023-06-23T02:05:30.141" v="17" actId="164"/>
          <ac:spMkLst>
            <pc:docMk/>
            <pc:sldMk cId="27674397" sldId="355"/>
            <ac:spMk id="29" creationId="{422183BF-0808-1D7B-3E66-F529B7108ED1}"/>
          </ac:spMkLst>
        </pc:spChg>
        <pc:grpChg chg="add mod">
          <ac:chgData name="Xing Xing (ENF)" userId="109372fa-277b-461c-8ff4-6d780d3602bd" providerId="ADAL" clId="{39686DD3-8EDB-4453-8B3D-B04B4228B871}" dt="2023-06-23T02:05:30.141" v="17" actId="164"/>
          <ac:grpSpMkLst>
            <pc:docMk/>
            <pc:sldMk cId="27674397" sldId="355"/>
            <ac:grpSpMk id="8" creationId="{21C1928A-B43C-B0C4-471D-58410B326A4A}"/>
          </ac:grpSpMkLst>
        </pc:grpChg>
        <pc:grpChg chg="del">
          <ac:chgData name="Xing Xing (ENF)" userId="109372fa-277b-461c-8ff4-6d780d3602bd" providerId="ADAL" clId="{39686DD3-8EDB-4453-8B3D-B04B4228B871}" dt="2023-06-23T02:05:17.547" v="13" actId="165"/>
          <ac:grpSpMkLst>
            <pc:docMk/>
            <pc:sldMk cId="27674397" sldId="355"/>
            <ac:grpSpMk id="28" creationId="{88E70134-9CBC-78DC-8701-2DC90801146F}"/>
          </ac:grpSpMkLst>
        </pc:grpChg>
        <pc:grpChg chg="del mod topLvl">
          <ac:chgData name="Xing Xing (ENF)" userId="109372fa-277b-461c-8ff4-6d780d3602bd" providerId="ADAL" clId="{39686DD3-8EDB-4453-8B3D-B04B4228B871}" dt="2023-06-23T02:05:19.414" v="14" actId="478"/>
          <ac:grpSpMkLst>
            <pc:docMk/>
            <pc:sldMk cId="27674397" sldId="355"/>
            <ac:grpSpMk id="30" creationId="{70FA6792-211F-3424-B97A-B3EF5471081D}"/>
          </ac:grpSpMkLst>
        </pc:grpChg>
        <pc:picChg chg="add mod">
          <ac:chgData name="Xing Xing (ENF)" userId="109372fa-277b-461c-8ff4-6d780d3602bd" providerId="ADAL" clId="{39686DD3-8EDB-4453-8B3D-B04B4228B871}" dt="2023-06-23T02:05:30.141" v="17" actId="164"/>
          <ac:picMkLst>
            <pc:docMk/>
            <pc:sldMk cId="27674397" sldId="355"/>
            <ac:picMk id="7" creationId="{D368E2E2-C735-E697-6F8E-7AB5B6D1C6F3}"/>
          </ac:picMkLst>
        </pc:picChg>
        <pc:picChg chg="del">
          <ac:chgData name="Xing Xing (ENF)" userId="109372fa-277b-461c-8ff4-6d780d3602bd" providerId="ADAL" clId="{39686DD3-8EDB-4453-8B3D-B04B4228B871}" dt="2023-06-23T02:05:12.527" v="12" actId="478"/>
          <ac:picMkLst>
            <pc:docMk/>
            <pc:sldMk cId="27674397" sldId="355"/>
            <ac:picMk id="31" creationId="{F8EE53CA-8C7A-C4DB-2CD3-7800741F3AF3}"/>
          </ac:picMkLst>
        </pc:picChg>
        <pc:picChg chg="mod">
          <ac:chgData name="Xing Xing (ENF)" userId="109372fa-277b-461c-8ff4-6d780d3602bd" providerId="ADAL" clId="{39686DD3-8EDB-4453-8B3D-B04B4228B871}" dt="2023-06-23T02:05:17.547" v="13" actId="165"/>
          <ac:picMkLst>
            <pc:docMk/>
            <pc:sldMk cId="27674397" sldId="355"/>
            <ac:picMk id="32" creationId="{3106D559-9C22-82CB-7613-921266B21CA3}"/>
          </ac:picMkLst>
        </pc:picChg>
        <pc:picChg chg="mod">
          <ac:chgData name="Xing Xing (ENF)" userId="109372fa-277b-461c-8ff4-6d780d3602bd" providerId="ADAL" clId="{39686DD3-8EDB-4453-8B3D-B04B4228B871}" dt="2023-06-23T02:05:17.547" v="13" actId="165"/>
          <ac:picMkLst>
            <pc:docMk/>
            <pc:sldMk cId="27674397" sldId="355"/>
            <ac:picMk id="33" creationId="{9C3BD20C-DF4D-8BEA-693A-AC10FBA4F22F}"/>
          </ac:picMkLst>
        </pc:picChg>
        <pc:picChg chg="mod">
          <ac:chgData name="Xing Xing (ENF)" userId="109372fa-277b-461c-8ff4-6d780d3602bd" providerId="ADAL" clId="{39686DD3-8EDB-4453-8B3D-B04B4228B871}" dt="2023-06-23T02:05:17.547" v="13" actId="165"/>
          <ac:picMkLst>
            <pc:docMk/>
            <pc:sldMk cId="27674397" sldId="355"/>
            <ac:picMk id="52" creationId="{CA029398-9250-B23E-2933-A473DB3759ED}"/>
          </ac:picMkLst>
        </pc:picChg>
      </pc:sldChg>
      <pc:sldChg chg="addSp delSp modSp mod modAnim">
        <pc:chgData name="Xing Xing (ENF)" userId="109372fa-277b-461c-8ff4-6d780d3602bd" providerId="ADAL" clId="{39686DD3-8EDB-4453-8B3D-B04B4228B871}" dt="2023-06-23T02:05:02.925" v="11" actId="1076"/>
        <pc:sldMkLst>
          <pc:docMk/>
          <pc:sldMk cId="1876423267" sldId="356"/>
        </pc:sldMkLst>
        <pc:spChg chg="mod topLvl">
          <ac:chgData name="Xing Xing (ENF)" userId="109372fa-277b-461c-8ff4-6d780d3602bd" providerId="ADAL" clId="{39686DD3-8EDB-4453-8B3D-B04B4228B871}" dt="2023-06-23T02:04:48.687" v="7" actId="165"/>
          <ac:spMkLst>
            <pc:docMk/>
            <pc:sldMk cId="1876423267" sldId="356"/>
            <ac:spMk id="16" creationId="{6D6FD33C-1345-3179-16CE-AD5D433EEA60}"/>
          </ac:spMkLst>
        </pc:spChg>
        <pc:grpChg chg="del mod topLvl">
          <ac:chgData name="Xing Xing (ENF)" userId="109372fa-277b-461c-8ff4-6d780d3602bd" providerId="ADAL" clId="{39686DD3-8EDB-4453-8B3D-B04B4228B871}" dt="2023-06-23T02:04:48.687" v="7" actId="165"/>
          <ac:grpSpMkLst>
            <pc:docMk/>
            <pc:sldMk cId="1876423267" sldId="356"/>
            <ac:grpSpMk id="13" creationId="{51DA1E87-5816-3329-219C-5060822B44FC}"/>
          </ac:grpSpMkLst>
        </pc:grpChg>
        <pc:grpChg chg="del">
          <ac:chgData name="Xing Xing (ENF)" userId="109372fa-277b-461c-8ff4-6d780d3602bd" providerId="ADAL" clId="{39686DD3-8EDB-4453-8B3D-B04B4228B871}" dt="2023-06-23T02:04:43.190" v="6" actId="165"/>
          <ac:grpSpMkLst>
            <pc:docMk/>
            <pc:sldMk cId="1876423267" sldId="356"/>
            <ac:grpSpMk id="26" creationId="{B3F766B2-E8DC-4863-A4B2-697A3E526794}"/>
          </ac:grpSpMkLst>
        </pc:grpChg>
        <pc:picChg chg="del mod topLvl">
          <ac:chgData name="Xing Xing (ENF)" userId="109372fa-277b-461c-8ff4-6d780d3602bd" providerId="ADAL" clId="{39686DD3-8EDB-4453-8B3D-B04B4228B871}" dt="2023-06-23T02:04:54.902" v="9" actId="478"/>
          <ac:picMkLst>
            <pc:docMk/>
            <pc:sldMk cId="1876423267" sldId="356"/>
            <ac:picMk id="18" creationId="{526294A4-1FB6-80BE-6C3B-4A94A310D5CE}"/>
          </ac:picMkLst>
        </pc:picChg>
        <pc:picChg chg="del mod topLvl">
          <ac:chgData name="Xing Xing (ENF)" userId="109372fa-277b-461c-8ff4-6d780d3602bd" providerId="ADAL" clId="{39686DD3-8EDB-4453-8B3D-B04B4228B871}" dt="2023-06-23T02:04:50.302" v="8" actId="478"/>
          <ac:picMkLst>
            <pc:docMk/>
            <pc:sldMk cId="1876423267" sldId="356"/>
            <ac:picMk id="19" creationId="{37DEF463-6051-DC55-4262-087CE22C66F2}"/>
          </ac:picMkLst>
        </pc:picChg>
        <pc:picChg chg="del mod topLvl">
          <ac:chgData name="Xing Xing (ENF)" userId="109372fa-277b-461c-8ff4-6d780d3602bd" providerId="ADAL" clId="{39686DD3-8EDB-4453-8B3D-B04B4228B871}" dt="2023-06-23T02:04:54.902" v="9" actId="478"/>
          <ac:picMkLst>
            <pc:docMk/>
            <pc:sldMk cId="1876423267" sldId="356"/>
            <ac:picMk id="23" creationId="{7ED6A3A0-F97C-62A2-C280-4EB6C87DF636}"/>
          </ac:picMkLst>
        </pc:picChg>
        <pc:picChg chg="del mod topLvl">
          <ac:chgData name="Xing Xing (ENF)" userId="109372fa-277b-461c-8ff4-6d780d3602bd" providerId="ADAL" clId="{39686DD3-8EDB-4453-8B3D-B04B4228B871}" dt="2023-06-23T02:04:54.902" v="9" actId="478"/>
          <ac:picMkLst>
            <pc:docMk/>
            <pc:sldMk cId="1876423267" sldId="356"/>
            <ac:picMk id="24" creationId="{4B394BFA-F3F4-B494-5E9D-0E10AF0ECC46}"/>
          </ac:picMkLst>
        </pc:picChg>
        <pc:picChg chg="del mod topLvl">
          <ac:chgData name="Xing Xing (ENF)" userId="109372fa-277b-461c-8ff4-6d780d3602bd" providerId="ADAL" clId="{39686DD3-8EDB-4453-8B3D-B04B4228B871}" dt="2023-06-23T02:04:54.902" v="9" actId="478"/>
          <ac:picMkLst>
            <pc:docMk/>
            <pc:sldMk cId="1876423267" sldId="356"/>
            <ac:picMk id="25" creationId="{42E7C99C-A166-5D34-3517-26E8C09E4E2B}"/>
          </ac:picMkLst>
        </pc:picChg>
        <pc:picChg chg="add mod">
          <ac:chgData name="Xing Xing (ENF)" userId="109372fa-277b-461c-8ff4-6d780d3602bd" providerId="ADAL" clId="{39686DD3-8EDB-4453-8B3D-B04B4228B871}" dt="2023-06-23T02:05:02.925" v="11" actId="1076"/>
          <ac:picMkLst>
            <pc:docMk/>
            <pc:sldMk cId="1876423267" sldId="356"/>
            <ac:picMk id="27" creationId="{DA0C6F8A-F487-7D65-43CD-183201264A30}"/>
          </ac:picMkLst>
        </pc:picChg>
      </pc:sldChg>
      <pc:sldChg chg="addSp delSp modSp del mod">
        <pc:chgData name="Xing Xing (ENF)" userId="109372fa-277b-461c-8ff4-6d780d3602bd" providerId="ADAL" clId="{39686DD3-8EDB-4453-8B3D-B04B4228B871}" dt="2023-06-23T07:52:46.153" v="491" actId="2696"/>
        <pc:sldMkLst>
          <pc:docMk/>
          <pc:sldMk cId="1878345277" sldId="430"/>
        </pc:sldMkLst>
        <pc:spChg chg="add mod">
          <ac:chgData name="Xing Xing (ENF)" userId="109372fa-277b-461c-8ff4-6d780d3602bd" providerId="ADAL" clId="{39686DD3-8EDB-4453-8B3D-B04B4228B871}" dt="2023-06-23T02:19:41.150" v="29" actId="1076"/>
          <ac:spMkLst>
            <pc:docMk/>
            <pc:sldMk cId="1878345277" sldId="430"/>
            <ac:spMk id="2" creationId="{3D49BC07-9EC3-AA2D-3C23-6B9AA87BA551}"/>
          </ac:spMkLst>
        </pc:spChg>
        <pc:spChg chg="del">
          <ac:chgData name="Xing Xing (ENF)" userId="109372fa-277b-461c-8ff4-6d780d3602bd" providerId="ADAL" clId="{39686DD3-8EDB-4453-8B3D-B04B4228B871}" dt="2023-06-23T02:19:30.182" v="27" actId="478"/>
          <ac:spMkLst>
            <pc:docMk/>
            <pc:sldMk cId="1878345277" sldId="430"/>
            <ac:spMk id="3" creationId="{D11E9123-0330-D7F2-CC59-65AAAA889062}"/>
          </ac:spMkLst>
        </pc:spChg>
        <pc:spChg chg="mod">
          <ac:chgData name="Xing Xing (ENF)" userId="109372fa-277b-461c-8ff4-6d780d3602bd" providerId="ADAL" clId="{39686DD3-8EDB-4453-8B3D-B04B4228B871}" dt="2023-06-23T02:14:48.200" v="18" actId="14100"/>
          <ac:spMkLst>
            <pc:docMk/>
            <pc:sldMk cId="1878345277" sldId="430"/>
            <ac:spMk id="5" creationId="{83B1AF1F-93AE-9026-2F35-E2D023A64878}"/>
          </ac:spMkLst>
        </pc:spChg>
        <pc:spChg chg="add mod">
          <ac:chgData name="Xing Xing (ENF)" userId="109372fa-277b-461c-8ff4-6d780d3602bd" providerId="ADAL" clId="{39686DD3-8EDB-4453-8B3D-B04B4228B871}" dt="2023-06-23T03:48:46.835" v="180"/>
          <ac:spMkLst>
            <pc:docMk/>
            <pc:sldMk cId="1878345277" sldId="430"/>
            <ac:spMk id="6" creationId="{73EF74C4-36E3-BED2-20A9-C6A0A13E80D9}"/>
          </ac:spMkLst>
        </pc:spChg>
        <pc:spChg chg="add mod">
          <ac:chgData name="Xing Xing (ENF)" userId="109372fa-277b-461c-8ff4-6d780d3602bd" providerId="ADAL" clId="{39686DD3-8EDB-4453-8B3D-B04B4228B871}" dt="2023-06-23T03:48:46.835" v="180"/>
          <ac:spMkLst>
            <pc:docMk/>
            <pc:sldMk cId="1878345277" sldId="430"/>
            <ac:spMk id="7" creationId="{7DA76C7F-A979-E185-1E3D-433E6B4985C9}"/>
          </ac:spMkLst>
        </pc:spChg>
        <pc:spChg chg="mod">
          <ac:chgData name="Xing Xing (ENF)" userId="109372fa-277b-461c-8ff4-6d780d3602bd" providerId="ADAL" clId="{39686DD3-8EDB-4453-8B3D-B04B4228B871}" dt="2023-06-23T02:15:05.687" v="20" actId="1076"/>
          <ac:spMkLst>
            <pc:docMk/>
            <pc:sldMk cId="1878345277" sldId="430"/>
            <ac:spMk id="9" creationId="{BA150BE4-2829-B472-542D-AF0FF1CBBB49}"/>
          </ac:spMkLst>
        </pc:spChg>
        <pc:spChg chg="mod">
          <ac:chgData name="Xing Xing (ENF)" userId="109372fa-277b-461c-8ff4-6d780d3602bd" providerId="ADAL" clId="{39686DD3-8EDB-4453-8B3D-B04B4228B871}" dt="2023-06-23T02:15:00.610" v="19" actId="554"/>
          <ac:spMkLst>
            <pc:docMk/>
            <pc:sldMk cId="1878345277" sldId="430"/>
            <ac:spMk id="33" creationId="{C58AC852-4CDA-8382-56F2-B89C38260A38}"/>
          </ac:spMkLst>
        </pc:spChg>
        <pc:spChg chg="mod">
          <ac:chgData name="Xing Xing (ENF)" userId="109372fa-277b-461c-8ff4-6d780d3602bd" providerId="ADAL" clId="{39686DD3-8EDB-4453-8B3D-B04B4228B871}" dt="2023-06-23T02:15:00.610" v="19" actId="554"/>
          <ac:spMkLst>
            <pc:docMk/>
            <pc:sldMk cId="1878345277" sldId="430"/>
            <ac:spMk id="34" creationId="{4FF906A4-E05A-6CE0-61CB-0B4B779150A9}"/>
          </ac:spMkLst>
        </pc:spChg>
      </pc:sldChg>
      <pc:sldChg chg="addSp modSp mod modAnim">
        <pc:chgData name="Xing Xing (ENF)" userId="109372fa-277b-461c-8ff4-6d780d3602bd" providerId="ADAL" clId="{39686DD3-8EDB-4453-8B3D-B04B4228B871}" dt="2023-06-23T07:52:30.808" v="490"/>
        <pc:sldMkLst>
          <pc:docMk/>
          <pc:sldMk cId="2248943702" sldId="441"/>
        </pc:sldMkLst>
        <pc:spChg chg="add mod">
          <ac:chgData name="Xing Xing (ENF)" userId="109372fa-277b-461c-8ff4-6d780d3602bd" providerId="ADAL" clId="{39686DD3-8EDB-4453-8B3D-B04B4228B871}" dt="2023-06-23T03:48:45.391" v="179"/>
          <ac:spMkLst>
            <pc:docMk/>
            <pc:sldMk cId="2248943702" sldId="441"/>
            <ac:spMk id="2" creationId="{D4676A60-0A50-3823-5ED6-B8E80ED30F4E}"/>
          </ac:spMkLst>
        </pc:spChg>
        <pc:spChg chg="add mod">
          <ac:chgData name="Xing Xing (ENF)" userId="109372fa-277b-461c-8ff4-6d780d3602bd" providerId="ADAL" clId="{39686DD3-8EDB-4453-8B3D-B04B4228B871}" dt="2023-06-23T03:48:45.391" v="179"/>
          <ac:spMkLst>
            <pc:docMk/>
            <pc:sldMk cId="2248943702" sldId="441"/>
            <ac:spMk id="3" creationId="{7F833F94-B399-61E4-4979-DEFEA4919541}"/>
          </ac:spMkLst>
        </pc:spChg>
        <pc:spChg chg="add mod">
          <ac:chgData name="Xing Xing (ENF)" userId="109372fa-277b-461c-8ff4-6d780d3602bd" providerId="ADAL" clId="{39686DD3-8EDB-4453-8B3D-B04B4228B871}" dt="2023-06-23T07:52:26.233" v="489" actId="1036"/>
          <ac:spMkLst>
            <pc:docMk/>
            <pc:sldMk cId="2248943702" sldId="441"/>
            <ac:spMk id="6" creationId="{4127E5B2-909F-520B-3693-D0CBC55B165F}"/>
          </ac:spMkLst>
        </pc:spChg>
        <pc:spChg chg="mod">
          <ac:chgData name="Xing Xing (ENF)" userId="109372fa-277b-461c-8ff4-6d780d3602bd" providerId="ADAL" clId="{39686DD3-8EDB-4453-8B3D-B04B4228B871}" dt="2023-06-23T02:15:50.615" v="26" actId="1076"/>
          <ac:spMkLst>
            <pc:docMk/>
            <pc:sldMk cId="2248943702" sldId="441"/>
            <ac:spMk id="27" creationId="{CE5DFE74-7478-AA79-D551-3BA436AB0D8A}"/>
          </ac:spMkLst>
        </pc:spChg>
      </pc:sldChg>
      <pc:sldChg chg="addSp delSp modSp mod">
        <pc:chgData name="Xing Xing (ENF)" userId="109372fa-277b-461c-8ff4-6d780d3602bd" providerId="ADAL" clId="{39686DD3-8EDB-4453-8B3D-B04B4228B871}" dt="2023-06-23T10:28:14.739" v="813" actId="478"/>
        <pc:sldMkLst>
          <pc:docMk/>
          <pc:sldMk cId="2780452230" sldId="444"/>
        </pc:sldMkLst>
        <pc:spChg chg="del">
          <ac:chgData name="Xing Xing (ENF)" userId="109372fa-277b-461c-8ff4-6d780d3602bd" providerId="ADAL" clId="{39686DD3-8EDB-4453-8B3D-B04B4228B871}" dt="2023-06-23T09:28:28.519" v="799" actId="478"/>
          <ac:spMkLst>
            <pc:docMk/>
            <pc:sldMk cId="2780452230" sldId="444"/>
            <ac:spMk id="5" creationId="{509AF9BB-59E4-759B-2F1B-49A69E77AE93}"/>
          </ac:spMkLst>
        </pc:spChg>
        <pc:picChg chg="add del mod">
          <ac:chgData name="Xing Xing (ENF)" userId="109372fa-277b-461c-8ff4-6d780d3602bd" providerId="ADAL" clId="{39686DD3-8EDB-4453-8B3D-B04B4228B871}" dt="2023-06-23T10:28:14.739" v="813" actId="478"/>
          <ac:picMkLst>
            <pc:docMk/>
            <pc:sldMk cId="2780452230" sldId="444"/>
            <ac:picMk id="3" creationId="{878837B8-DF0F-B42C-BF93-05A26D33980F}"/>
          </ac:picMkLst>
        </pc:picChg>
      </pc:sldChg>
      <pc:sldChg chg="addSp delSp modSp del mod ord delAnim modAnim">
        <pc:chgData name="Xing Xing (ENF)" userId="109372fa-277b-461c-8ff4-6d780d3602bd" providerId="ADAL" clId="{39686DD3-8EDB-4453-8B3D-B04B4228B871}" dt="2023-06-23T05:59:59.791" v="369" actId="2696"/>
        <pc:sldMkLst>
          <pc:docMk/>
          <pc:sldMk cId="2401155882" sldId="445"/>
        </pc:sldMkLst>
        <pc:spChg chg="add mod topLvl">
          <ac:chgData name="Xing Xing (ENF)" userId="109372fa-277b-461c-8ff4-6d780d3602bd" providerId="ADAL" clId="{39686DD3-8EDB-4453-8B3D-B04B4228B871}" dt="2023-06-23T02:31:25.450" v="157" actId="1076"/>
          <ac:spMkLst>
            <pc:docMk/>
            <pc:sldMk cId="2401155882" sldId="445"/>
            <ac:spMk id="2" creationId="{486288D9-057A-5F65-CC8A-AD4F215A2B45}"/>
          </ac:spMkLst>
        </pc:spChg>
        <pc:spChg chg="mod">
          <ac:chgData name="Xing Xing (ENF)" userId="109372fa-277b-461c-8ff4-6d780d3602bd" providerId="ADAL" clId="{39686DD3-8EDB-4453-8B3D-B04B4228B871}" dt="2023-06-23T03:48:59.912" v="182"/>
          <ac:spMkLst>
            <pc:docMk/>
            <pc:sldMk cId="2401155882" sldId="445"/>
            <ac:spMk id="4" creationId="{E0589142-28C7-F9A4-A62B-2A69AD92B7C4}"/>
          </ac:spMkLst>
        </pc:spChg>
        <pc:spChg chg="del mod">
          <ac:chgData name="Xing Xing (ENF)" userId="109372fa-277b-461c-8ff4-6d780d3602bd" providerId="ADAL" clId="{39686DD3-8EDB-4453-8B3D-B04B4228B871}" dt="2023-06-23T05:55:33.787" v="284" actId="931"/>
          <ac:spMkLst>
            <pc:docMk/>
            <pc:sldMk cId="2401155882" sldId="445"/>
            <ac:spMk id="5" creationId="{3C7AA3F1-B891-7FEA-0204-515341F9AB6C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8" creationId="{301C9712-4BA6-F94A-2ACA-C28EAB6C92C3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9" creationId="{39E45622-849C-BD91-5014-98FD6DA407A6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10" creationId="{8FE29D54-149C-564C-60E9-8F8CF8E97C26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11" creationId="{9F61D779-F87E-A717-F917-CFDFCFE51005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12" creationId="{C893B0E7-3C5A-7297-8557-1E65B3BD48D7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13" creationId="{BF917447-1514-ED33-6389-C70CAF8E7953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14" creationId="{7144989C-16B6-1F3A-D425-70C9156AF53E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15" creationId="{C571DD49-95CD-72AC-9BB3-201857EBA5E1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16" creationId="{1D0E4C33-FF40-4464-41F6-DA2311F890B2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17" creationId="{2046EBA9-6556-F79C-809B-11368A754616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18" creationId="{3E37EA14-DED8-5101-41F0-47A2B1D181D4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19" creationId="{F1F91218-3905-7437-4013-F145A98E4810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20" creationId="{27CBB9AD-8C3F-47C2-C439-A3E305A7D5D9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21" creationId="{C9C14F2A-BF53-4652-2B80-5478829F8E3E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22" creationId="{67E7A7C8-3717-AE33-3AA8-B2E732439A70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23" creationId="{31DBFCDF-5A6B-5F67-7C3F-DEDAF1AB7926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24" creationId="{1FFFBAF4-749B-99C1-A989-044C78984D03}"/>
          </ac:spMkLst>
        </pc:spChg>
        <pc:spChg chg="mod">
          <ac:chgData name="Xing Xing (ENF)" userId="109372fa-277b-461c-8ff4-6d780d3602bd" providerId="ADAL" clId="{39686DD3-8EDB-4453-8B3D-B04B4228B871}" dt="2023-06-23T02:20:49.798" v="31"/>
          <ac:spMkLst>
            <pc:docMk/>
            <pc:sldMk cId="2401155882" sldId="445"/>
            <ac:spMk id="25" creationId="{F036D59C-A955-9E08-2FB4-0A66AE70BF27}"/>
          </ac:spMkLst>
        </pc:spChg>
        <pc:spChg chg="add mod topLvl">
          <ac:chgData name="Xing Xing (ENF)" userId="109372fa-277b-461c-8ff4-6d780d3602bd" providerId="ADAL" clId="{39686DD3-8EDB-4453-8B3D-B04B4228B871}" dt="2023-06-23T05:55:49.641" v="292" actId="165"/>
          <ac:spMkLst>
            <pc:docMk/>
            <pc:sldMk cId="2401155882" sldId="445"/>
            <ac:spMk id="26" creationId="{FDC44D79-C856-D72F-FF39-9EC3243BED16}"/>
          </ac:spMkLst>
        </pc:spChg>
        <pc:spChg chg="add mod topLvl">
          <ac:chgData name="Xing Xing (ENF)" userId="109372fa-277b-461c-8ff4-6d780d3602bd" providerId="ADAL" clId="{39686DD3-8EDB-4453-8B3D-B04B4228B871}" dt="2023-06-23T02:31:16.034" v="156" actId="1076"/>
          <ac:spMkLst>
            <pc:docMk/>
            <pc:sldMk cId="2401155882" sldId="445"/>
            <ac:spMk id="27" creationId="{47C6641D-7406-D771-7A75-2F92878982CB}"/>
          </ac:spMkLst>
        </pc:spChg>
        <pc:spChg chg="add mod">
          <ac:chgData name="Xing Xing (ENF)" userId="109372fa-277b-461c-8ff4-6d780d3602bd" providerId="ADAL" clId="{39686DD3-8EDB-4453-8B3D-B04B4228B871}" dt="2023-06-23T02:30:03.165" v="145" actId="164"/>
          <ac:spMkLst>
            <pc:docMk/>
            <pc:sldMk cId="2401155882" sldId="445"/>
            <ac:spMk id="28" creationId="{2C24024A-C433-7C72-7E14-81E1726E0ECA}"/>
          </ac:spMkLst>
        </pc:spChg>
        <pc:spChg chg="add mod">
          <ac:chgData name="Xing Xing (ENF)" userId="109372fa-277b-461c-8ff4-6d780d3602bd" providerId="ADAL" clId="{39686DD3-8EDB-4453-8B3D-B04B4228B871}" dt="2023-06-23T02:30:09.959" v="147" actId="164"/>
          <ac:spMkLst>
            <pc:docMk/>
            <pc:sldMk cId="2401155882" sldId="445"/>
            <ac:spMk id="29" creationId="{FAB7A79A-D5C0-85D9-2D7D-6EAD85532158}"/>
          </ac:spMkLst>
        </pc:spChg>
        <pc:spChg chg="add mod topLvl">
          <ac:chgData name="Xing Xing (ENF)" userId="109372fa-277b-461c-8ff4-6d780d3602bd" providerId="ADAL" clId="{39686DD3-8EDB-4453-8B3D-B04B4228B871}" dt="2023-06-23T05:56:18.527" v="309" actId="1076"/>
          <ac:spMkLst>
            <pc:docMk/>
            <pc:sldMk cId="2401155882" sldId="445"/>
            <ac:spMk id="31" creationId="{5746777E-C294-17BF-A10A-731011518F80}"/>
          </ac:spMkLst>
        </pc:spChg>
        <pc:spChg chg="add del mod">
          <ac:chgData name="Xing Xing (ENF)" userId="109372fa-277b-461c-8ff4-6d780d3602bd" providerId="ADAL" clId="{39686DD3-8EDB-4453-8B3D-B04B4228B871}" dt="2023-06-23T02:22:54.221" v="72" actId="478"/>
          <ac:spMkLst>
            <pc:docMk/>
            <pc:sldMk cId="2401155882" sldId="445"/>
            <ac:spMk id="33" creationId="{C853EC40-9001-F036-F1C7-5F46534B202F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37" creationId="{75ED5823-6295-B514-AD61-BED2010E8020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38" creationId="{A0C8A296-C98E-2BB3-5677-0DB4CCB1BAC1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39" creationId="{B735373F-D6F1-7EE3-2B94-649E78C10742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40" creationId="{8A2DC25C-89EA-50FF-52A1-FC1B4AD57502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41" creationId="{6822FCE5-B05B-13CD-B142-E008EC8F2BB9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42" creationId="{5BAD8C28-9231-DCEF-FF24-6B503B8F88E7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43" creationId="{63A646A7-6085-F54B-53A4-E2C182D39566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44" creationId="{CCDA5313-BBAC-C27F-156A-7149F5292C98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45" creationId="{0ADFA733-F410-34AA-0EF9-184404BF0AD5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46" creationId="{C8503FDE-1169-3DCA-2DC3-EFEC93E4AF93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47" creationId="{779CDF1F-1168-C462-394D-BCCACD211F45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48" creationId="{B9B234A0-9EA7-015B-CB14-76ECC72972A9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49" creationId="{3972DB1D-75F0-D8C7-159E-DD63FA121D57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50" creationId="{9EB5B276-701D-FB1D-F573-B1553EFA48E3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51" creationId="{FEBAC330-A2E7-3BF1-A2FE-D98B2312D952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52" creationId="{54248A74-4BD2-062E-6A91-0996132BEBD8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53" creationId="{11E919F5-16AB-4E74-15F7-063592D2FE00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54" creationId="{A0A832B7-3C41-ABE2-EF3F-733D8EA8678E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58" creationId="{8CF5D2A7-6B54-451E-4C26-9751618F382D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59" creationId="{E38F2A96-A620-5DA7-9C75-C65D52725571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60" creationId="{461E986A-32FC-F9C8-94C3-2211FAD09C1A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61" creationId="{FA2C586E-062B-4275-E613-18EE0061A705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62" creationId="{B55B3C43-BD64-FB9B-C0D2-A3B859E7C9A3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63" creationId="{C220CD8F-0736-A1D7-9218-699CDEA11636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64" creationId="{0F0B172D-ADD8-383C-9CD1-FAE6AE7F9633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65" creationId="{7792F6E9-3B8C-A7AD-5BC7-F994FAAEF2F4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66" creationId="{E6B3A97C-0C5F-E841-FDAB-FD26F91EF61E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67" creationId="{5DC9D2F9-7962-1EBA-9941-B4799B875B31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68" creationId="{48587789-2C0E-0A68-72DA-DE5338B22CBD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69" creationId="{3379A5A3-BB3E-6EB1-B580-C7CD320461EA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70" creationId="{C940165A-755D-0C99-667B-985104838189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71" creationId="{27392F0D-1D2E-74E3-F671-CDC80AFAD71F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72" creationId="{A40571FF-46DA-4FBB-0604-D9917600976E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73" creationId="{A629EAFD-6588-6E4F-1105-5C04FFC4ADA2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74" creationId="{7E68C006-6F73-EBE2-04D7-42EAE08DAAC6}"/>
          </ac:spMkLst>
        </pc:spChg>
        <pc:spChg chg="mod">
          <ac:chgData name="Xing Xing (ENF)" userId="109372fa-277b-461c-8ff4-6d780d3602bd" providerId="ADAL" clId="{39686DD3-8EDB-4453-8B3D-B04B4228B871}" dt="2023-06-23T02:30:53.934" v="153" actId="165"/>
          <ac:spMkLst>
            <pc:docMk/>
            <pc:sldMk cId="2401155882" sldId="445"/>
            <ac:spMk id="75" creationId="{D9F68D97-F48A-0C4F-D208-1CEDB3DB43F8}"/>
          </ac:spMkLst>
        </pc:spChg>
        <pc:spChg chg="mod">
          <ac:chgData name="Xing Xing (ENF)" userId="109372fa-277b-461c-8ff4-6d780d3602bd" providerId="ADAL" clId="{39686DD3-8EDB-4453-8B3D-B04B4228B871}" dt="2023-06-23T02:30:46.800" v="151" actId="165"/>
          <ac:spMkLst>
            <pc:docMk/>
            <pc:sldMk cId="2401155882" sldId="445"/>
            <ac:spMk id="77" creationId="{08B490BA-AE2F-83E9-B619-F5C57E46DCCC}"/>
          </ac:spMkLst>
        </pc:spChg>
        <pc:spChg chg="mod">
          <ac:chgData name="Xing Xing (ENF)" userId="109372fa-277b-461c-8ff4-6d780d3602bd" providerId="ADAL" clId="{39686DD3-8EDB-4453-8B3D-B04B4228B871}" dt="2023-06-23T03:48:13.281" v="170" actId="1076"/>
          <ac:spMkLst>
            <pc:docMk/>
            <pc:sldMk cId="2401155882" sldId="445"/>
            <ac:spMk id="78" creationId="{C89079EC-2AFB-B381-173D-C4C243AAF0F8}"/>
          </ac:spMkLst>
        </pc:spChg>
        <pc:spChg chg="mod">
          <ac:chgData name="Xing Xing (ENF)" userId="109372fa-277b-461c-8ff4-6d780d3602bd" providerId="ADAL" clId="{39686DD3-8EDB-4453-8B3D-B04B4228B871}" dt="2023-06-23T02:30:46.800" v="151" actId="165"/>
          <ac:spMkLst>
            <pc:docMk/>
            <pc:sldMk cId="2401155882" sldId="445"/>
            <ac:spMk id="80" creationId="{1F1AE67F-FFAA-1990-52D9-808ADB7B31DB}"/>
          </ac:spMkLst>
        </pc:spChg>
        <pc:spChg chg="mod">
          <ac:chgData name="Xing Xing (ENF)" userId="109372fa-277b-461c-8ff4-6d780d3602bd" providerId="ADAL" clId="{39686DD3-8EDB-4453-8B3D-B04B4228B871}" dt="2023-06-23T03:48:24.523" v="178" actId="1076"/>
          <ac:spMkLst>
            <pc:docMk/>
            <pc:sldMk cId="2401155882" sldId="445"/>
            <ac:spMk id="81" creationId="{A9C6D6C2-A258-8447-ADD6-C5FC00316F4A}"/>
          </ac:spMkLst>
        </pc:spChg>
        <pc:spChg chg="add mod">
          <ac:chgData name="Xing Xing (ENF)" userId="109372fa-277b-461c-8ff4-6d780d3602bd" providerId="ADAL" clId="{39686DD3-8EDB-4453-8B3D-B04B4228B871}" dt="2023-06-23T02:30:03.165" v="145" actId="164"/>
          <ac:spMkLst>
            <pc:docMk/>
            <pc:sldMk cId="2401155882" sldId="445"/>
            <ac:spMk id="82" creationId="{D2DA7BB4-6B21-DB0B-CF79-E26CF00ECDFC}"/>
          </ac:spMkLst>
        </pc:spChg>
        <pc:spChg chg="add mod">
          <ac:chgData name="Xing Xing (ENF)" userId="109372fa-277b-461c-8ff4-6d780d3602bd" providerId="ADAL" clId="{39686DD3-8EDB-4453-8B3D-B04B4228B871}" dt="2023-06-23T02:30:09.959" v="147" actId="164"/>
          <ac:spMkLst>
            <pc:docMk/>
            <pc:sldMk cId="2401155882" sldId="445"/>
            <ac:spMk id="83" creationId="{015FD717-317D-50AE-DA05-D67199A29DEB}"/>
          </ac:spMkLst>
        </pc:spChg>
        <pc:spChg chg="add del mod">
          <ac:chgData name="Xing Xing (ENF)" userId="109372fa-277b-461c-8ff4-6d780d3602bd" providerId="ADAL" clId="{39686DD3-8EDB-4453-8B3D-B04B4228B871}" dt="2023-06-23T02:28:25.309" v="118" actId="478"/>
          <ac:spMkLst>
            <pc:docMk/>
            <pc:sldMk cId="2401155882" sldId="445"/>
            <ac:spMk id="84" creationId="{FA7F8ECC-A50A-6E13-5743-882357F5B549}"/>
          </ac:spMkLst>
        </pc:spChg>
        <pc:spChg chg="add mod">
          <ac:chgData name="Xing Xing (ENF)" userId="109372fa-277b-461c-8ff4-6d780d3602bd" providerId="ADAL" clId="{39686DD3-8EDB-4453-8B3D-B04B4228B871}" dt="2023-06-23T02:28:46.839" v="124" actId="164"/>
          <ac:spMkLst>
            <pc:docMk/>
            <pc:sldMk cId="2401155882" sldId="445"/>
            <ac:spMk id="85" creationId="{35DC2FEE-22FA-CE93-B469-63C87C0071D1}"/>
          </ac:spMkLst>
        </pc:spChg>
        <pc:spChg chg="add mod">
          <ac:chgData name="Xing Xing (ENF)" userId="109372fa-277b-461c-8ff4-6d780d3602bd" providerId="ADAL" clId="{39686DD3-8EDB-4453-8B3D-B04B4228B871}" dt="2023-06-23T02:28:51.457" v="126" actId="1037"/>
          <ac:spMkLst>
            <pc:docMk/>
            <pc:sldMk cId="2401155882" sldId="445"/>
            <ac:spMk id="86" creationId="{36E1DC97-B2BC-51A1-8E72-842E9D838546}"/>
          </ac:spMkLst>
        </pc:spChg>
        <pc:spChg chg="add mod">
          <ac:chgData name="Xing Xing (ENF)" userId="109372fa-277b-461c-8ff4-6d780d3602bd" providerId="ADAL" clId="{39686DD3-8EDB-4453-8B3D-B04B4228B871}" dt="2023-06-23T02:32:07.314" v="158" actId="1076"/>
          <ac:spMkLst>
            <pc:docMk/>
            <pc:sldMk cId="2401155882" sldId="445"/>
            <ac:spMk id="88" creationId="{2163C95D-76DB-8FC1-A9C4-2C967F44B0BB}"/>
          </ac:spMkLst>
        </pc:spChg>
        <pc:spChg chg="add mod">
          <ac:chgData name="Xing Xing (ENF)" userId="109372fa-277b-461c-8ff4-6d780d3602bd" providerId="ADAL" clId="{39686DD3-8EDB-4453-8B3D-B04B4228B871}" dt="2023-06-23T03:48:48.163" v="181"/>
          <ac:spMkLst>
            <pc:docMk/>
            <pc:sldMk cId="2401155882" sldId="445"/>
            <ac:spMk id="96" creationId="{F5BB2F2D-B953-3D7B-B181-E57C84F28D71}"/>
          </ac:spMkLst>
        </pc:spChg>
        <pc:spChg chg="add mod">
          <ac:chgData name="Xing Xing (ENF)" userId="109372fa-277b-461c-8ff4-6d780d3602bd" providerId="ADAL" clId="{39686DD3-8EDB-4453-8B3D-B04B4228B871}" dt="2023-06-23T03:48:48.163" v="181"/>
          <ac:spMkLst>
            <pc:docMk/>
            <pc:sldMk cId="2401155882" sldId="445"/>
            <ac:spMk id="97" creationId="{019D8E25-6606-EC81-3DE7-DD0557198A32}"/>
          </ac:spMkLst>
        </pc:spChg>
        <pc:grpChg chg="add del mod">
          <ac:chgData name="Xing Xing (ENF)" userId="109372fa-277b-461c-8ff4-6d780d3602bd" providerId="ADAL" clId="{39686DD3-8EDB-4453-8B3D-B04B4228B871}" dt="2023-06-23T02:21:36.484" v="43" actId="478"/>
          <ac:grpSpMkLst>
            <pc:docMk/>
            <pc:sldMk cId="2401155882" sldId="445"/>
            <ac:grpSpMk id="3" creationId="{9E3C4B0A-050F-3405-5857-0B9BF74055DB}"/>
          </ac:grpSpMkLst>
        </pc:grpChg>
        <pc:grpChg chg="mod">
          <ac:chgData name="Xing Xing (ENF)" userId="109372fa-277b-461c-8ff4-6d780d3602bd" providerId="ADAL" clId="{39686DD3-8EDB-4453-8B3D-B04B4228B871}" dt="2023-06-23T02:20:49.798" v="31"/>
          <ac:grpSpMkLst>
            <pc:docMk/>
            <pc:sldMk cId="2401155882" sldId="445"/>
            <ac:grpSpMk id="6" creationId="{42315CF8-E875-28AF-3144-7BE431282C14}"/>
          </ac:grpSpMkLst>
        </pc:grpChg>
        <pc:grpChg chg="mod">
          <ac:chgData name="Xing Xing (ENF)" userId="109372fa-277b-461c-8ff4-6d780d3602bd" providerId="ADAL" clId="{39686DD3-8EDB-4453-8B3D-B04B4228B871}" dt="2023-06-23T02:20:49.798" v="31"/>
          <ac:grpSpMkLst>
            <pc:docMk/>
            <pc:sldMk cId="2401155882" sldId="445"/>
            <ac:grpSpMk id="7" creationId="{E7DD36BE-EEBB-A822-5FB1-F028BD37E63A}"/>
          </ac:grpSpMkLst>
        </pc:grpChg>
        <pc:grpChg chg="add mod topLvl">
          <ac:chgData name="Xing Xing (ENF)" userId="109372fa-277b-461c-8ff4-6d780d3602bd" providerId="ADAL" clId="{39686DD3-8EDB-4453-8B3D-B04B4228B871}" dt="2023-06-23T02:30:56.950" v="154" actId="164"/>
          <ac:grpSpMkLst>
            <pc:docMk/>
            <pc:sldMk cId="2401155882" sldId="445"/>
            <ac:grpSpMk id="34" creationId="{C0D92246-C4A3-1061-8DE0-9B75BDABA23C}"/>
          </ac:grpSpMkLst>
        </pc:grpChg>
        <pc:grpChg chg="mod">
          <ac:chgData name="Xing Xing (ENF)" userId="109372fa-277b-461c-8ff4-6d780d3602bd" providerId="ADAL" clId="{39686DD3-8EDB-4453-8B3D-B04B4228B871}" dt="2023-06-23T02:30:53.934" v="153" actId="165"/>
          <ac:grpSpMkLst>
            <pc:docMk/>
            <pc:sldMk cId="2401155882" sldId="445"/>
            <ac:grpSpMk id="35" creationId="{FF3ED6C7-D412-E2AD-8D28-57BCEDCA419B}"/>
          </ac:grpSpMkLst>
        </pc:grpChg>
        <pc:grpChg chg="mod">
          <ac:chgData name="Xing Xing (ENF)" userId="109372fa-277b-461c-8ff4-6d780d3602bd" providerId="ADAL" clId="{39686DD3-8EDB-4453-8B3D-B04B4228B871}" dt="2023-06-23T02:30:53.934" v="153" actId="165"/>
          <ac:grpSpMkLst>
            <pc:docMk/>
            <pc:sldMk cId="2401155882" sldId="445"/>
            <ac:grpSpMk id="36" creationId="{034E80B1-0D65-85DA-E5DB-D899D6790906}"/>
          </ac:grpSpMkLst>
        </pc:grpChg>
        <pc:grpChg chg="add mod topLvl">
          <ac:chgData name="Xing Xing (ENF)" userId="109372fa-277b-461c-8ff4-6d780d3602bd" providerId="ADAL" clId="{39686DD3-8EDB-4453-8B3D-B04B4228B871}" dt="2023-06-23T02:30:56.950" v="154" actId="164"/>
          <ac:grpSpMkLst>
            <pc:docMk/>
            <pc:sldMk cId="2401155882" sldId="445"/>
            <ac:grpSpMk id="55" creationId="{A40A362E-D6A4-23BD-8B02-A1B9D2B3145D}"/>
          </ac:grpSpMkLst>
        </pc:grpChg>
        <pc:grpChg chg="mod">
          <ac:chgData name="Xing Xing (ENF)" userId="109372fa-277b-461c-8ff4-6d780d3602bd" providerId="ADAL" clId="{39686DD3-8EDB-4453-8B3D-B04B4228B871}" dt="2023-06-23T02:30:53.934" v="153" actId="165"/>
          <ac:grpSpMkLst>
            <pc:docMk/>
            <pc:sldMk cId="2401155882" sldId="445"/>
            <ac:grpSpMk id="56" creationId="{EA1C06D9-EA5C-97F3-13CA-687ED5FAECA9}"/>
          </ac:grpSpMkLst>
        </pc:grpChg>
        <pc:grpChg chg="mod">
          <ac:chgData name="Xing Xing (ENF)" userId="109372fa-277b-461c-8ff4-6d780d3602bd" providerId="ADAL" clId="{39686DD3-8EDB-4453-8B3D-B04B4228B871}" dt="2023-06-23T02:30:53.934" v="153" actId="165"/>
          <ac:grpSpMkLst>
            <pc:docMk/>
            <pc:sldMk cId="2401155882" sldId="445"/>
            <ac:grpSpMk id="57" creationId="{B67B1F30-855E-F35A-CF66-77A668B981F9}"/>
          </ac:grpSpMkLst>
        </pc:grpChg>
        <pc:grpChg chg="add mod topLvl">
          <ac:chgData name="Xing Xing (ENF)" userId="109372fa-277b-461c-8ff4-6d780d3602bd" providerId="ADAL" clId="{39686DD3-8EDB-4453-8B3D-B04B4228B871}" dt="2023-06-23T02:30:50.413" v="152" actId="164"/>
          <ac:grpSpMkLst>
            <pc:docMk/>
            <pc:sldMk cId="2401155882" sldId="445"/>
            <ac:grpSpMk id="76" creationId="{E78B6761-237D-CA99-BD93-E149335377C7}"/>
          </ac:grpSpMkLst>
        </pc:grpChg>
        <pc:grpChg chg="add mod topLvl">
          <ac:chgData name="Xing Xing (ENF)" userId="109372fa-277b-461c-8ff4-6d780d3602bd" providerId="ADAL" clId="{39686DD3-8EDB-4453-8B3D-B04B4228B871}" dt="2023-06-23T02:30:50.413" v="152" actId="164"/>
          <ac:grpSpMkLst>
            <pc:docMk/>
            <pc:sldMk cId="2401155882" sldId="445"/>
            <ac:grpSpMk id="79" creationId="{7D78EB3B-927F-7932-F065-0C72308EF1F2}"/>
          </ac:grpSpMkLst>
        </pc:grpChg>
        <pc:grpChg chg="add mod">
          <ac:chgData name="Xing Xing (ENF)" userId="109372fa-277b-461c-8ff4-6d780d3602bd" providerId="ADAL" clId="{39686DD3-8EDB-4453-8B3D-B04B4228B871}" dt="2023-06-23T02:31:08.571" v="155" actId="408"/>
          <ac:grpSpMkLst>
            <pc:docMk/>
            <pc:sldMk cId="2401155882" sldId="445"/>
            <ac:grpSpMk id="87" creationId="{A84B7C24-385B-BD45-79DE-11241BABBCB8}"/>
          </ac:grpSpMkLst>
        </pc:grpChg>
        <pc:grpChg chg="add del mod">
          <ac:chgData name="Xing Xing (ENF)" userId="109372fa-277b-461c-8ff4-6d780d3602bd" providerId="ADAL" clId="{39686DD3-8EDB-4453-8B3D-B04B4228B871}" dt="2023-06-23T05:55:49.641" v="292" actId="165"/>
          <ac:grpSpMkLst>
            <pc:docMk/>
            <pc:sldMk cId="2401155882" sldId="445"/>
            <ac:grpSpMk id="89" creationId="{3DD4E323-7CFB-7897-0FCA-0A9D23ACAE3F}"/>
          </ac:grpSpMkLst>
        </pc:grpChg>
        <pc:grpChg chg="add mod">
          <ac:chgData name="Xing Xing (ENF)" userId="109372fa-277b-461c-8ff4-6d780d3602bd" providerId="ADAL" clId="{39686DD3-8EDB-4453-8B3D-B04B4228B871}" dt="2023-06-23T02:31:08.571" v="155" actId="408"/>
          <ac:grpSpMkLst>
            <pc:docMk/>
            <pc:sldMk cId="2401155882" sldId="445"/>
            <ac:grpSpMk id="90" creationId="{6A13C259-D259-3777-F5A6-C274389C57CB}"/>
          </ac:grpSpMkLst>
        </pc:grpChg>
        <pc:grpChg chg="add del mod">
          <ac:chgData name="Xing Xing (ENF)" userId="109372fa-277b-461c-8ff4-6d780d3602bd" providerId="ADAL" clId="{39686DD3-8EDB-4453-8B3D-B04B4228B871}" dt="2023-06-23T02:30:46.800" v="151" actId="165"/>
          <ac:grpSpMkLst>
            <pc:docMk/>
            <pc:sldMk cId="2401155882" sldId="445"/>
            <ac:grpSpMk id="91" creationId="{375F1D80-5282-3164-C9CE-4202632785E2}"/>
          </ac:grpSpMkLst>
        </pc:grpChg>
        <pc:grpChg chg="add mod">
          <ac:chgData name="Xing Xing (ENF)" userId="109372fa-277b-461c-8ff4-6d780d3602bd" providerId="ADAL" clId="{39686DD3-8EDB-4453-8B3D-B04B4228B871}" dt="2023-06-23T02:31:08.571" v="155" actId="408"/>
          <ac:grpSpMkLst>
            <pc:docMk/>
            <pc:sldMk cId="2401155882" sldId="445"/>
            <ac:grpSpMk id="92" creationId="{9A45BD0F-F065-2836-36A4-4B8C21714A08}"/>
          </ac:grpSpMkLst>
        </pc:grpChg>
        <pc:grpChg chg="add del mod">
          <ac:chgData name="Xing Xing (ENF)" userId="109372fa-277b-461c-8ff4-6d780d3602bd" providerId="ADAL" clId="{39686DD3-8EDB-4453-8B3D-B04B4228B871}" dt="2023-06-23T02:30:53.934" v="153" actId="165"/>
          <ac:grpSpMkLst>
            <pc:docMk/>
            <pc:sldMk cId="2401155882" sldId="445"/>
            <ac:grpSpMk id="93" creationId="{65404B50-8B41-A7D1-D616-152986E63B12}"/>
          </ac:grpSpMkLst>
        </pc:grpChg>
        <pc:grpChg chg="add mod">
          <ac:chgData name="Xing Xing (ENF)" userId="109372fa-277b-461c-8ff4-6d780d3602bd" providerId="ADAL" clId="{39686DD3-8EDB-4453-8B3D-B04B4228B871}" dt="2023-06-23T02:31:08.571" v="155" actId="408"/>
          <ac:grpSpMkLst>
            <pc:docMk/>
            <pc:sldMk cId="2401155882" sldId="445"/>
            <ac:grpSpMk id="94" creationId="{2153A8F7-3889-FDC1-500E-F54968CC932A}"/>
          </ac:grpSpMkLst>
        </pc:grpChg>
        <pc:grpChg chg="add mod">
          <ac:chgData name="Xing Xing (ENF)" userId="109372fa-277b-461c-8ff4-6d780d3602bd" providerId="ADAL" clId="{39686DD3-8EDB-4453-8B3D-B04B4228B871}" dt="2023-06-23T02:31:08.571" v="155" actId="408"/>
          <ac:grpSpMkLst>
            <pc:docMk/>
            <pc:sldMk cId="2401155882" sldId="445"/>
            <ac:grpSpMk id="95" creationId="{E86EB7A0-CF16-FB7E-CBD3-D2CD5D239D63}"/>
          </ac:grpSpMkLst>
        </pc:grpChg>
        <pc:picChg chg="add del mod">
          <ac:chgData name="Xing Xing (ENF)" userId="109372fa-277b-461c-8ff4-6d780d3602bd" providerId="ADAL" clId="{39686DD3-8EDB-4453-8B3D-B04B4228B871}" dt="2023-06-23T02:24:04.813" v="81" actId="478"/>
          <ac:picMkLst>
            <pc:docMk/>
            <pc:sldMk cId="2401155882" sldId="445"/>
            <ac:picMk id="30" creationId="{071B7445-AE87-FF11-314E-04E1F2F75069}"/>
          </ac:picMkLst>
        </pc:picChg>
        <pc:picChg chg="add del mod topLvl">
          <ac:chgData name="Xing Xing (ENF)" userId="109372fa-277b-461c-8ff4-6d780d3602bd" providerId="ADAL" clId="{39686DD3-8EDB-4453-8B3D-B04B4228B871}" dt="2023-06-23T05:55:57.844" v="295" actId="478"/>
          <ac:picMkLst>
            <pc:docMk/>
            <pc:sldMk cId="2401155882" sldId="445"/>
            <ac:picMk id="32" creationId="{54F8DA33-D82A-74AF-316C-27CBE2D693D9}"/>
          </ac:picMkLst>
        </pc:picChg>
        <pc:picChg chg="add del">
          <ac:chgData name="Xing Xing (ENF)" userId="109372fa-277b-461c-8ff4-6d780d3602bd" providerId="ADAL" clId="{39686DD3-8EDB-4453-8B3D-B04B4228B871}" dt="2023-06-23T05:50:34.321" v="276" actId="478"/>
          <ac:picMkLst>
            <pc:docMk/>
            <pc:sldMk cId="2401155882" sldId="445"/>
            <ac:picMk id="98" creationId="{779FDAB1-00C8-A24B-4568-E2B24F96CC49}"/>
          </ac:picMkLst>
        </pc:picChg>
        <pc:picChg chg="add del mod">
          <ac:chgData name="Xing Xing (ENF)" userId="109372fa-277b-461c-8ff4-6d780d3602bd" providerId="ADAL" clId="{39686DD3-8EDB-4453-8B3D-B04B4228B871}" dt="2023-06-23T05:51:49.491" v="280" actId="478"/>
          <ac:picMkLst>
            <pc:docMk/>
            <pc:sldMk cId="2401155882" sldId="445"/>
            <ac:picMk id="99" creationId="{50B39397-06BC-09A4-5199-7C02653AC060}"/>
          </ac:picMkLst>
        </pc:picChg>
        <pc:picChg chg="add del">
          <ac:chgData name="Xing Xing (ENF)" userId="109372fa-277b-461c-8ff4-6d780d3602bd" providerId="ADAL" clId="{39686DD3-8EDB-4453-8B3D-B04B4228B871}" dt="2023-06-23T05:55:23.940" v="283" actId="478"/>
          <ac:picMkLst>
            <pc:docMk/>
            <pc:sldMk cId="2401155882" sldId="445"/>
            <ac:picMk id="101" creationId="{3267F5CD-9C1E-6F41-CC3D-2A2A15F7A586}"/>
          </ac:picMkLst>
        </pc:picChg>
        <pc:picChg chg="add mod ord">
          <ac:chgData name="Xing Xing (ENF)" userId="109372fa-277b-461c-8ff4-6d780d3602bd" providerId="ADAL" clId="{39686DD3-8EDB-4453-8B3D-B04B4228B871}" dt="2023-06-23T05:55:55.074" v="294" actId="1076"/>
          <ac:picMkLst>
            <pc:docMk/>
            <pc:sldMk cId="2401155882" sldId="445"/>
            <ac:picMk id="103" creationId="{5150E95D-3FD2-16B3-3BF8-7E01D5EB4AED}"/>
          </ac:picMkLst>
        </pc:picChg>
      </pc:sldChg>
      <pc:sldChg chg="addSp delSp modSp add mod delAnim">
        <pc:chgData name="Xing Xing (ENF)" userId="109372fa-277b-461c-8ff4-6d780d3602bd" providerId="ADAL" clId="{39686DD3-8EDB-4453-8B3D-B04B4228B871}" dt="2023-06-23T07:56:17.600" v="652" actId="20577"/>
        <pc:sldMkLst>
          <pc:docMk/>
          <pc:sldMk cId="458519550" sldId="446"/>
        </pc:sldMkLst>
        <pc:spChg chg="del">
          <ac:chgData name="Xing Xing (ENF)" userId="109372fa-277b-461c-8ff4-6d780d3602bd" providerId="ADAL" clId="{39686DD3-8EDB-4453-8B3D-B04B4228B871}" dt="2023-06-23T02:32:36.294" v="159" actId="478"/>
          <ac:spMkLst>
            <pc:docMk/>
            <pc:sldMk cId="458519550" sldId="446"/>
            <ac:spMk id="2" creationId="{486288D9-057A-5F65-CC8A-AD4F215A2B45}"/>
          </ac:spMkLst>
        </pc:spChg>
        <pc:spChg chg="mod">
          <ac:chgData name="Xing Xing (ENF)" userId="109372fa-277b-461c-8ff4-6d780d3602bd" providerId="ADAL" clId="{39686DD3-8EDB-4453-8B3D-B04B4228B871}" dt="2023-06-23T07:56:17.600" v="652" actId="20577"/>
          <ac:spMkLst>
            <pc:docMk/>
            <pc:sldMk cId="458519550" sldId="446"/>
            <ac:spMk id="5" creationId="{3C7AA3F1-B891-7FEA-0204-515341F9AB6C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6" creationId="{3C3663CE-3BEF-DBF6-6CBC-31ED19FBDA8E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7" creationId="{1EC8A2C3-34DC-11B6-CCC0-FA561B014C9A}"/>
          </ac:spMkLst>
        </pc:spChg>
        <pc:spChg chg="add del mod">
          <ac:chgData name="Xing Xing (ENF)" userId="109372fa-277b-461c-8ff4-6d780d3602bd" providerId="ADAL" clId="{39686DD3-8EDB-4453-8B3D-B04B4228B871}" dt="2023-06-23T02:32:54.071" v="161" actId="478"/>
          <ac:spMkLst>
            <pc:docMk/>
            <pc:sldMk cId="458519550" sldId="446"/>
            <ac:spMk id="9" creationId="{776CFEBC-53CA-8837-EDB4-F36F1C6344E1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5" creationId="{808ECB38-305F-48D0-6819-1B41DD69E202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6" creationId="{A8A790B2-C121-78CB-CF78-641A7940BE2E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7" creationId="{46BF2BDB-B93E-8C21-A13B-90BB4C56140D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8" creationId="{DBE0F4B4-D7E4-0ECE-A07B-67D9FF2D6F7E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9" creationId="{1051E3B7-0243-2A77-745D-FD383C1B4A8F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20" creationId="{1CD45AB7-D0C5-30B3-3EB8-63BF674F4D60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21" creationId="{1C8E7844-7975-52E6-40B6-A734ED4D14B5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22" creationId="{4B939E8F-CC32-56CD-08D5-A3BF0D421800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23" creationId="{20E597C9-FB02-1156-5A12-827569912796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24" creationId="{6A7F69A7-AAB8-1A7F-9892-64BAAB829FE2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25" creationId="{9F6A5D6F-FEFD-7B65-3F33-F9EDBFB08506}"/>
          </ac:spMkLst>
        </pc:spChg>
        <pc:spChg chg="del">
          <ac:chgData name="Xing Xing (ENF)" userId="109372fa-277b-461c-8ff4-6d780d3602bd" providerId="ADAL" clId="{39686DD3-8EDB-4453-8B3D-B04B4228B871}" dt="2023-06-23T02:32:36.294" v="159" actId="478"/>
          <ac:spMkLst>
            <pc:docMk/>
            <pc:sldMk cId="458519550" sldId="446"/>
            <ac:spMk id="26" creationId="{FDC44D79-C856-D72F-FF39-9EC3243BED16}"/>
          </ac:spMkLst>
        </pc:spChg>
        <pc:spChg chg="del">
          <ac:chgData name="Xing Xing (ENF)" userId="109372fa-277b-461c-8ff4-6d780d3602bd" providerId="ADAL" clId="{39686DD3-8EDB-4453-8B3D-B04B4228B871}" dt="2023-06-23T02:32:36.294" v="159" actId="478"/>
          <ac:spMkLst>
            <pc:docMk/>
            <pc:sldMk cId="458519550" sldId="446"/>
            <ac:spMk id="27" creationId="{47C6641D-7406-D771-7A75-2F92878982CB}"/>
          </ac:spMkLst>
        </pc:spChg>
        <pc:spChg chg="del">
          <ac:chgData name="Xing Xing (ENF)" userId="109372fa-277b-461c-8ff4-6d780d3602bd" providerId="ADAL" clId="{39686DD3-8EDB-4453-8B3D-B04B4228B871}" dt="2023-06-23T02:32:36.294" v="159" actId="478"/>
          <ac:spMkLst>
            <pc:docMk/>
            <pc:sldMk cId="458519550" sldId="446"/>
            <ac:spMk id="28" creationId="{2C24024A-C433-7C72-7E14-81E1726E0ECA}"/>
          </ac:spMkLst>
        </pc:spChg>
        <pc:spChg chg="del">
          <ac:chgData name="Xing Xing (ENF)" userId="109372fa-277b-461c-8ff4-6d780d3602bd" providerId="ADAL" clId="{39686DD3-8EDB-4453-8B3D-B04B4228B871}" dt="2023-06-23T02:32:36.294" v="159" actId="478"/>
          <ac:spMkLst>
            <pc:docMk/>
            <pc:sldMk cId="458519550" sldId="446"/>
            <ac:spMk id="29" creationId="{FAB7A79A-D5C0-85D9-2D7D-6EAD85532158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30" creationId="{27F55DD7-28E5-9DFB-1A17-84D0F1B0C58C}"/>
          </ac:spMkLst>
        </pc:spChg>
        <pc:spChg chg="del">
          <ac:chgData name="Xing Xing (ENF)" userId="109372fa-277b-461c-8ff4-6d780d3602bd" providerId="ADAL" clId="{39686DD3-8EDB-4453-8B3D-B04B4228B871}" dt="2023-06-23T02:32:36.294" v="159" actId="478"/>
          <ac:spMkLst>
            <pc:docMk/>
            <pc:sldMk cId="458519550" sldId="446"/>
            <ac:spMk id="31" creationId="{5746777E-C294-17BF-A10A-731011518F80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33" creationId="{28EEDF8C-BFA5-B305-47CE-CDADDFD68EF2}"/>
          </ac:spMkLst>
        </pc:spChg>
        <pc:spChg chg="del">
          <ac:chgData name="Xing Xing (ENF)" userId="109372fa-277b-461c-8ff4-6d780d3602bd" providerId="ADAL" clId="{39686DD3-8EDB-4453-8B3D-B04B4228B871}" dt="2023-06-23T02:32:36.294" v="159" actId="478"/>
          <ac:spMkLst>
            <pc:docMk/>
            <pc:sldMk cId="458519550" sldId="446"/>
            <ac:spMk id="82" creationId="{D2DA7BB4-6B21-DB0B-CF79-E26CF00ECDFC}"/>
          </ac:spMkLst>
        </pc:spChg>
        <pc:spChg chg="del">
          <ac:chgData name="Xing Xing (ENF)" userId="109372fa-277b-461c-8ff4-6d780d3602bd" providerId="ADAL" clId="{39686DD3-8EDB-4453-8B3D-B04B4228B871}" dt="2023-06-23T02:32:36.294" v="159" actId="478"/>
          <ac:spMkLst>
            <pc:docMk/>
            <pc:sldMk cId="458519550" sldId="446"/>
            <ac:spMk id="83" creationId="{015FD717-317D-50AE-DA05-D67199A29DEB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84" creationId="{7F340592-0FC5-055D-D970-057F5FAAE06D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88" creationId="{F60AF08F-7044-3FEC-1B92-0060A09FB4D0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89" creationId="{6F22E9AB-0D14-7A54-5ED1-2B6ED20E009B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90" creationId="{BA8C2214-B9C9-9FF4-8914-FFC5DF4AF7A8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91" creationId="{A2003039-3B74-36EF-EEAD-D29C28D2646A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94" creationId="{8E6BB6CC-F2CE-B384-15AB-930EC83133C0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95" creationId="{CCA806C5-6AF8-AB97-C559-26AC91BEFC67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96" creationId="{58B95CC7-F102-DE45-C3C3-C41B79198764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97" creationId="{F095CDE0-55E1-1C52-CA4E-208E69A30878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98" creationId="{533827D5-9B84-08DE-5893-CA0AB7E27BD7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99" creationId="{AE0D7475-E308-72E2-45AA-6DA3F6CE99E3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00" creationId="{8F37E8D0-A13C-05E3-35E2-026D927A7C1C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01" creationId="{7943F392-A180-8177-E506-50B828B7B5F0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02" creationId="{EBD0AB42-CDF9-43EB-FCC0-506D879646AB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03" creationId="{44FE4477-B277-6B90-0429-4ECDB911A7FE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04" creationId="{1AF89E05-BFA0-D5A7-C90D-C93344A773A9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05" creationId="{1751AA52-01DF-B344-FA06-948DB862887B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06" creationId="{A21ABC7F-E517-93C5-35FE-749D5AFDA485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07" creationId="{BB7F9F9F-9F59-483C-FCCE-C00AEFB36E80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08" creationId="{3E2DD83B-CC31-57E8-B0C5-A0922F6A9C43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09" creationId="{59054424-B789-8B6F-91D7-7E57E5989C34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10" creationId="{EBED7A3F-144D-A6F7-F744-58A3DBA9683F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11" creationId="{93493B7C-BC9F-B348-A0D1-82C7FE99F42F}"/>
          </ac:spMkLst>
        </pc:spChg>
        <pc:spChg chg="add del mod">
          <ac:chgData name="Xing Xing (ENF)" userId="109372fa-277b-461c-8ff4-6d780d3602bd" providerId="ADAL" clId="{39686DD3-8EDB-4453-8B3D-B04B4228B871}" dt="2023-06-23T02:32:54.071" v="161" actId="478"/>
          <ac:spMkLst>
            <pc:docMk/>
            <pc:sldMk cId="458519550" sldId="446"/>
            <ac:spMk id="112" creationId="{83A4DD59-7BEB-A991-D010-784633A36000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16" creationId="{ABB019CD-EC0D-81D9-FBEB-2AB73083BCCC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17" creationId="{D8B17366-681C-1B74-4D28-AAFD5FC87E3C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18" creationId="{CD78C8C9-0DB5-45A1-F03A-C08D47A44425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19" creationId="{85DF1CAF-339F-C599-2846-C4D8152ED525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21" creationId="{527D41B2-EB80-0DD1-8312-776055AFB86C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22" creationId="{41F8B9B4-DDF6-6DE2-8ACC-35158650A39C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24" creationId="{4CD5626C-D0E4-34AF-75CF-2BA0751969E1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25" creationId="{6F291013-7379-F831-2984-8D95DF50E7EF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27" creationId="{1755B2F5-A2D2-4D2D-6B00-E983AEE66884}"/>
          </ac:spMkLst>
        </pc:spChg>
        <pc:spChg chg="mod">
          <ac:chgData name="Xing Xing (ENF)" userId="109372fa-277b-461c-8ff4-6d780d3602bd" providerId="ADAL" clId="{39686DD3-8EDB-4453-8B3D-B04B4228B871}" dt="2023-06-23T02:32:42.689" v="160"/>
          <ac:spMkLst>
            <pc:docMk/>
            <pc:sldMk cId="458519550" sldId="446"/>
            <ac:spMk id="128" creationId="{F14F1DB8-FFC1-FB43-6A2D-BF85FA20AA28}"/>
          </ac:spMkLst>
        </pc:spChg>
        <pc:spChg chg="add del mod">
          <ac:chgData name="Xing Xing (ENF)" userId="109372fa-277b-461c-8ff4-6d780d3602bd" providerId="ADAL" clId="{39686DD3-8EDB-4453-8B3D-B04B4228B871}" dt="2023-06-23T02:32:54.071" v="161" actId="478"/>
          <ac:spMkLst>
            <pc:docMk/>
            <pc:sldMk cId="458519550" sldId="446"/>
            <ac:spMk id="129" creationId="{EC768C85-945C-B122-2062-1DB9C72E2D3E}"/>
          </ac:spMkLst>
        </pc:spChg>
        <pc:spChg chg="add mod">
          <ac:chgData name="Xing Xing (ENF)" userId="109372fa-277b-461c-8ff4-6d780d3602bd" providerId="ADAL" clId="{39686DD3-8EDB-4453-8B3D-B04B4228B871}" dt="2023-06-23T05:49:40.709" v="272" actId="1076"/>
          <ac:spMkLst>
            <pc:docMk/>
            <pc:sldMk cId="458519550" sldId="446"/>
            <ac:spMk id="131" creationId="{5693A451-1E4E-48F1-8624-012CFB4DDCDF}"/>
          </ac:spMkLst>
        </pc:spChg>
        <pc:grpChg chg="add del mod">
          <ac:chgData name="Xing Xing (ENF)" userId="109372fa-277b-461c-8ff4-6d780d3602bd" providerId="ADAL" clId="{39686DD3-8EDB-4453-8B3D-B04B4228B871}" dt="2023-06-23T02:32:54.071" v="161" actId="478"/>
          <ac:grpSpMkLst>
            <pc:docMk/>
            <pc:sldMk cId="458519550" sldId="446"/>
            <ac:grpSpMk id="3" creationId="{604A5854-019A-C52B-FBD0-DEEDFD163BB1}"/>
          </ac:grpSpMkLst>
        </pc:grpChg>
        <pc:grpChg chg="add del mod">
          <ac:chgData name="Xing Xing (ENF)" userId="109372fa-277b-461c-8ff4-6d780d3602bd" providerId="ADAL" clId="{39686DD3-8EDB-4453-8B3D-B04B4228B871}" dt="2023-06-23T02:32:54.071" v="161" actId="478"/>
          <ac:grpSpMkLst>
            <pc:docMk/>
            <pc:sldMk cId="458519550" sldId="446"/>
            <ac:grpSpMk id="10" creationId="{076EF5C3-934D-A986-88DD-43CCDC3C667A}"/>
          </ac:grpSpMkLst>
        </pc:grpChg>
        <pc:grpChg chg="mod">
          <ac:chgData name="Xing Xing (ENF)" userId="109372fa-277b-461c-8ff4-6d780d3602bd" providerId="ADAL" clId="{39686DD3-8EDB-4453-8B3D-B04B4228B871}" dt="2023-06-23T02:32:42.689" v="160"/>
          <ac:grpSpMkLst>
            <pc:docMk/>
            <pc:sldMk cId="458519550" sldId="446"/>
            <ac:grpSpMk id="11" creationId="{421FA7A3-491E-B661-4742-46A705CFC459}"/>
          </ac:grpSpMkLst>
        </pc:grpChg>
        <pc:grpChg chg="mod">
          <ac:chgData name="Xing Xing (ENF)" userId="109372fa-277b-461c-8ff4-6d780d3602bd" providerId="ADAL" clId="{39686DD3-8EDB-4453-8B3D-B04B4228B871}" dt="2023-06-23T02:32:42.689" v="160"/>
          <ac:grpSpMkLst>
            <pc:docMk/>
            <pc:sldMk cId="458519550" sldId="446"/>
            <ac:grpSpMk id="12" creationId="{3BEF2C4F-2783-B857-94F5-3096924FDD87}"/>
          </ac:grpSpMkLst>
        </pc:grpChg>
        <pc:grpChg chg="mod">
          <ac:chgData name="Xing Xing (ENF)" userId="109372fa-277b-461c-8ff4-6d780d3602bd" providerId="ADAL" clId="{39686DD3-8EDB-4453-8B3D-B04B4228B871}" dt="2023-06-23T02:32:42.689" v="160"/>
          <ac:grpSpMkLst>
            <pc:docMk/>
            <pc:sldMk cId="458519550" sldId="446"/>
            <ac:grpSpMk id="13" creationId="{044E27F4-FE7C-3B41-0E26-23382564C831}"/>
          </ac:grpSpMkLst>
        </pc:grpChg>
        <pc:grpChg chg="mod">
          <ac:chgData name="Xing Xing (ENF)" userId="109372fa-277b-461c-8ff4-6d780d3602bd" providerId="ADAL" clId="{39686DD3-8EDB-4453-8B3D-B04B4228B871}" dt="2023-06-23T02:32:42.689" v="160"/>
          <ac:grpSpMkLst>
            <pc:docMk/>
            <pc:sldMk cId="458519550" sldId="446"/>
            <ac:grpSpMk id="14" creationId="{F4E37032-7CE3-C80F-08E6-45C45E4AF60C}"/>
          </ac:grpSpMkLst>
        </pc:grpChg>
        <pc:grpChg chg="del">
          <ac:chgData name="Xing Xing (ENF)" userId="109372fa-277b-461c-8ff4-6d780d3602bd" providerId="ADAL" clId="{39686DD3-8EDB-4453-8B3D-B04B4228B871}" dt="2023-06-23T02:32:36.294" v="159" actId="478"/>
          <ac:grpSpMkLst>
            <pc:docMk/>
            <pc:sldMk cId="458519550" sldId="446"/>
            <ac:grpSpMk id="34" creationId="{C0D92246-C4A3-1061-8DE0-9B75BDABA23C}"/>
          </ac:grpSpMkLst>
        </pc:grpChg>
        <pc:grpChg chg="del">
          <ac:chgData name="Xing Xing (ENF)" userId="109372fa-277b-461c-8ff4-6d780d3602bd" providerId="ADAL" clId="{39686DD3-8EDB-4453-8B3D-B04B4228B871}" dt="2023-06-23T02:32:36.294" v="159" actId="478"/>
          <ac:grpSpMkLst>
            <pc:docMk/>
            <pc:sldMk cId="458519550" sldId="446"/>
            <ac:grpSpMk id="55" creationId="{A40A362E-D6A4-23BD-8B02-A1B9D2B3145D}"/>
          </ac:grpSpMkLst>
        </pc:grpChg>
        <pc:grpChg chg="del">
          <ac:chgData name="Xing Xing (ENF)" userId="109372fa-277b-461c-8ff4-6d780d3602bd" providerId="ADAL" clId="{39686DD3-8EDB-4453-8B3D-B04B4228B871}" dt="2023-06-23T02:32:36.294" v="159" actId="478"/>
          <ac:grpSpMkLst>
            <pc:docMk/>
            <pc:sldMk cId="458519550" sldId="446"/>
            <ac:grpSpMk id="76" creationId="{E78B6761-237D-CA99-BD93-E149335377C7}"/>
          </ac:grpSpMkLst>
        </pc:grpChg>
        <pc:grpChg chg="del">
          <ac:chgData name="Xing Xing (ENF)" userId="109372fa-277b-461c-8ff4-6d780d3602bd" providerId="ADAL" clId="{39686DD3-8EDB-4453-8B3D-B04B4228B871}" dt="2023-06-23T02:32:36.294" v="159" actId="478"/>
          <ac:grpSpMkLst>
            <pc:docMk/>
            <pc:sldMk cId="458519550" sldId="446"/>
            <ac:grpSpMk id="79" creationId="{7D78EB3B-927F-7932-F065-0C72308EF1F2}"/>
          </ac:grpSpMkLst>
        </pc:grpChg>
        <pc:grpChg chg="del">
          <ac:chgData name="Xing Xing (ENF)" userId="109372fa-277b-461c-8ff4-6d780d3602bd" providerId="ADAL" clId="{39686DD3-8EDB-4453-8B3D-B04B4228B871}" dt="2023-06-23T02:32:36.294" v="159" actId="478"/>
          <ac:grpSpMkLst>
            <pc:docMk/>
            <pc:sldMk cId="458519550" sldId="446"/>
            <ac:grpSpMk id="87" creationId="{A84B7C24-385B-BD45-79DE-11241BABBCB8}"/>
          </ac:grpSpMkLst>
        </pc:grpChg>
        <pc:grpChg chg="mod">
          <ac:chgData name="Xing Xing (ENF)" userId="109372fa-277b-461c-8ff4-6d780d3602bd" providerId="ADAL" clId="{39686DD3-8EDB-4453-8B3D-B04B4228B871}" dt="2023-06-23T02:32:42.689" v="160"/>
          <ac:grpSpMkLst>
            <pc:docMk/>
            <pc:sldMk cId="458519550" sldId="446"/>
            <ac:grpSpMk id="92" creationId="{8C1C47EA-71FF-E1B3-9512-2027492A4AA8}"/>
          </ac:grpSpMkLst>
        </pc:grpChg>
        <pc:grpChg chg="mod">
          <ac:chgData name="Xing Xing (ENF)" userId="109372fa-277b-461c-8ff4-6d780d3602bd" providerId="ADAL" clId="{39686DD3-8EDB-4453-8B3D-B04B4228B871}" dt="2023-06-23T02:32:42.689" v="160"/>
          <ac:grpSpMkLst>
            <pc:docMk/>
            <pc:sldMk cId="458519550" sldId="446"/>
            <ac:grpSpMk id="93" creationId="{AD9F524D-A3C4-1F4E-B60F-B8990988E335}"/>
          </ac:grpSpMkLst>
        </pc:grpChg>
        <pc:grpChg chg="add del mod">
          <ac:chgData name="Xing Xing (ENF)" userId="109372fa-277b-461c-8ff4-6d780d3602bd" providerId="ADAL" clId="{39686DD3-8EDB-4453-8B3D-B04B4228B871}" dt="2023-06-23T02:32:54.071" v="161" actId="478"/>
          <ac:grpSpMkLst>
            <pc:docMk/>
            <pc:sldMk cId="458519550" sldId="446"/>
            <ac:grpSpMk id="113" creationId="{EBCA51C2-6997-C0F9-4014-05E134858C1B}"/>
          </ac:grpSpMkLst>
        </pc:grpChg>
        <pc:grpChg chg="mod">
          <ac:chgData name="Xing Xing (ENF)" userId="109372fa-277b-461c-8ff4-6d780d3602bd" providerId="ADAL" clId="{39686DD3-8EDB-4453-8B3D-B04B4228B871}" dt="2023-06-23T02:32:42.689" v="160"/>
          <ac:grpSpMkLst>
            <pc:docMk/>
            <pc:sldMk cId="458519550" sldId="446"/>
            <ac:grpSpMk id="114" creationId="{68EC93FB-934B-C638-D785-9C5DADF4EF46}"/>
          </ac:grpSpMkLst>
        </pc:grpChg>
        <pc:grpChg chg="mod">
          <ac:chgData name="Xing Xing (ENF)" userId="109372fa-277b-461c-8ff4-6d780d3602bd" providerId="ADAL" clId="{39686DD3-8EDB-4453-8B3D-B04B4228B871}" dt="2023-06-23T02:32:42.689" v="160"/>
          <ac:grpSpMkLst>
            <pc:docMk/>
            <pc:sldMk cId="458519550" sldId="446"/>
            <ac:grpSpMk id="115" creationId="{D54822E5-D26C-005A-9694-A4C6D63D4DAE}"/>
          </ac:grpSpMkLst>
        </pc:grpChg>
        <pc:grpChg chg="add del mod">
          <ac:chgData name="Xing Xing (ENF)" userId="109372fa-277b-461c-8ff4-6d780d3602bd" providerId="ADAL" clId="{39686DD3-8EDB-4453-8B3D-B04B4228B871}" dt="2023-06-23T02:32:54.071" v="161" actId="478"/>
          <ac:grpSpMkLst>
            <pc:docMk/>
            <pc:sldMk cId="458519550" sldId="446"/>
            <ac:grpSpMk id="120" creationId="{01D4334D-40B6-F6C5-6614-8036AD8DD65A}"/>
          </ac:grpSpMkLst>
        </pc:grpChg>
        <pc:grpChg chg="add del mod">
          <ac:chgData name="Xing Xing (ENF)" userId="109372fa-277b-461c-8ff4-6d780d3602bd" providerId="ADAL" clId="{39686DD3-8EDB-4453-8B3D-B04B4228B871}" dt="2023-06-23T02:32:54.071" v="161" actId="478"/>
          <ac:grpSpMkLst>
            <pc:docMk/>
            <pc:sldMk cId="458519550" sldId="446"/>
            <ac:grpSpMk id="123" creationId="{6F054DF7-FAE8-8373-F459-99E96877DF6F}"/>
          </ac:grpSpMkLst>
        </pc:grpChg>
        <pc:grpChg chg="add del mod">
          <ac:chgData name="Xing Xing (ENF)" userId="109372fa-277b-461c-8ff4-6d780d3602bd" providerId="ADAL" clId="{39686DD3-8EDB-4453-8B3D-B04B4228B871}" dt="2023-06-23T02:32:54.071" v="161" actId="478"/>
          <ac:grpSpMkLst>
            <pc:docMk/>
            <pc:sldMk cId="458519550" sldId="446"/>
            <ac:grpSpMk id="126" creationId="{531F641F-C075-E8B2-DFA7-31226078BB62}"/>
          </ac:grpSpMkLst>
        </pc:grpChg>
        <pc:picChg chg="mod">
          <ac:chgData name="Xing Xing (ENF)" userId="109372fa-277b-461c-8ff4-6d780d3602bd" providerId="ADAL" clId="{39686DD3-8EDB-4453-8B3D-B04B4228B871}" dt="2023-06-23T02:32:42.689" v="160"/>
          <ac:picMkLst>
            <pc:docMk/>
            <pc:sldMk cId="458519550" sldId="446"/>
            <ac:picMk id="8" creationId="{D7ECDB0A-9958-C93E-FAAB-58C10FA6D1F4}"/>
          </ac:picMkLst>
        </pc:picChg>
        <pc:picChg chg="del">
          <ac:chgData name="Xing Xing (ENF)" userId="109372fa-277b-461c-8ff4-6d780d3602bd" providerId="ADAL" clId="{39686DD3-8EDB-4453-8B3D-B04B4228B871}" dt="2023-06-23T02:32:36.294" v="159" actId="478"/>
          <ac:picMkLst>
            <pc:docMk/>
            <pc:sldMk cId="458519550" sldId="446"/>
            <ac:picMk id="32" creationId="{54F8DA33-D82A-74AF-316C-27CBE2D693D9}"/>
          </ac:picMkLst>
        </pc:picChg>
        <pc:picChg chg="add mod">
          <ac:chgData name="Xing Xing (ENF)" userId="109372fa-277b-461c-8ff4-6d780d3602bd" providerId="ADAL" clId="{39686DD3-8EDB-4453-8B3D-B04B4228B871}" dt="2023-06-23T07:54:33.646" v="607" actId="1036"/>
          <ac:picMkLst>
            <pc:docMk/>
            <pc:sldMk cId="458519550" sldId="446"/>
            <ac:picMk id="1026" creationId="{C3E80FEE-2B0A-771C-CFAF-1B0B77E65373}"/>
          </ac:picMkLst>
        </pc:picChg>
      </pc:sldChg>
      <pc:sldChg chg="addSp delSp modSp new del mod modClrScheme chgLayout">
        <pc:chgData name="Xing Xing (ENF)" userId="109372fa-277b-461c-8ff4-6d780d3602bd" providerId="ADAL" clId="{39686DD3-8EDB-4453-8B3D-B04B4228B871}" dt="2023-06-23T06:11:04.030" v="478" actId="2696"/>
        <pc:sldMkLst>
          <pc:docMk/>
          <pc:sldMk cId="3452263155" sldId="447"/>
        </pc:sldMkLst>
        <pc:spChg chg="del mod ord">
          <ac:chgData name="Xing Xing (ENF)" userId="109372fa-277b-461c-8ff4-6d780d3602bd" providerId="ADAL" clId="{39686DD3-8EDB-4453-8B3D-B04B4228B871}" dt="2023-06-23T03:49:12.451" v="184" actId="700"/>
          <ac:spMkLst>
            <pc:docMk/>
            <pc:sldMk cId="3452263155" sldId="447"/>
            <ac:spMk id="2" creationId="{F407BC7C-D2EB-6B17-18FA-A2653808D0FA}"/>
          </ac:spMkLst>
        </pc:spChg>
        <pc:spChg chg="del mod ord">
          <ac:chgData name="Xing Xing (ENF)" userId="109372fa-277b-461c-8ff4-6d780d3602bd" providerId="ADAL" clId="{39686DD3-8EDB-4453-8B3D-B04B4228B871}" dt="2023-06-23T03:49:12.451" v="184" actId="700"/>
          <ac:spMkLst>
            <pc:docMk/>
            <pc:sldMk cId="3452263155" sldId="447"/>
            <ac:spMk id="3" creationId="{590B46E6-AA58-54B4-848F-834BD71675E3}"/>
          </ac:spMkLst>
        </pc:spChg>
        <pc:spChg chg="add mod ord">
          <ac:chgData name="Xing Xing (ENF)" userId="109372fa-277b-461c-8ff4-6d780d3602bd" providerId="ADAL" clId="{39686DD3-8EDB-4453-8B3D-B04B4228B871}" dt="2023-06-23T03:49:18.964" v="187" actId="404"/>
          <ac:spMkLst>
            <pc:docMk/>
            <pc:sldMk cId="3452263155" sldId="447"/>
            <ac:spMk id="4" creationId="{E1B59AE4-8FB2-57B1-AD8B-87085B832195}"/>
          </ac:spMkLst>
        </pc:spChg>
        <pc:spChg chg="add mod ord">
          <ac:chgData name="Xing Xing (ENF)" userId="109372fa-277b-461c-8ff4-6d780d3602bd" providerId="ADAL" clId="{39686DD3-8EDB-4453-8B3D-B04B4228B871}" dt="2023-06-23T03:49:31.875" v="188" actId="14100"/>
          <ac:spMkLst>
            <pc:docMk/>
            <pc:sldMk cId="3452263155" sldId="447"/>
            <ac:spMk id="5" creationId="{D4F2833F-78E4-3059-806C-B0904B01DB28}"/>
          </ac:spMkLst>
        </pc:spChg>
      </pc:sldChg>
      <pc:sldChg chg="addSp delSp modSp add mod ord">
        <pc:chgData name="Xing Xing (ENF)" userId="109372fa-277b-461c-8ff4-6d780d3602bd" providerId="ADAL" clId="{39686DD3-8EDB-4453-8B3D-B04B4228B871}" dt="2023-06-23T08:09:21.901" v="754" actId="20577"/>
        <pc:sldMkLst>
          <pc:docMk/>
          <pc:sldMk cId="1516103111" sldId="448"/>
        </pc:sldMkLst>
        <pc:spChg chg="mod">
          <ac:chgData name="Xing Xing (ENF)" userId="109372fa-277b-461c-8ff4-6d780d3602bd" providerId="ADAL" clId="{39686DD3-8EDB-4453-8B3D-B04B4228B871}" dt="2023-06-23T08:09:21.901" v="754" actId="20577"/>
          <ac:spMkLst>
            <pc:docMk/>
            <pc:sldMk cId="1516103111" sldId="448"/>
            <ac:spMk id="5" creationId="{3C7AA3F1-B891-7FEA-0204-515341F9AB6C}"/>
          </ac:spMkLst>
        </pc:spChg>
        <pc:spChg chg="add mod ord">
          <ac:chgData name="Xing Xing (ENF)" userId="109372fa-277b-461c-8ff4-6d780d3602bd" providerId="ADAL" clId="{39686DD3-8EDB-4453-8B3D-B04B4228B871}" dt="2023-06-23T08:02:59.710" v="675" actId="164"/>
          <ac:spMkLst>
            <pc:docMk/>
            <pc:sldMk cId="1516103111" sldId="448"/>
            <ac:spMk id="8" creationId="{643CF0AC-362D-C698-48F6-46716C80DEDB}"/>
          </ac:spMkLst>
        </pc:spChg>
        <pc:spChg chg="add mod ord">
          <ac:chgData name="Xing Xing (ENF)" userId="109372fa-277b-461c-8ff4-6d780d3602bd" providerId="ADAL" clId="{39686DD3-8EDB-4453-8B3D-B04B4228B871}" dt="2023-06-23T08:02:59.710" v="675" actId="164"/>
          <ac:spMkLst>
            <pc:docMk/>
            <pc:sldMk cId="1516103111" sldId="448"/>
            <ac:spMk id="9" creationId="{7F68204D-3520-E6D2-1800-7948A96A0495}"/>
          </ac:spMkLst>
        </pc:spChg>
        <pc:spChg chg="add mod ord">
          <ac:chgData name="Xing Xing (ENF)" userId="109372fa-277b-461c-8ff4-6d780d3602bd" providerId="ADAL" clId="{39686DD3-8EDB-4453-8B3D-B04B4228B871}" dt="2023-06-23T08:02:59.710" v="675" actId="164"/>
          <ac:spMkLst>
            <pc:docMk/>
            <pc:sldMk cId="1516103111" sldId="448"/>
            <ac:spMk id="10" creationId="{FEE7623E-5E2E-ED1E-5D57-0C2994837819}"/>
          </ac:spMkLst>
        </pc:spChg>
        <pc:spChg chg="add mod ord">
          <ac:chgData name="Xing Xing (ENF)" userId="109372fa-277b-461c-8ff4-6d780d3602bd" providerId="ADAL" clId="{39686DD3-8EDB-4453-8B3D-B04B4228B871}" dt="2023-06-23T08:05:04.533" v="704" actId="164"/>
          <ac:spMkLst>
            <pc:docMk/>
            <pc:sldMk cId="1516103111" sldId="448"/>
            <ac:spMk id="15" creationId="{A327222F-9836-BF90-6998-128C6A13544E}"/>
          </ac:spMkLst>
        </pc:spChg>
        <pc:spChg chg="add mod ord">
          <ac:chgData name="Xing Xing (ENF)" userId="109372fa-277b-461c-8ff4-6d780d3602bd" providerId="ADAL" clId="{39686DD3-8EDB-4453-8B3D-B04B4228B871}" dt="2023-06-23T08:05:04.533" v="704" actId="164"/>
          <ac:spMkLst>
            <pc:docMk/>
            <pc:sldMk cId="1516103111" sldId="448"/>
            <ac:spMk id="16" creationId="{05943867-996D-2040-16C8-1CF6784AE92C}"/>
          </ac:spMkLst>
        </pc:spChg>
        <pc:spChg chg="add mod ord">
          <ac:chgData name="Xing Xing (ENF)" userId="109372fa-277b-461c-8ff4-6d780d3602bd" providerId="ADAL" clId="{39686DD3-8EDB-4453-8B3D-B04B4228B871}" dt="2023-06-23T08:05:04.533" v="704" actId="164"/>
          <ac:spMkLst>
            <pc:docMk/>
            <pc:sldMk cId="1516103111" sldId="448"/>
            <ac:spMk id="17" creationId="{5162F130-72BA-1D75-7091-FF09632DDBEB}"/>
          </ac:spMkLst>
        </pc:spChg>
        <pc:spChg chg="mod topLvl">
          <ac:chgData name="Xing Xing (ENF)" userId="109372fa-277b-461c-8ff4-6d780d3602bd" providerId="ADAL" clId="{39686DD3-8EDB-4453-8B3D-B04B4228B871}" dt="2023-06-23T06:10:06.611" v="463" actId="165"/>
          <ac:spMkLst>
            <pc:docMk/>
            <pc:sldMk cId="1516103111" sldId="448"/>
            <ac:spMk id="26" creationId="{FDC44D79-C856-D72F-FF39-9EC3243BED16}"/>
          </ac:spMkLst>
        </pc:spChg>
        <pc:spChg chg="mod topLvl">
          <ac:chgData name="Xing Xing (ENF)" userId="109372fa-277b-461c-8ff4-6d780d3602bd" providerId="ADAL" clId="{39686DD3-8EDB-4453-8B3D-B04B4228B871}" dt="2023-06-23T08:02:59.710" v="675" actId="164"/>
          <ac:spMkLst>
            <pc:docMk/>
            <pc:sldMk cId="1516103111" sldId="448"/>
            <ac:spMk id="31" creationId="{5746777E-C294-17BF-A10A-731011518F80}"/>
          </ac:spMkLst>
        </pc:spChg>
        <pc:spChg chg="mod">
          <ac:chgData name="Xing Xing (ENF)" userId="109372fa-277b-461c-8ff4-6d780d3602bd" providerId="ADAL" clId="{39686DD3-8EDB-4453-8B3D-B04B4228B871}" dt="2023-06-23T08:09:04.131" v="735" actId="207"/>
          <ac:spMkLst>
            <pc:docMk/>
            <pc:sldMk cId="1516103111" sldId="448"/>
            <ac:spMk id="88" creationId="{2163C95D-76DB-8FC1-A9C4-2C967F44B0BB}"/>
          </ac:spMkLst>
        </pc:spChg>
        <pc:grpChg chg="add mod">
          <ac:chgData name="Xing Xing (ENF)" userId="109372fa-277b-461c-8ff4-6d780d3602bd" providerId="ADAL" clId="{39686DD3-8EDB-4453-8B3D-B04B4228B871}" dt="2023-06-23T08:03:02.431" v="676" actId="1076"/>
          <ac:grpSpMkLst>
            <pc:docMk/>
            <pc:sldMk cId="1516103111" sldId="448"/>
            <ac:grpSpMk id="11" creationId="{C68608DA-79B7-5710-319E-B02D6898C178}"/>
          </ac:grpSpMkLst>
        </pc:grpChg>
        <pc:grpChg chg="add mod">
          <ac:chgData name="Xing Xing (ENF)" userId="109372fa-277b-461c-8ff4-6d780d3602bd" providerId="ADAL" clId="{39686DD3-8EDB-4453-8B3D-B04B4228B871}" dt="2023-06-23T08:05:08.835" v="705" actId="1076"/>
          <ac:grpSpMkLst>
            <pc:docMk/>
            <pc:sldMk cId="1516103111" sldId="448"/>
            <ac:grpSpMk id="18" creationId="{17B8B48D-BA7D-F2AD-7DF4-9E8F4A056838}"/>
          </ac:grpSpMkLst>
        </pc:grpChg>
        <pc:grpChg chg="add del mod">
          <ac:chgData name="Xing Xing (ENF)" userId="109372fa-277b-461c-8ff4-6d780d3602bd" providerId="ADAL" clId="{39686DD3-8EDB-4453-8B3D-B04B4228B871}" dt="2023-06-23T06:10:06.611" v="463" actId="165"/>
          <ac:grpSpMkLst>
            <pc:docMk/>
            <pc:sldMk cId="1516103111" sldId="448"/>
            <ac:grpSpMk id="89" creationId="{3DD4E323-7CFB-7897-0FCA-0A9D23ACAE3F}"/>
          </ac:grpSpMkLst>
        </pc:grpChg>
        <pc:picChg chg="add del mod ord">
          <ac:chgData name="Xing Xing (ENF)" userId="109372fa-277b-461c-8ff4-6d780d3602bd" providerId="ADAL" clId="{39686DD3-8EDB-4453-8B3D-B04B4228B871}" dt="2023-06-23T05:59:29.332" v="358" actId="478"/>
          <ac:picMkLst>
            <pc:docMk/>
            <pc:sldMk cId="1516103111" sldId="448"/>
            <ac:picMk id="3" creationId="{9F52936D-28CC-D6DD-63D7-6338B2687B24}"/>
          </ac:picMkLst>
        </pc:picChg>
        <pc:picChg chg="add mod">
          <ac:chgData name="Xing Xing (ENF)" userId="109372fa-277b-461c-8ff4-6d780d3602bd" providerId="ADAL" clId="{39686DD3-8EDB-4453-8B3D-B04B4228B871}" dt="2023-06-23T08:05:04.533" v="704" actId="164"/>
          <ac:picMkLst>
            <pc:docMk/>
            <pc:sldMk cId="1516103111" sldId="448"/>
            <ac:picMk id="7" creationId="{32B3FDD6-829D-C02A-91A5-E21216D46BCD}"/>
          </ac:picMkLst>
        </pc:picChg>
        <pc:picChg chg="add del mod ord">
          <ac:chgData name="Xing Xing (ENF)" userId="109372fa-277b-461c-8ff4-6d780d3602bd" providerId="ADAL" clId="{39686DD3-8EDB-4453-8B3D-B04B4228B871}" dt="2023-06-23T08:03:44.661" v="685" actId="478"/>
          <ac:picMkLst>
            <pc:docMk/>
            <pc:sldMk cId="1516103111" sldId="448"/>
            <ac:picMk id="12" creationId="{9C94B29D-8648-C1AE-93CC-795315C8EE0A}"/>
          </ac:picMkLst>
        </pc:picChg>
        <pc:picChg chg="add del mod ord">
          <ac:chgData name="Xing Xing (ENF)" userId="109372fa-277b-461c-8ff4-6d780d3602bd" providerId="ADAL" clId="{39686DD3-8EDB-4453-8B3D-B04B4228B871}" dt="2023-06-23T08:03:44.661" v="685" actId="478"/>
          <ac:picMkLst>
            <pc:docMk/>
            <pc:sldMk cId="1516103111" sldId="448"/>
            <ac:picMk id="13" creationId="{B8C7F6D8-7C62-8D99-D2E0-03154FB52096}"/>
          </ac:picMkLst>
        </pc:picChg>
        <pc:picChg chg="add del mod">
          <ac:chgData name="Xing Xing (ENF)" userId="109372fa-277b-461c-8ff4-6d780d3602bd" providerId="ADAL" clId="{39686DD3-8EDB-4453-8B3D-B04B4228B871}" dt="2023-06-23T08:03:49.197" v="688" actId="478"/>
          <ac:picMkLst>
            <pc:docMk/>
            <pc:sldMk cId="1516103111" sldId="448"/>
            <ac:picMk id="14" creationId="{936CF99D-1A08-D38A-FD65-762533C4BD7C}"/>
          </ac:picMkLst>
        </pc:picChg>
        <pc:picChg chg="add del mod topLvl">
          <ac:chgData name="Xing Xing (ENF)" userId="109372fa-277b-461c-8ff4-6d780d3602bd" providerId="ADAL" clId="{39686DD3-8EDB-4453-8B3D-B04B4228B871}" dt="2023-06-23T06:10:02.319" v="462" actId="478"/>
          <ac:picMkLst>
            <pc:docMk/>
            <pc:sldMk cId="1516103111" sldId="448"/>
            <ac:picMk id="32" creationId="{54F8DA33-D82A-74AF-316C-27CBE2D693D9}"/>
          </ac:picMkLst>
        </pc:picChg>
      </pc:sldChg>
      <pc:sldChg chg="addSp delSp modSp add mod">
        <pc:chgData name="Xing Xing (ENF)" userId="109372fa-277b-461c-8ff4-6d780d3602bd" providerId="ADAL" clId="{39686DD3-8EDB-4453-8B3D-B04B4228B871}" dt="2023-06-23T08:28:10.829" v="798" actId="207"/>
        <pc:sldMkLst>
          <pc:docMk/>
          <pc:sldMk cId="1203757810" sldId="449"/>
        </pc:sldMkLst>
        <pc:spChg chg="mod">
          <ac:chgData name="Xing Xing (ENF)" userId="109372fa-277b-461c-8ff4-6d780d3602bd" providerId="ADAL" clId="{39686DD3-8EDB-4453-8B3D-B04B4228B871}" dt="2023-06-23T08:09:33.267" v="777" actId="20577"/>
          <ac:spMkLst>
            <pc:docMk/>
            <pc:sldMk cId="1203757810" sldId="449"/>
            <ac:spMk id="5" creationId="{3C7AA3F1-B891-7FEA-0204-515341F9AB6C}"/>
          </ac:spMkLst>
        </pc:spChg>
        <pc:spChg chg="add del mod ord">
          <ac:chgData name="Xing Xing (ENF)" userId="109372fa-277b-461c-8ff4-6d780d3602bd" providerId="ADAL" clId="{39686DD3-8EDB-4453-8B3D-B04B4228B871}" dt="2023-06-23T08:07:16.871" v="706" actId="478"/>
          <ac:spMkLst>
            <pc:docMk/>
            <pc:sldMk cId="1203757810" sldId="449"/>
            <ac:spMk id="6" creationId="{11ECCDD1-FBB9-D095-41A1-B8E630584326}"/>
          </ac:spMkLst>
        </pc:spChg>
        <pc:spChg chg="mod">
          <ac:chgData name="Xing Xing (ENF)" userId="109372fa-277b-461c-8ff4-6d780d3602bd" providerId="ADAL" clId="{39686DD3-8EDB-4453-8B3D-B04B4228B871}" dt="2023-06-23T08:07:17.208" v="707"/>
          <ac:spMkLst>
            <pc:docMk/>
            <pc:sldMk cId="1203757810" sldId="449"/>
            <ac:spMk id="8" creationId="{07B5B21C-0DD6-CBC6-5321-FBA71B4C09C8}"/>
          </ac:spMkLst>
        </pc:spChg>
        <pc:spChg chg="mod">
          <ac:chgData name="Xing Xing (ENF)" userId="109372fa-277b-461c-8ff4-6d780d3602bd" providerId="ADAL" clId="{39686DD3-8EDB-4453-8B3D-B04B4228B871}" dt="2023-06-23T08:07:17.208" v="707"/>
          <ac:spMkLst>
            <pc:docMk/>
            <pc:sldMk cId="1203757810" sldId="449"/>
            <ac:spMk id="9" creationId="{C5516FCD-B08A-FEB0-6092-52A9D2846C5A}"/>
          </ac:spMkLst>
        </pc:spChg>
        <pc:spChg chg="mod">
          <ac:chgData name="Xing Xing (ENF)" userId="109372fa-277b-461c-8ff4-6d780d3602bd" providerId="ADAL" clId="{39686DD3-8EDB-4453-8B3D-B04B4228B871}" dt="2023-06-23T08:07:17.208" v="707"/>
          <ac:spMkLst>
            <pc:docMk/>
            <pc:sldMk cId="1203757810" sldId="449"/>
            <ac:spMk id="10" creationId="{FDC75E82-A348-75E0-3142-907F380BBD14}"/>
          </ac:spMkLst>
        </pc:spChg>
        <pc:spChg chg="mod">
          <ac:chgData name="Xing Xing (ENF)" userId="109372fa-277b-461c-8ff4-6d780d3602bd" providerId="ADAL" clId="{39686DD3-8EDB-4453-8B3D-B04B4228B871}" dt="2023-06-23T08:07:17.208" v="707"/>
          <ac:spMkLst>
            <pc:docMk/>
            <pc:sldMk cId="1203757810" sldId="449"/>
            <ac:spMk id="11" creationId="{F4281662-1F89-D51E-65A6-59C027EF5CD3}"/>
          </ac:spMkLst>
        </pc:spChg>
        <pc:spChg chg="mod">
          <ac:chgData name="Xing Xing (ENF)" userId="109372fa-277b-461c-8ff4-6d780d3602bd" providerId="ADAL" clId="{39686DD3-8EDB-4453-8B3D-B04B4228B871}" dt="2023-06-23T08:07:25.059" v="708"/>
          <ac:spMkLst>
            <pc:docMk/>
            <pc:sldMk cId="1203757810" sldId="449"/>
            <ac:spMk id="13" creationId="{64F483E8-0353-F9BC-005A-BF5A4DBDAF79}"/>
          </ac:spMkLst>
        </pc:spChg>
        <pc:spChg chg="mod">
          <ac:chgData name="Xing Xing (ENF)" userId="109372fa-277b-461c-8ff4-6d780d3602bd" providerId="ADAL" clId="{39686DD3-8EDB-4453-8B3D-B04B4228B871}" dt="2023-06-23T08:07:25.059" v="708"/>
          <ac:spMkLst>
            <pc:docMk/>
            <pc:sldMk cId="1203757810" sldId="449"/>
            <ac:spMk id="14" creationId="{74774246-247B-065B-0251-94C3F3623425}"/>
          </ac:spMkLst>
        </pc:spChg>
        <pc:spChg chg="mod">
          <ac:chgData name="Xing Xing (ENF)" userId="109372fa-277b-461c-8ff4-6d780d3602bd" providerId="ADAL" clId="{39686DD3-8EDB-4453-8B3D-B04B4228B871}" dt="2023-06-23T08:07:25.059" v="708"/>
          <ac:spMkLst>
            <pc:docMk/>
            <pc:sldMk cId="1203757810" sldId="449"/>
            <ac:spMk id="15" creationId="{95177001-54FA-FD6C-068B-51DACC86AD37}"/>
          </ac:spMkLst>
        </pc:spChg>
        <pc:spChg chg="mod">
          <ac:chgData name="Xing Xing (ENF)" userId="109372fa-277b-461c-8ff4-6d780d3602bd" providerId="ADAL" clId="{39686DD3-8EDB-4453-8B3D-B04B4228B871}" dt="2023-06-23T08:07:25.059" v="708"/>
          <ac:spMkLst>
            <pc:docMk/>
            <pc:sldMk cId="1203757810" sldId="449"/>
            <ac:spMk id="16" creationId="{65A5EA62-9ED5-8EE6-A3CF-90C9125FEEBB}"/>
          </ac:spMkLst>
        </pc:spChg>
        <pc:spChg chg="add mod ord">
          <ac:chgData name="Xing Xing (ENF)" userId="109372fa-277b-461c-8ff4-6d780d3602bd" providerId="ADAL" clId="{39686DD3-8EDB-4453-8B3D-B04B4228B871}" dt="2023-06-23T08:08:53.900" v="728" actId="164"/>
          <ac:spMkLst>
            <pc:docMk/>
            <pc:sldMk cId="1203757810" sldId="449"/>
            <ac:spMk id="17" creationId="{E94592E6-32AE-D9FA-5882-53E8BAD2001C}"/>
          </ac:spMkLst>
        </pc:spChg>
        <pc:spChg chg="add mod ord">
          <ac:chgData name="Xing Xing (ENF)" userId="109372fa-277b-461c-8ff4-6d780d3602bd" providerId="ADAL" clId="{39686DD3-8EDB-4453-8B3D-B04B4228B871}" dt="2023-06-23T08:08:53.900" v="728" actId="164"/>
          <ac:spMkLst>
            <pc:docMk/>
            <pc:sldMk cId="1203757810" sldId="449"/>
            <ac:spMk id="18" creationId="{271B8150-480E-56E0-F557-FFE9FB04AAC9}"/>
          </ac:spMkLst>
        </pc:spChg>
        <pc:spChg chg="add mod ord">
          <ac:chgData name="Xing Xing (ENF)" userId="109372fa-277b-461c-8ff4-6d780d3602bd" providerId="ADAL" clId="{39686DD3-8EDB-4453-8B3D-B04B4228B871}" dt="2023-06-23T08:08:53.900" v="728" actId="164"/>
          <ac:spMkLst>
            <pc:docMk/>
            <pc:sldMk cId="1203757810" sldId="449"/>
            <ac:spMk id="19" creationId="{7172BE83-9AAC-0BAD-6290-4E7F21ED609D}"/>
          </ac:spMkLst>
        </pc:spChg>
        <pc:spChg chg="mod topLvl">
          <ac:chgData name="Xing Xing (ENF)" userId="109372fa-277b-461c-8ff4-6d780d3602bd" providerId="ADAL" clId="{39686DD3-8EDB-4453-8B3D-B04B4228B871}" dt="2023-06-23T06:10:13.264" v="464" actId="165"/>
          <ac:spMkLst>
            <pc:docMk/>
            <pc:sldMk cId="1203757810" sldId="449"/>
            <ac:spMk id="26" creationId="{FDC44D79-C856-D72F-FF39-9EC3243BED16}"/>
          </ac:spMkLst>
        </pc:spChg>
        <pc:spChg chg="del mod topLvl">
          <ac:chgData name="Xing Xing (ENF)" userId="109372fa-277b-461c-8ff4-6d780d3602bd" providerId="ADAL" clId="{39686DD3-8EDB-4453-8B3D-B04B4228B871}" dt="2023-06-23T06:10:27.971" v="468" actId="478"/>
          <ac:spMkLst>
            <pc:docMk/>
            <pc:sldMk cId="1203757810" sldId="449"/>
            <ac:spMk id="31" creationId="{5746777E-C294-17BF-A10A-731011518F80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37" creationId="{75ED5823-6295-B514-AD61-BED2010E8020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38" creationId="{A0C8A296-C98E-2BB3-5677-0DB4CCB1BAC1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39" creationId="{B735373F-D6F1-7EE3-2B94-649E78C10742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40" creationId="{8A2DC25C-89EA-50FF-52A1-FC1B4AD57502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41" creationId="{6822FCE5-B05B-13CD-B142-E008EC8F2BB9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42" creationId="{5BAD8C28-9231-DCEF-FF24-6B503B8F88E7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43" creationId="{63A646A7-6085-F54B-53A4-E2C182D39566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44" creationId="{CCDA5313-BBAC-C27F-156A-7149F5292C98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45" creationId="{0ADFA733-F410-34AA-0EF9-184404BF0AD5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46" creationId="{C8503FDE-1169-3DCA-2DC3-EFEC93E4AF93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47" creationId="{779CDF1F-1168-C462-394D-BCCACD211F45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48" creationId="{B9B234A0-9EA7-015B-CB14-76ECC72972A9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49" creationId="{3972DB1D-75F0-D8C7-159E-DD63FA121D57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50" creationId="{9EB5B276-701D-FB1D-F573-B1553EFA48E3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51" creationId="{FEBAC330-A2E7-3BF1-A2FE-D98B2312D952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52" creationId="{54248A74-4BD2-062E-6A91-0996132BEBD8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53" creationId="{11E919F5-16AB-4E74-15F7-063592D2FE00}"/>
          </ac:spMkLst>
        </pc:spChg>
        <pc:spChg chg="mod">
          <ac:chgData name="Xing Xing (ENF)" userId="109372fa-277b-461c-8ff4-6d780d3602bd" providerId="ADAL" clId="{39686DD3-8EDB-4453-8B3D-B04B4228B871}" dt="2023-06-23T08:26:04.166" v="778" actId="165"/>
          <ac:spMkLst>
            <pc:docMk/>
            <pc:sldMk cId="1203757810" sldId="449"/>
            <ac:spMk id="54" creationId="{A0A832B7-3C41-ABE2-EF3F-733D8EA8678E}"/>
          </ac:spMkLst>
        </pc:spChg>
        <pc:spChg chg="mod">
          <ac:chgData name="Xing Xing (ENF)" userId="109372fa-277b-461c-8ff4-6d780d3602bd" providerId="ADAL" clId="{39686DD3-8EDB-4453-8B3D-B04B4228B871}" dt="2023-06-23T08:26:42.634" v="782" actId="207"/>
          <ac:spMkLst>
            <pc:docMk/>
            <pc:sldMk cId="1203757810" sldId="449"/>
            <ac:spMk id="58" creationId="{8CF5D2A7-6B54-451E-4C26-9751618F382D}"/>
          </ac:spMkLst>
        </pc:spChg>
        <pc:spChg chg="mod">
          <ac:chgData name="Xing Xing (ENF)" userId="109372fa-277b-461c-8ff4-6d780d3602bd" providerId="ADAL" clId="{39686DD3-8EDB-4453-8B3D-B04B4228B871}" dt="2023-06-23T08:26:47.724" v="783" actId="207"/>
          <ac:spMkLst>
            <pc:docMk/>
            <pc:sldMk cId="1203757810" sldId="449"/>
            <ac:spMk id="59" creationId="{E38F2A96-A620-5DA7-9C75-C65D52725571}"/>
          </ac:spMkLst>
        </pc:spChg>
        <pc:spChg chg="mod">
          <ac:chgData name="Xing Xing (ENF)" userId="109372fa-277b-461c-8ff4-6d780d3602bd" providerId="ADAL" clId="{39686DD3-8EDB-4453-8B3D-B04B4228B871}" dt="2023-06-23T08:26:51.865" v="784" actId="207"/>
          <ac:spMkLst>
            <pc:docMk/>
            <pc:sldMk cId="1203757810" sldId="449"/>
            <ac:spMk id="60" creationId="{461E986A-32FC-F9C8-94C3-2211FAD09C1A}"/>
          </ac:spMkLst>
        </pc:spChg>
        <pc:spChg chg="mod">
          <ac:chgData name="Xing Xing (ENF)" userId="109372fa-277b-461c-8ff4-6d780d3602bd" providerId="ADAL" clId="{39686DD3-8EDB-4453-8B3D-B04B4228B871}" dt="2023-06-23T08:27:18.809" v="789" actId="207"/>
          <ac:spMkLst>
            <pc:docMk/>
            <pc:sldMk cId="1203757810" sldId="449"/>
            <ac:spMk id="61" creationId="{FA2C586E-062B-4275-E613-18EE0061A705}"/>
          </ac:spMkLst>
        </pc:spChg>
        <pc:spChg chg="mod">
          <ac:chgData name="Xing Xing (ENF)" userId="109372fa-277b-461c-8ff4-6d780d3602bd" providerId="ADAL" clId="{39686DD3-8EDB-4453-8B3D-B04B4228B871}" dt="2023-06-23T08:27:23.598" v="790" actId="207"/>
          <ac:spMkLst>
            <pc:docMk/>
            <pc:sldMk cId="1203757810" sldId="449"/>
            <ac:spMk id="62" creationId="{B55B3C43-BD64-FB9B-C0D2-A3B859E7C9A3}"/>
          </ac:spMkLst>
        </pc:spChg>
        <pc:spChg chg="mod">
          <ac:chgData name="Xing Xing (ENF)" userId="109372fa-277b-461c-8ff4-6d780d3602bd" providerId="ADAL" clId="{39686DD3-8EDB-4453-8B3D-B04B4228B871}" dt="2023-06-23T08:27:27.757" v="791" actId="207"/>
          <ac:spMkLst>
            <pc:docMk/>
            <pc:sldMk cId="1203757810" sldId="449"/>
            <ac:spMk id="63" creationId="{C220CD8F-0736-A1D7-9218-699CDEA11636}"/>
          </ac:spMkLst>
        </pc:spChg>
        <pc:spChg chg="mod">
          <ac:chgData name="Xing Xing (ENF)" userId="109372fa-277b-461c-8ff4-6d780d3602bd" providerId="ADAL" clId="{39686DD3-8EDB-4453-8B3D-B04B4228B871}" dt="2023-06-23T08:27:56.444" v="796" actId="207"/>
          <ac:spMkLst>
            <pc:docMk/>
            <pc:sldMk cId="1203757810" sldId="449"/>
            <ac:spMk id="64" creationId="{0F0B172D-ADD8-383C-9CD1-FAE6AE7F9633}"/>
          </ac:spMkLst>
        </pc:spChg>
        <pc:spChg chg="mod">
          <ac:chgData name="Xing Xing (ENF)" userId="109372fa-277b-461c-8ff4-6d780d3602bd" providerId="ADAL" clId="{39686DD3-8EDB-4453-8B3D-B04B4228B871}" dt="2023-06-23T08:28:02.417" v="797" actId="207"/>
          <ac:spMkLst>
            <pc:docMk/>
            <pc:sldMk cId="1203757810" sldId="449"/>
            <ac:spMk id="65" creationId="{7792F6E9-3B8C-A7AD-5BC7-F994FAAEF2F4}"/>
          </ac:spMkLst>
        </pc:spChg>
        <pc:spChg chg="mod">
          <ac:chgData name="Xing Xing (ENF)" userId="109372fa-277b-461c-8ff4-6d780d3602bd" providerId="ADAL" clId="{39686DD3-8EDB-4453-8B3D-B04B4228B871}" dt="2023-06-23T08:28:10.829" v="798" actId="207"/>
          <ac:spMkLst>
            <pc:docMk/>
            <pc:sldMk cId="1203757810" sldId="449"/>
            <ac:spMk id="66" creationId="{E6B3A97C-0C5F-E841-FDAB-FD26F91EF61E}"/>
          </ac:spMkLst>
        </pc:spChg>
        <pc:spChg chg="mod">
          <ac:chgData name="Xing Xing (ENF)" userId="109372fa-277b-461c-8ff4-6d780d3602bd" providerId="ADAL" clId="{39686DD3-8EDB-4453-8B3D-B04B4228B871}" dt="2023-06-23T08:27:06.711" v="787" actId="207"/>
          <ac:spMkLst>
            <pc:docMk/>
            <pc:sldMk cId="1203757810" sldId="449"/>
            <ac:spMk id="67" creationId="{5DC9D2F9-7962-1EBA-9941-B4799B875B31}"/>
          </ac:spMkLst>
        </pc:spChg>
        <pc:spChg chg="mod">
          <ac:chgData name="Xing Xing (ENF)" userId="109372fa-277b-461c-8ff4-6d780d3602bd" providerId="ADAL" clId="{39686DD3-8EDB-4453-8B3D-B04B4228B871}" dt="2023-06-23T08:26:32.476" v="780" actId="207"/>
          <ac:spMkLst>
            <pc:docMk/>
            <pc:sldMk cId="1203757810" sldId="449"/>
            <ac:spMk id="68" creationId="{48587789-2C0E-0A68-72DA-DE5338B22CBD}"/>
          </ac:spMkLst>
        </pc:spChg>
        <pc:spChg chg="mod">
          <ac:chgData name="Xing Xing (ENF)" userId="109372fa-277b-461c-8ff4-6d780d3602bd" providerId="ADAL" clId="{39686DD3-8EDB-4453-8B3D-B04B4228B871}" dt="2023-06-23T08:26:36.654" v="781" actId="207"/>
          <ac:spMkLst>
            <pc:docMk/>
            <pc:sldMk cId="1203757810" sldId="449"/>
            <ac:spMk id="69" creationId="{3379A5A3-BB3E-6EB1-B580-C7CD320461EA}"/>
          </ac:spMkLst>
        </pc:spChg>
        <pc:spChg chg="mod">
          <ac:chgData name="Xing Xing (ENF)" userId="109372fa-277b-461c-8ff4-6d780d3602bd" providerId="ADAL" clId="{39686DD3-8EDB-4453-8B3D-B04B4228B871}" dt="2023-06-23T08:26:56.975" v="785" actId="207"/>
          <ac:spMkLst>
            <pc:docMk/>
            <pc:sldMk cId="1203757810" sldId="449"/>
            <ac:spMk id="70" creationId="{C940165A-755D-0C99-667B-985104838189}"/>
          </ac:spMkLst>
        </pc:spChg>
        <pc:spChg chg="mod">
          <ac:chgData name="Xing Xing (ENF)" userId="109372fa-277b-461c-8ff4-6d780d3602bd" providerId="ADAL" clId="{39686DD3-8EDB-4453-8B3D-B04B4228B871}" dt="2023-06-23T08:27:02.150" v="786" actId="207"/>
          <ac:spMkLst>
            <pc:docMk/>
            <pc:sldMk cId="1203757810" sldId="449"/>
            <ac:spMk id="71" creationId="{27392F0D-1D2E-74E3-F671-CDC80AFAD71F}"/>
          </ac:spMkLst>
        </pc:spChg>
        <pc:spChg chg="mod">
          <ac:chgData name="Xing Xing (ENF)" userId="109372fa-277b-461c-8ff4-6d780d3602bd" providerId="ADAL" clId="{39686DD3-8EDB-4453-8B3D-B04B4228B871}" dt="2023-06-23T08:27:13.498" v="788" actId="207"/>
          <ac:spMkLst>
            <pc:docMk/>
            <pc:sldMk cId="1203757810" sldId="449"/>
            <ac:spMk id="72" creationId="{A40571FF-46DA-4FBB-0604-D9917600976E}"/>
          </ac:spMkLst>
        </pc:spChg>
        <pc:spChg chg="mod">
          <ac:chgData name="Xing Xing (ENF)" userId="109372fa-277b-461c-8ff4-6d780d3602bd" providerId="ADAL" clId="{39686DD3-8EDB-4453-8B3D-B04B4228B871}" dt="2023-06-23T08:27:35.029" v="793" actId="207"/>
          <ac:spMkLst>
            <pc:docMk/>
            <pc:sldMk cId="1203757810" sldId="449"/>
            <ac:spMk id="73" creationId="{A629EAFD-6588-6E4F-1105-5C04FFC4ADA2}"/>
          </ac:spMkLst>
        </pc:spChg>
        <pc:spChg chg="mod">
          <ac:chgData name="Xing Xing (ENF)" userId="109372fa-277b-461c-8ff4-6d780d3602bd" providerId="ADAL" clId="{39686DD3-8EDB-4453-8B3D-B04B4228B871}" dt="2023-06-23T08:27:49.874" v="795" actId="207"/>
          <ac:spMkLst>
            <pc:docMk/>
            <pc:sldMk cId="1203757810" sldId="449"/>
            <ac:spMk id="74" creationId="{7E68C006-6F73-EBE2-04D7-42EAE08DAAC6}"/>
          </ac:spMkLst>
        </pc:spChg>
        <pc:spChg chg="mod">
          <ac:chgData name="Xing Xing (ENF)" userId="109372fa-277b-461c-8ff4-6d780d3602bd" providerId="ADAL" clId="{39686DD3-8EDB-4453-8B3D-B04B4228B871}" dt="2023-06-23T08:27:44.616" v="794" actId="207"/>
          <ac:spMkLst>
            <pc:docMk/>
            <pc:sldMk cId="1203757810" sldId="449"/>
            <ac:spMk id="75" creationId="{D9F68D97-F48A-0C4F-D208-1CEDB3DB43F8}"/>
          </ac:spMkLst>
        </pc:spChg>
        <pc:spChg chg="mod">
          <ac:chgData name="Xing Xing (ENF)" userId="109372fa-277b-461c-8ff4-6d780d3602bd" providerId="ADAL" clId="{39686DD3-8EDB-4453-8B3D-B04B4228B871}" dt="2023-06-23T08:09:07.524" v="736" actId="207"/>
          <ac:spMkLst>
            <pc:docMk/>
            <pc:sldMk cId="1203757810" sldId="449"/>
            <ac:spMk id="88" creationId="{2163C95D-76DB-8FC1-A9C4-2C967F44B0BB}"/>
          </ac:spMkLst>
        </pc:spChg>
        <pc:grpChg chg="add mod">
          <ac:chgData name="Xing Xing (ENF)" userId="109372fa-277b-461c-8ff4-6d780d3602bd" providerId="ADAL" clId="{39686DD3-8EDB-4453-8B3D-B04B4228B871}" dt="2023-06-23T08:07:17.208" v="707"/>
          <ac:grpSpMkLst>
            <pc:docMk/>
            <pc:sldMk cId="1203757810" sldId="449"/>
            <ac:grpSpMk id="7" creationId="{D16C1E23-BFA5-E85C-BEEF-BBF23937087C}"/>
          </ac:grpSpMkLst>
        </pc:grpChg>
        <pc:grpChg chg="add del mod">
          <ac:chgData name="Xing Xing (ENF)" userId="109372fa-277b-461c-8ff4-6d780d3602bd" providerId="ADAL" clId="{39686DD3-8EDB-4453-8B3D-B04B4228B871}" dt="2023-06-23T08:07:26.554" v="709" actId="478"/>
          <ac:grpSpMkLst>
            <pc:docMk/>
            <pc:sldMk cId="1203757810" sldId="449"/>
            <ac:grpSpMk id="12" creationId="{6927BB30-A8D1-DC30-6C37-5C7B3D4B5D21}"/>
          </ac:grpSpMkLst>
        </pc:grpChg>
        <pc:grpChg chg="add mod">
          <ac:chgData name="Xing Xing (ENF)" userId="109372fa-277b-461c-8ff4-6d780d3602bd" providerId="ADAL" clId="{39686DD3-8EDB-4453-8B3D-B04B4228B871}" dt="2023-06-23T08:08:53.900" v="728" actId="164"/>
          <ac:grpSpMkLst>
            <pc:docMk/>
            <pc:sldMk cId="1203757810" sldId="449"/>
            <ac:grpSpMk id="20" creationId="{42738FA3-FF8B-A88E-A2FB-DC21EDC74515}"/>
          </ac:grpSpMkLst>
        </pc:grpChg>
        <pc:grpChg chg="mod topLvl">
          <ac:chgData name="Xing Xing (ENF)" userId="109372fa-277b-461c-8ff4-6d780d3602bd" providerId="ADAL" clId="{39686DD3-8EDB-4453-8B3D-B04B4228B871}" dt="2023-06-23T08:26:04.166" v="778" actId="165"/>
          <ac:grpSpMkLst>
            <pc:docMk/>
            <pc:sldMk cId="1203757810" sldId="449"/>
            <ac:grpSpMk id="34" creationId="{C0D92246-C4A3-1061-8DE0-9B75BDABA23C}"/>
          </ac:grpSpMkLst>
        </pc:grpChg>
        <pc:grpChg chg="mod">
          <ac:chgData name="Xing Xing (ENF)" userId="109372fa-277b-461c-8ff4-6d780d3602bd" providerId="ADAL" clId="{39686DD3-8EDB-4453-8B3D-B04B4228B871}" dt="2023-06-23T08:26:04.166" v="778" actId="165"/>
          <ac:grpSpMkLst>
            <pc:docMk/>
            <pc:sldMk cId="1203757810" sldId="449"/>
            <ac:grpSpMk id="35" creationId="{FF3ED6C7-D412-E2AD-8D28-57BCEDCA419B}"/>
          </ac:grpSpMkLst>
        </pc:grpChg>
        <pc:grpChg chg="mod">
          <ac:chgData name="Xing Xing (ENF)" userId="109372fa-277b-461c-8ff4-6d780d3602bd" providerId="ADAL" clId="{39686DD3-8EDB-4453-8B3D-B04B4228B871}" dt="2023-06-23T08:26:04.166" v="778" actId="165"/>
          <ac:grpSpMkLst>
            <pc:docMk/>
            <pc:sldMk cId="1203757810" sldId="449"/>
            <ac:grpSpMk id="36" creationId="{034E80B1-0D65-85DA-E5DB-D899D6790906}"/>
          </ac:grpSpMkLst>
        </pc:grpChg>
        <pc:grpChg chg="mod topLvl">
          <ac:chgData name="Xing Xing (ENF)" userId="109372fa-277b-461c-8ff4-6d780d3602bd" providerId="ADAL" clId="{39686DD3-8EDB-4453-8B3D-B04B4228B871}" dt="2023-06-23T08:26:04.166" v="778" actId="165"/>
          <ac:grpSpMkLst>
            <pc:docMk/>
            <pc:sldMk cId="1203757810" sldId="449"/>
            <ac:grpSpMk id="55" creationId="{A40A362E-D6A4-23BD-8B02-A1B9D2B3145D}"/>
          </ac:grpSpMkLst>
        </pc:grpChg>
        <pc:grpChg chg="mod">
          <ac:chgData name="Xing Xing (ENF)" userId="109372fa-277b-461c-8ff4-6d780d3602bd" providerId="ADAL" clId="{39686DD3-8EDB-4453-8B3D-B04B4228B871}" dt="2023-06-23T08:26:04.166" v="778" actId="165"/>
          <ac:grpSpMkLst>
            <pc:docMk/>
            <pc:sldMk cId="1203757810" sldId="449"/>
            <ac:grpSpMk id="56" creationId="{EA1C06D9-EA5C-97F3-13CA-687ED5FAECA9}"/>
          </ac:grpSpMkLst>
        </pc:grpChg>
        <pc:grpChg chg="mod">
          <ac:chgData name="Xing Xing (ENF)" userId="109372fa-277b-461c-8ff4-6d780d3602bd" providerId="ADAL" clId="{39686DD3-8EDB-4453-8B3D-B04B4228B871}" dt="2023-06-23T08:26:04.166" v="778" actId="165"/>
          <ac:grpSpMkLst>
            <pc:docMk/>
            <pc:sldMk cId="1203757810" sldId="449"/>
            <ac:grpSpMk id="57" creationId="{B67B1F30-855E-F35A-CF66-77A668B981F9}"/>
          </ac:grpSpMkLst>
        </pc:grpChg>
        <pc:grpChg chg="del">
          <ac:chgData name="Xing Xing (ENF)" userId="109372fa-277b-461c-8ff4-6d780d3602bd" providerId="ADAL" clId="{39686DD3-8EDB-4453-8B3D-B04B4228B871}" dt="2023-06-23T06:10:13.264" v="464" actId="165"/>
          <ac:grpSpMkLst>
            <pc:docMk/>
            <pc:sldMk cId="1203757810" sldId="449"/>
            <ac:grpSpMk id="89" creationId="{3DD4E323-7CFB-7897-0FCA-0A9D23ACAE3F}"/>
          </ac:grpSpMkLst>
        </pc:grpChg>
        <pc:grpChg chg="del">
          <ac:chgData name="Xing Xing (ENF)" userId="109372fa-277b-461c-8ff4-6d780d3602bd" providerId="ADAL" clId="{39686DD3-8EDB-4453-8B3D-B04B4228B871}" dt="2023-06-23T08:26:04.166" v="778" actId="165"/>
          <ac:grpSpMkLst>
            <pc:docMk/>
            <pc:sldMk cId="1203757810" sldId="449"/>
            <ac:grpSpMk id="95" creationId="{E86EB7A0-CF16-FB7E-CBD3-D2CD5D239D63}"/>
          </ac:grpSpMkLst>
        </pc:grpChg>
        <pc:picChg chg="add mod ord">
          <ac:chgData name="Xing Xing (ENF)" userId="109372fa-277b-461c-8ff4-6d780d3602bd" providerId="ADAL" clId="{39686DD3-8EDB-4453-8B3D-B04B4228B871}" dt="2023-06-23T08:08:53.900" v="728" actId="164"/>
          <ac:picMkLst>
            <pc:docMk/>
            <pc:sldMk cId="1203757810" sldId="449"/>
            <ac:picMk id="3" creationId="{D1757847-8352-A6FA-E345-02050F3FFA55}"/>
          </ac:picMkLst>
        </pc:picChg>
        <pc:picChg chg="del">
          <ac:chgData name="Xing Xing (ENF)" userId="109372fa-277b-461c-8ff4-6d780d3602bd" providerId="ADAL" clId="{39686DD3-8EDB-4453-8B3D-B04B4228B871}" dt="2023-06-23T05:59:52.118" v="367" actId="478"/>
          <ac:picMkLst>
            <pc:docMk/>
            <pc:sldMk cId="1203757810" sldId="449"/>
            <ac:picMk id="32" creationId="{54F8DA33-D82A-74AF-316C-27CBE2D693D9}"/>
          </ac:picMkLst>
        </pc:picChg>
      </pc:sldChg>
      <pc:sldChg chg="addSp delSp modSp new mod modClrScheme chgLayout">
        <pc:chgData name="Xing Xing (ENF)" userId="109372fa-277b-461c-8ff4-6d780d3602bd" providerId="ADAL" clId="{39686DD3-8EDB-4453-8B3D-B04B4228B871}" dt="2023-06-23T06:11:37.351" v="480" actId="700"/>
        <pc:sldMkLst>
          <pc:docMk/>
          <pc:sldMk cId="3017163903" sldId="450"/>
        </pc:sldMkLst>
        <pc:spChg chg="del mod ord">
          <ac:chgData name="Xing Xing (ENF)" userId="109372fa-277b-461c-8ff4-6d780d3602bd" providerId="ADAL" clId="{39686DD3-8EDB-4453-8B3D-B04B4228B871}" dt="2023-06-23T06:11:37.351" v="480" actId="700"/>
          <ac:spMkLst>
            <pc:docMk/>
            <pc:sldMk cId="3017163903" sldId="450"/>
            <ac:spMk id="2" creationId="{69EBADB9-E7C1-2529-F470-B011A5B29F68}"/>
          </ac:spMkLst>
        </pc:spChg>
        <pc:spChg chg="del mod ord">
          <ac:chgData name="Xing Xing (ENF)" userId="109372fa-277b-461c-8ff4-6d780d3602bd" providerId="ADAL" clId="{39686DD3-8EDB-4453-8B3D-B04B4228B871}" dt="2023-06-23T06:11:37.351" v="480" actId="700"/>
          <ac:spMkLst>
            <pc:docMk/>
            <pc:sldMk cId="3017163903" sldId="450"/>
            <ac:spMk id="3" creationId="{5FE69CBF-6FDB-A978-9A85-F09C2AC94A75}"/>
          </ac:spMkLst>
        </pc:spChg>
        <pc:spChg chg="add mod ord">
          <ac:chgData name="Xing Xing (ENF)" userId="109372fa-277b-461c-8ff4-6d780d3602bd" providerId="ADAL" clId="{39686DD3-8EDB-4453-8B3D-B04B4228B871}" dt="2023-06-23T06:11:37.351" v="480" actId="700"/>
          <ac:spMkLst>
            <pc:docMk/>
            <pc:sldMk cId="3017163903" sldId="450"/>
            <ac:spMk id="4" creationId="{57BCC10B-DF4C-BABA-C4CF-00CCCD9CAB20}"/>
          </ac:spMkLst>
        </pc:spChg>
        <pc:spChg chg="add mod ord">
          <ac:chgData name="Xing Xing (ENF)" userId="109372fa-277b-461c-8ff4-6d780d3602bd" providerId="ADAL" clId="{39686DD3-8EDB-4453-8B3D-B04B4228B871}" dt="2023-06-23T06:11:37.351" v="480" actId="700"/>
          <ac:spMkLst>
            <pc:docMk/>
            <pc:sldMk cId="3017163903" sldId="450"/>
            <ac:spMk id="5" creationId="{6BECB3BE-1422-8C6B-03C9-861D3DB0CF96}"/>
          </ac:spMkLst>
        </pc:spChg>
      </pc:sldChg>
    </pc:docChg>
  </pc:docChgLst>
  <pc:docChgLst>
    <pc:chgData name="Xing Xing (ENF)" userId="109372fa-277b-461c-8ff4-6d780d3602bd" providerId="ADAL" clId="{51E20592-8B88-4D20-9E57-BED2811326FE}"/>
    <pc:docChg chg="undo custSel addSld delSld modSld sldOrd modSection">
      <pc:chgData name="Xing Xing (ENF)" userId="109372fa-277b-461c-8ff4-6d780d3602bd" providerId="ADAL" clId="{51E20592-8B88-4D20-9E57-BED2811326FE}" dt="2023-06-13T06:47:47.435" v="851" actId="700"/>
      <pc:docMkLst>
        <pc:docMk/>
      </pc:docMkLst>
      <pc:sldChg chg="add del">
        <pc:chgData name="Xing Xing (ENF)" userId="109372fa-277b-461c-8ff4-6d780d3602bd" providerId="ADAL" clId="{51E20592-8B88-4D20-9E57-BED2811326FE}" dt="2023-06-13T06:45:59.571" v="843" actId="2696"/>
        <pc:sldMkLst>
          <pc:docMk/>
          <pc:sldMk cId="2710296564" sldId="350"/>
        </pc:sldMkLst>
      </pc:sldChg>
      <pc:sldChg chg="ord">
        <pc:chgData name="Xing Xing (ENF)" userId="109372fa-277b-461c-8ff4-6d780d3602bd" providerId="ADAL" clId="{51E20592-8B88-4D20-9E57-BED2811326FE}" dt="2023-06-13T06:47:36.933" v="849"/>
        <pc:sldMkLst>
          <pc:docMk/>
          <pc:sldMk cId="1876423267" sldId="356"/>
        </pc:sldMkLst>
      </pc:sldChg>
      <pc:sldChg chg="add del">
        <pc:chgData name="Xing Xing (ENF)" userId="109372fa-277b-461c-8ff4-6d780d3602bd" providerId="ADAL" clId="{51E20592-8B88-4D20-9E57-BED2811326FE}" dt="2023-06-13T06:45:59.571" v="843" actId="2696"/>
        <pc:sldMkLst>
          <pc:docMk/>
          <pc:sldMk cId="3363381779" sldId="376"/>
        </pc:sldMkLst>
      </pc:sldChg>
      <pc:sldChg chg="addSp delSp modSp new mod modClrScheme modAnim chgLayout modNotesTx">
        <pc:chgData name="Xing Xing (ENF)" userId="109372fa-277b-461c-8ff4-6d780d3602bd" providerId="ADAL" clId="{51E20592-8B88-4D20-9E57-BED2811326FE}" dt="2023-06-13T06:45:55.589" v="842"/>
        <pc:sldMkLst>
          <pc:docMk/>
          <pc:sldMk cId="1471928434" sldId="427"/>
        </pc:sldMkLst>
        <pc:spChg chg="del mod ord">
          <ac:chgData name="Xing Xing (ENF)" userId="109372fa-277b-461c-8ff4-6d780d3602bd" providerId="ADAL" clId="{51E20592-8B88-4D20-9E57-BED2811326FE}" dt="2023-06-13T03:26:27.724" v="1" actId="700"/>
          <ac:spMkLst>
            <pc:docMk/>
            <pc:sldMk cId="1471928434" sldId="427"/>
            <ac:spMk id="2" creationId="{2E0EC1A0-687C-C9EB-81F3-F379E2B940AD}"/>
          </ac:spMkLst>
        </pc:spChg>
        <pc:spChg chg="del mod ord">
          <ac:chgData name="Xing Xing (ENF)" userId="109372fa-277b-461c-8ff4-6d780d3602bd" providerId="ADAL" clId="{51E20592-8B88-4D20-9E57-BED2811326FE}" dt="2023-06-13T03:26:27.724" v="1" actId="700"/>
          <ac:spMkLst>
            <pc:docMk/>
            <pc:sldMk cId="1471928434" sldId="427"/>
            <ac:spMk id="3" creationId="{903D1213-E2A6-32AD-EEEC-A1AE7A8C86A9}"/>
          </ac:spMkLst>
        </pc:spChg>
        <pc:spChg chg="add mod ord">
          <ac:chgData name="Xing Xing (ENF)" userId="109372fa-277b-461c-8ff4-6d780d3602bd" providerId="ADAL" clId="{51E20592-8B88-4D20-9E57-BED2811326FE}" dt="2023-06-13T03:26:39.471" v="30" actId="20577"/>
          <ac:spMkLst>
            <pc:docMk/>
            <pc:sldMk cId="1471928434" sldId="427"/>
            <ac:spMk id="4" creationId="{CCB363D6-7F11-F571-4ECD-70D890CC1E4D}"/>
          </ac:spMkLst>
        </pc:spChg>
        <pc:spChg chg="add mod ord">
          <ac:chgData name="Xing Xing (ENF)" userId="109372fa-277b-461c-8ff4-6d780d3602bd" providerId="ADAL" clId="{51E20592-8B88-4D20-9E57-BED2811326FE}" dt="2023-06-13T03:26:47.862" v="42" actId="14100"/>
          <ac:spMkLst>
            <pc:docMk/>
            <pc:sldMk cId="1471928434" sldId="427"/>
            <ac:spMk id="5" creationId="{A6ABAFD4-E410-4CCF-D242-ABFFAD3E9DE8}"/>
          </ac:spMkLst>
        </pc:spChg>
        <pc:spChg chg="add mod">
          <ac:chgData name="Xing Xing (ENF)" userId="109372fa-277b-461c-8ff4-6d780d3602bd" providerId="ADAL" clId="{51E20592-8B88-4D20-9E57-BED2811326FE}" dt="2023-06-13T03:47:14.509" v="87"/>
          <ac:spMkLst>
            <pc:docMk/>
            <pc:sldMk cId="1471928434" sldId="427"/>
            <ac:spMk id="7" creationId="{19067604-4104-68F7-71F9-6CC6A2A81B7C}"/>
          </ac:spMkLst>
        </pc:spChg>
        <pc:spChg chg="add mod">
          <ac:chgData name="Xing Xing (ENF)" userId="109372fa-277b-461c-8ff4-6d780d3602bd" providerId="ADAL" clId="{51E20592-8B88-4D20-9E57-BED2811326FE}" dt="2023-06-13T03:47:14.509" v="87"/>
          <ac:spMkLst>
            <pc:docMk/>
            <pc:sldMk cId="1471928434" sldId="427"/>
            <ac:spMk id="8" creationId="{8027FBFE-C3FF-48B0-9EEF-0899538CC24D}"/>
          </ac:spMkLst>
        </pc:spChg>
        <pc:spChg chg="add mod">
          <ac:chgData name="Xing Xing (ENF)" userId="109372fa-277b-461c-8ff4-6d780d3602bd" providerId="ADAL" clId="{51E20592-8B88-4D20-9E57-BED2811326FE}" dt="2023-06-13T04:00:36.439" v="133" actId="1076"/>
          <ac:spMkLst>
            <pc:docMk/>
            <pc:sldMk cId="1471928434" sldId="427"/>
            <ac:spMk id="9" creationId="{1DCE8693-3823-8CEF-0BEF-22937A117997}"/>
          </ac:spMkLst>
        </pc:spChg>
        <pc:spChg chg="add mod">
          <ac:chgData name="Xing Xing (ENF)" userId="109372fa-277b-461c-8ff4-6d780d3602bd" providerId="ADAL" clId="{51E20592-8B88-4D20-9E57-BED2811326FE}" dt="2023-06-13T04:00:36.439" v="133" actId="1076"/>
          <ac:spMkLst>
            <pc:docMk/>
            <pc:sldMk cId="1471928434" sldId="427"/>
            <ac:spMk id="10" creationId="{4708E8F2-A823-B294-15D1-69ABBFF258BF}"/>
          </ac:spMkLst>
        </pc:spChg>
        <pc:spChg chg="add mod">
          <ac:chgData name="Xing Xing (ENF)" userId="109372fa-277b-461c-8ff4-6d780d3602bd" providerId="ADAL" clId="{51E20592-8B88-4D20-9E57-BED2811326FE}" dt="2023-06-13T06:37:14.158" v="442" actId="164"/>
          <ac:spMkLst>
            <pc:docMk/>
            <pc:sldMk cId="1471928434" sldId="427"/>
            <ac:spMk id="13" creationId="{1F51C901-5EC2-66DF-0CA7-E397FFA03EA0}"/>
          </ac:spMkLst>
        </pc:spChg>
        <pc:spChg chg="add mod">
          <ac:chgData name="Xing Xing (ENF)" userId="109372fa-277b-461c-8ff4-6d780d3602bd" providerId="ADAL" clId="{51E20592-8B88-4D20-9E57-BED2811326FE}" dt="2023-06-13T06:37:46.744" v="479" actId="1076"/>
          <ac:spMkLst>
            <pc:docMk/>
            <pc:sldMk cId="1471928434" sldId="427"/>
            <ac:spMk id="15" creationId="{C8B28908-9A87-4192-7C70-B8F39E1DD1AC}"/>
          </ac:spMkLst>
        </pc:spChg>
        <pc:grpChg chg="add mod">
          <ac:chgData name="Xing Xing (ENF)" userId="109372fa-277b-461c-8ff4-6d780d3602bd" providerId="ADAL" clId="{51E20592-8B88-4D20-9E57-BED2811326FE}" dt="2023-06-13T06:37:14.158" v="442" actId="164"/>
          <ac:grpSpMkLst>
            <pc:docMk/>
            <pc:sldMk cId="1471928434" sldId="427"/>
            <ac:grpSpMk id="14" creationId="{322F4458-B3C6-83A5-F46C-A53B99ADE000}"/>
          </ac:grpSpMkLst>
        </pc:grpChg>
        <pc:picChg chg="add mod">
          <ac:chgData name="Xing Xing (ENF)" userId="109372fa-277b-461c-8ff4-6d780d3602bd" providerId="ADAL" clId="{51E20592-8B88-4D20-9E57-BED2811326FE}" dt="2023-06-13T04:00:36.439" v="133" actId="1076"/>
          <ac:picMkLst>
            <pc:docMk/>
            <pc:sldMk cId="1471928434" sldId="427"/>
            <ac:picMk id="6" creationId="{B4E7610D-8BB2-52F4-A1E0-4146BA650A86}"/>
          </ac:picMkLst>
        </pc:picChg>
        <pc:picChg chg="add mod">
          <ac:chgData name="Xing Xing (ENF)" userId="109372fa-277b-461c-8ff4-6d780d3602bd" providerId="ADAL" clId="{51E20592-8B88-4D20-9E57-BED2811326FE}" dt="2023-06-13T06:37:14.158" v="442" actId="164"/>
          <ac:picMkLst>
            <pc:docMk/>
            <pc:sldMk cId="1471928434" sldId="427"/>
            <ac:picMk id="11" creationId="{4D50FDAD-805B-4B4A-6E13-8446477D2B70}"/>
          </ac:picMkLst>
        </pc:picChg>
        <pc:picChg chg="add mod">
          <ac:chgData name="Xing Xing (ENF)" userId="109372fa-277b-461c-8ff4-6d780d3602bd" providerId="ADAL" clId="{51E20592-8B88-4D20-9E57-BED2811326FE}" dt="2023-06-13T04:00:36.439" v="133" actId="1076"/>
          <ac:picMkLst>
            <pc:docMk/>
            <pc:sldMk cId="1471928434" sldId="427"/>
            <ac:picMk id="1026" creationId="{4912A7D5-40B5-667F-8961-A4EED71272EA}"/>
          </ac:picMkLst>
        </pc:picChg>
        <pc:picChg chg="add mod">
          <ac:chgData name="Xing Xing (ENF)" userId="109372fa-277b-461c-8ff4-6d780d3602bd" providerId="ADAL" clId="{51E20592-8B88-4D20-9E57-BED2811326FE}" dt="2023-06-13T04:00:36.439" v="133" actId="1076"/>
          <ac:picMkLst>
            <pc:docMk/>
            <pc:sldMk cId="1471928434" sldId="427"/>
            <ac:picMk id="1028" creationId="{875C08CF-E230-9DB5-0816-BE55CD5C2575}"/>
          </ac:picMkLst>
        </pc:picChg>
        <pc:picChg chg="add del mod">
          <ac:chgData name="Xing Xing (ENF)" userId="109372fa-277b-461c-8ff4-6d780d3602bd" providerId="ADAL" clId="{51E20592-8B88-4D20-9E57-BED2811326FE}" dt="2023-06-13T04:00:07.364" v="124" actId="478"/>
          <ac:picMkLst>
            <pc:docMk/>
            <pc:sldMk cId="1471928434" sldId="427"/>
            <ac:picMk id="1030" creationId="{C0B60F36-B9D8-D67B-1816-7293801E96E5}"/>
          </ac:picMkLst>
        </pc:picChg>
        <pc:picChg chg="add mod">
          <ac:chgData name="Xing Xing (ENF)" userId="109372fa-277b-461c-8ff4-6d780d3602bd" providerId="ADAL" clId="{51E20592-8B88-4D20-9E57-BED2811326FE}" dt="2023-06-13T04:00:36.439" v="133" actId="1076"/>
          <ac:picMkLst>
            <pc:docMk/>
            <pc:sldMk cId="1471928434" sldId="427"/>
            <ac:picMk id="1032" creationId="{324039FA-075C-B304-EDBA-7713E0FCADE2}"/>
          </ac:picMkLst>
        </pc:picChg>
      </pc:sldChg>
      <pc:sldChg chg="addSp delSp modSp new mod modClrScheme modAnim chgLayout modNotesTx">
        <pc:chgData name="Xing Xing (ENF)" userId="109372fa-277b-461c-8ff4-6d780d3602bd" providerId="ADAL" clId="{51E20592-8B88-4D20-9E57-BED2811326FE}" dt="2023-06-13T06:46:45.286" v="845"/>
        <pc:sldMkLst>
          <pc:docMk/>
          <pc:sldMk cId="3719179713" sldId="428"/>
        </pc:sldMkLst>
        <pc:spChg chg="del mod ord">
          <ac:chgData name="Xing Xing (ENF)" userId="109372fa-277b-461c-8ff4-6d780d3602bd" providerId="ADAL" clId="{51E20592-8B88-4D20-9E57-BED2811326FE}" dt="2023-06-13T04:00:56.076" v="135" actId="700"/>
          <ac:spMkLst>
            <pc:docMk/>
            <pc:sldMk cId="3719179713" sldId="428"/>
            <ac:spMk id="2" creationId="{FD28A409-7280-A3AD-527A-22B6369EC35D}"/>
          </ac:spMkLst>
        </pc:spChg>
        <pc:spChg chg="del mod ord">
          <ac:chgData name="Xing Xing (ENF)" userId="109372fa-277b-461c-8ff4-6d780d3602bd" providerId="ADAL" clId="{51E20592-8B88-4D20-9E57-BED2811326FE}" dt="2023-06-13T04:00:56.076" v="135" actId="700"/>
          <ac:spMkLst>
            <pc:docMk/>
            <pc:sldMk cId="3719179713" sldId="428"/>
            <ac:spMk id="3" creationId="{38F5A00A-B158-12B8-7E0A-414A95EF4AD2}"/>
          </ac:spMkLst>
        </pc:spChg>
        <pc:spChg chg="add mod ord">
          <ac:chgData name="Xing Xing (ENF)" userId="109372fa-277b-461c-8ff4-6d780d3602bd" providerId="ADAL" clId="{51E20592-8B88-4D20-9E57-BED2811326FE}" dt="2023-06-13T04:01:01.042" v="136"/>
          <ac:spMkLst>
            <pc:docMk/>
            <pc:sldMk cId="3719179713" sldId="428"/>
            <ac:spMk id="4" creationId="{A199C010-C8CE-B358-B35B-4CF34964D756}"/>
          </ac:spMkLst>
        </pc:spChg>
        <pc:spChg chg="add mod ord">
          <ac:chgData name="Xing Xing (ENF)" userId="109372fa-277b-461c-8ff4-6d780d3602bd" providerId="ADAL" clId="{51E20592-8B88-4D20-9E57-BED2811326FE}" dt="2023-06-13T06:43:37.921" v="823" actId="14100"/>
          <ac:spMkLst>
            <pc:docMk/>
            <pc:sldMk cId="3719179713" sldId="428"/>
            <ac:spMk id="5" creationId="{D20E77C5-9B35-796A-5DFB-B005693E151D}"/>
          </ac:spMkLst>
        </pc:spChg>
        <pc:spChg chg="add mod">
          <ac:chgData name="Xing Xing (ENF)" userId="109372fa-277b-461c-8ff4-6d780d3602bd" providerId="ADAL" clId="{51E20592-8B88-4D20-9E57-BED2811326FE}" dt="2023-06-13T04:01:17.458" v="148"/>
          <ac:spMkLst>
            <pc:docMk/>
            <pc:sldMk cId="3719179713" sldId="428"/>
            <ac:spMk id="9" creationId="{E785AA17-BFAE-B687-C4A9-B779F4419B42}"/>
          </ac:spMkLst>
        </pc:spChg>
        <pc:spChg chg="add mod">
          <ac:chgData name="Xing Xing (ENF)" userId="109372fa-277b-461c-8ff4-6d780d3602bd" providerId="ADAL" clId="{51E20592-8B88-4D20-9E57-BED2811326FE}" dt="2023-06-13T04:02:42.574" v="192" actId="14100"/>
          <ac:spMkLst>
            <pc:docMk/>
            <pc:sldMk cId="3719179713" sldId="428"/>
            <ac:spMk id="10" creationId="{945476F6-0B6A-53D6-12F3-67562A62DA86}"/>
          </ac:spMkLst>
        </pc:spChg>
        <pc:spChg chg="add mod">
          <ac:chgData name="Xing Xing (ENF)" userId="109372fa-277b-461c-8ff4-6d780d3602bd" providerId="ADAL" clId="{51E20592-8B88-4D20-9E57-BED2811326FE}" dt="2023-06-13T06:37:52.564" v="480"/>
          <ac:spMkLst>
            <pc:docMk/>
            <pc:sldMk cId="3719179713" sldId="428"/>
            <ac:spMk id="17" creationId="{D70659CF-6DDC-EF7B-0F25-9B656373945E}"/>
          </ac:spMkLst>
        </pc:spChg>
        <pc:spChg chg="add mod">
          <ac:chgData name="Xing Xing (ENF)" userId="109372fa-277b-461c-8ff4-6d780d3602bd" providerId="ADAL" clId="{51E20592-8B88-4D20-9E57-BED2811326FE}" dt="2023-06-13T06:38:02.926" v="481"/>
          <ac:spMkLst>
            <pc:docMk/>
            <pc:sldMk cId="3719179713" sldId="428"/>
            <ac:spMk id="18" creationId="{C224B0A2-09C4-5568-8CD5-9849C59A3E69}"/>
          </ac:spMkLst>
        </pc:spChg>
        <pc:spChg chg="add mod">
          <ac:chgData name="Xing Xing (ENF)" userId="109372fa-277b-461c-8ff4-6d780d3602bd" providerId="ADAL" clId="{51E20592-8B88-4D20-9E57-BED2811326FE}" dt="2023-06-13T06:38:02.926" v="481"/>
          <ac:spMkLst>
            <pc:docMk/>
            <pc:sldMk cId="3719179713" sldId="428"/>
            <ac:spMk id="19" creationId="{922AFF71-639C-77EB-6B14-2EBF0181DFC6}"/>
          </ac:spMkLst>
        </pc:spChg>
        <pc:picChg chg="add mod">
          <ac:chgData name="Xing Xing (ENF)" userId="109372fa-277b-461c-8ff4-6d780d3602bd" providerId="ADAL" clId="{51E20592-8B88-4D20-9E57-BED2811326FE}" dt="2023-06-13T04:02:28.411" v="176" actId="408"/>
          <ac:picMkLst>
            <pc:docMk/>
            <pc:sldMk cId="3719179713" sldId="428"/>
            <ac:picMk id="6" creationId="{60569668-8AB5-0937-5D42-397B0573B9C3}"/>
          </ac:picMkLst>
        </pc:picChg>
        <pc:picChg chg="add mod">
          <ac:chgData name="Xing Xing (ENF)" userId="109372fa-277b-461c-8ff4-6d780d3602bd" providerId="ADAL" clId="{51E20592-8B88-4D20-9E57-BED2811326FE}" dt="2023-06-13T04:02:28.411" v="176" actId="408"/>
          <ac:picMkLst>
            <pc:docMk/>
            <pc:sldMk cId="3719179713" sldId="428"/>
            <ac:picMk id="7" creationId="{2ECE0339-9350-28F1-B30E-24D3AD1055EE}"/>
          </ac:picMkLst>
        </pc:picChg>
        <pc:picChg chg="add del mod">
          <ac:chgData name="Xing Xing (ENF)" userId="109372fa-277b-461c-8ff4-6d780d3602bd" providerId="ADAL" clId="{51E20592-8B88-4D20-9E57-BED2811326FE}" dt="2023-06-13T04:02:13.476" v="172" actId="478"/>
          <ac:picMkLst>
            <pc:docMk/>
            <pc:sldMk cId="3719179713" sldId="428"/>
            <ac:picMk id="8" creationId="{66BF0D60-D726-A489-7F94-05B4FBBBDC00}"/>
          </ac:picMkLst>
        </pc:picChg>
        <pc:picChg chg="add del mod">
          <ac:chgData name="Xing Xing (ENF)" userId="109372fa-277b-461c-8ff4-6d780d3602bd" providerId="ADAL" clId="{51E20592-8B88-4D20-9E57-BED2811326FE}" dt="2023-06-13T04:02:00.676" v="166" actId="478"/>
          <ac:picMkLst>
            <pc:docMk/>
            <pc:sldMk cId="3719179713" sldId="428"/>
            <ac:picMk id="11" creationId="{365971AB-9621-F87A-6320-9545F4FD2F92}"/>
          </ac:picMkLst>
        </pc:picChg>
        <pc:picChg chg="add mod">
          <ac:chgData name="Xing Xing (ENF)" userId="109372fa-277b-461c-8ff4-6d780d3602bd" providerId="ADAL" clId="{51E20592-8B88-4D20-9E57-BED2811326FE}" dt="2023-06-13T04:02:28.411" v="176" actId="408"/>
          <ac:picMkLst>
            <pc:docMk/>
            <pc:sldMk cId="3719179713" sldId="428"/>
            <ac:picMk id="12" creationId="{2E8158E0-AFCA-E4BD-A057-443F9DC2B908}"/>
          </ac:picMkLst>
        </pc:picChg>
        <pc:picChg chg="add mod ord">
          <ac:chgData name="Xing Xing (ENF)" userId="109372fa-277b-461c-8ff4-6d780d3602bd" providerId="ADAL" clId="{51E20592-8B88-4D20-9E57-BED2811326FE}" dt="2023-06-13T04:02:28.411" v="176" actId="408"/>
          <ac:picMkLst>
            <pc:docMk/>
            <pc:sldMk cId="3719179713" sldId="428"/>
            <ac:picMk id="13" creationId="{81694BC4-B9FB-A6C4-CAAB-0BB37C5383C2}"/>
          </ac:picMkLst>
        </pc:picChg>
        <pc:picChg chg="add del mod">
          <ac:chgData name="Xing Xing (ENF)" userId="109372fa-277b-461c-8ff4-6d780d3602bd" providerId="ADAL" clId="{51E20592-8B88-4D20-9E57-BED2811326FE}" dt="2023-06-13T06:27:29.406" v="197" actId="478"/>
          <ac:picMkLst>
            <pc:docMk/>
            <pc:sldMk cId="3719179713" sldId="428"/>
            <ac:picMk id="14" creationId="{9BCF1560-0516-DB59-64AF-B6577CAA3D0D}"/>
          </ac:picMkLst>
        </pc:picChg>
        <pc:picChg chg="add mod">
          <ac:chgData name="Xing Xing (ENF)" userId="109372fa-277b-461c-8ff4-6d780d3602bd" providerId="ADAL" clId="{51E20592-8B88-4D20-9E57-BED2811326FE}" dt="2023-06-13T06:30:42.022" v="205" actId="1076"/>
          <ac:picMkLst>
            <pc:docMk/>
            <pc:sldMk cId="3719179713" sldId="428"/>
            <ac:picMk id="16" creationId="{F2DB0AB4-38D2-BC65-8E1E-89AB669A6947}"/>
          </ac:picMkLst>
        </pc:picChg>
      </pc:sldChg>
      <pc:sldChg chg="addSp delSp modSp new mod modClrScheme chgLayout">
        <pc:chgData name="Xing Xing (ENF)" userId="109372fa-277b-461c-8ff4-6d780d3602bd" providerId="ADAL" clId="{51E20592-8B88-4D20-9E57-BED2811326FE}" dt="2023-06-13T06:47:34.092" v="847" actId="700"/>
        <pc:sldMkLst>
          <pc:docMk/>
          <pc:sldMk cId="2259400198" sldId="429"/>
        </pc:sldMkLst>
        <pc:spChg chg="del mod ord">
          <ac:chgData name="Xing Xing (ENF)" userId="109372fa-277b-461c-8ff4-6d780d3602bd" providerId="ADAL" clId="{51E20592-8B88-4D20-9E57-BED2811326FE}" dt="2023-06-13T06:47:34.092" v="847" actId="700"/>
          <ac:spMkLst>
            <pc:docMk/>
            <pc:sldMk cId="2259400198" sldId="429"/>
            <ac:spMk id="2" creationId="{55865AD6-E12E-C220-35EC-F89FF603818E}"/>
          </ac:spMkLst>
        </pc:spChg>
        <pc:spChg chg="del mod ord">
          <ac:chgData name="Xing Xing (ENF)" userId="109372fa-277b-461c-8ff4-6d780d3602bd" providerId="ADAL" clId="{51E20592-8B88-4D20-9E57-BED2811326FE}" dt="2023-06-13T06:47:34.092" v="847" actId="700"/>
          <ac:spMkLst>
            <pc:docMk/>
            <pc:sldMk cId="2259400198" sldId="429"/>
            <ac:spMk id="3" creationId="{5BBE6CA3-DADA-CE5D-C153-88043BE7B3E3}"/>
          </ac:spMkLst>
        </pc:spChg>
        <pc:spChg chg="add mod ord">
          <ac:chgData name="Xing Xing (ENF)" userId="109372fa-277b-461c-8ff4-6d780d3602bd" providerId="ADAL" clId="{51E20592-8B88-4D20-9E57-BED2811326FE}" dt="2023-06-13T06:47:34.092" v="847" actId="700"/>
          <ac:spMkLst>
            <pc:docMk/>
            <pc:sldMk cId="2259400198" sldId="429"/>
            <ac:spMk id="4" creationId="{49B3A11D-1CFA-28BB-A97E-A5DE207C5C0C}"/>
          </ac:spMkLst>
        </pc:spChg>
        <pc:spChg chg="add mod ord">
          <ac:chgData name="Xing Xing (ENF)" userId="109372fa-277b-461c-8ff4-6d780d3602bd" providerId="ADAL" clId="{51E20592-8B88-4D20-9E57-BED2811326FE}" dt="2023-06-13T06:47:34.092" v="847" actId="700"/>
          <ac:spMkLst>
            <pc:docMk/>
            <pc:sldMk cId="2259400198" sldId="429"/>
            <ac:spMk id="5" creationId="{013787EF-8E4A-1665-5AB6-2F6AB2DC2AC7}"/>
          </ac:spMkLst>
        </pc:spChg>
      </pc:sldChg>
      <pc:sldChg chg="addSp delSp modSp new mod modClrScheme chgLayout">
        <pc:chgData name="Xing Xing (ENF)" userId="109372fa-277b-461c-8ff4-6d780d3602bd" providerId="ADAL" clId="{51E20592-8B88-4D20-9E57-BED2811326FE}" dt="2023-06-13T06:47:47.435" v="851" actId="700"/>
        <pc:sldMkLst>
          <pc:docMk/>
          <pc:sldMk cId="1878345277" sldId="430"/>
        </pc:sldMkLst>
        <pc:spChg chg="del mod ord">
          <ac:chgData name="Xing Xing (ENF)" userId="109372fa-277b-461c-8ff4-6d780d3602bd" providerId="ADAL" clId="{51E20592-8B88-4D20-9E57-BED2811326FE}" dt="2023-06-13T06:47:47.435" v="851" actId="700"/>
          <ac:spMkLst>
            <pc:docMk/>
            <pc:sldMk cId="1878345277" sldId="430"/>
            <ac:spMk id="2" creationId="{3D57247D-B784-3597-A25F-2E881EC65E69}"/>
          </ac:spMkLst>
        </pc:spChg>
        <pc:spChg chg="del mod ord">
          <ac:chgData name="Xing Xing (ENF)" userId="109372fa-277b-461c-8ff4-6d780d3602bd" providerId="ADAL" clId="{51E20592-8B88-4D20-9E57-BED2811326FE}" dt="2023-06-13T06:47:47.435" v="851" actId="700"/>
          <ac:spMkLst>
            <pc:docMk/>
            <pc:sldMk cId="1878345277" sldId="430"/>
            <ac:spMk id="3" creationId="{0B257441-C44B-35C6-A3C0-1CDF62F486D8}"/>
          </ac:spMkLst>
        </pc:spChg>
        <pc:spChg chg="add mod ord">
          <ac:chgData name="Xing Xing (ENF)" userId="109372fa-277b-461c-8ff4-6d780d3602bd" providerId="ADAL" clId="{51E20592-8B88-4D20-9E57-BED2811326FE}" dt="2023-06-13T06:47:47.435" v="851" actId="700"/>
          <ac:spMkLst>
            <pc:docMk/>
            <pc:sldMk cId="1878345277" sldId="430"/>
            <ac:spMk id="4" creationId="{8B9F7F8A-F756-8A34-D793-062DA792D0AB}"/>
          </ac:spMkLst>
        </pc:spChg>
        <pc:spChg chg="add mod ord">
          <ac:chgData name="Xing Xing (ENF)" userId="109372fa-277b-461c-8ff4-6d780d3602bd" providerId="ADAL" clId="{51E20592-8B88-4D20-9E57-BED2811326FE}" dt="2023-06-13T06:47:47.435" v="851" actId="700"/>
          <ac:spMkLst>
            <pc:docMk/>
            <pc:sldMk cId="1878345277" sldId="430"/>
            <ac:spMk id="5" creationId="{83B1AF1F-93AE-9026-2F35-E2D023A64878}"/>
          </ac:spMkLst>
        </pc:spChg>
      </pc:sldChg>
    </pc:docChg>
  </pc:docChgLst>
  <pc:docChgLst>
    <pc:chgData name="Xing Xing (ENF)" userId="109372fa-277b-461c-8ff4-6d780d3602bd" providerId="ADAL" clId="{9AF828B6-3501-42F3-981E-E8EE9025D256}"/>
    <pc:docChg chg="undo custSel addSld delSld modSld sldOrd addSection delSection modSection">
      <pc:chgData name="Xing Xing (ENF)" userId="109372fa-277b-461c-8ff4-6d780d3602bd" providerId="ADAL" clId="{9AF828B6-3501-42F3-981E-E8EE9025D256}" dt="2023-06-06T07:03:26.770" v="2609" actId="1076"/>
      <pc:docMkLst>
        <pc:docMk/>
      </pc:docMkLst>
      <pc:sldChg chg="addSp delSp modSp mod">
        <pc:chgData name="Xing Xing (ENF)" userId="109372fa-277b-461c-8ff4-6d780d3602bd" providerId="ADAL" clId="{9AF828B6-3501-42F3-981E-E8EE9025D256}" dt="2023-06-05T07:13:22.510" v="372"/>
        <pc:sldMkLst>
          <pc:docMk/>
          <pc:sldMk cId="3832621753" sldId="345"/>
        </pc:sldMkLst>
        <pc:spChg chg="del">
          <ac:chgData name="Xing Xing (ENF)" userId="109372fa-277b-461c-8ff4-6d780d3602bd" providerId="ADAL" clId="{9AF828B6-3501-42F3-981E-E8EE9025D256}" dt="2023-06-05T07:13:22.186" v="371" actId="478"/>
          <ac:spMkLst>
            <pc:docMk/>
            <pc:sldMk cId="3832621753" sldId="345"/>
            <ac:spMk id="3" creationId="{E3C6B246-9B81-7D83-EC43-2099F23252FE}"/>
          </ac:spMkLst>
        </pc:spChg>
        <pc:spChg chg="mod">
          <ac:chgData name="Xing Xing (ENF)" userId="109372fa-277b-461c-8ff4-6d780d3602bd" providerId="ADAL" clId="{9AF828B6-3501-42F3-981E-E8EE9025D256}" dt="2023-06-05T06:48:01.451" v="56" actId="113"/>
          <ac:spMkLst>
            <pc:docMk/>
            <pc:sldMk cId="3832621753" sldId="345"/>
            <ac:spMk id="5" creationId="{835A05A3-EB44-DE97-E463-CB9175FD2C8B}"/>
          </ac:spMkLst>
        </pc:spChg>
        <pc:spChg chg="add mod">
          <ac:chgData name="Xing Xing (ENF)" userId="109372fa-277b-461c-8ff4-6d780d3602bd" providerId="ADAL" clId="{9AF828B6-3501-42F3-981E-E8EE9025D256}" dt="2023-06-05T07:13:22.510" v="372"/>
          <ac:spMkLst>
            <pc:docMk/>
            <pc:sldMk cId="3832621753" sldId="345"/>
            <ac:spMk id="7" creationId="{73995C9B-6C56-6B01-D86E-CD6763C7BE45}"/>
          </ac:spMkLst>
        </pc:spChg>
        <pc:spChg chg="mod">
          <ac:chgData name="Xing Xing (ENF)" userId="109372fa-277b-461c-8ff4-6d780d3602bd" providerId="ADAL" clId="{9AF828B6-3501-42F3-981E-E8EE9025D256}" dt="2023-06-05T06:45:21.760" v="38" actId="20577"/>
          <ac:spMkLst>
            <pc:docMk/>
            <pc:sldMk cId="3832621753" sldId="345"/>
            <ac:spMk id="30" creationId="{0BC72CB2-6A33-71F2-C84B-788251B14D1C}"/>
          </ac:spMkLst>
        </pc:spChg>
      </pc:sldChg>
      <pc:sldChg chg="del">
        <pc:chgData name="Xing Xing (ENF)" userId="109372fa-277b-461c-8ff4-6d780d3602bd" providerId="ADAL" clId="{9AF828B6-3501-42F3-981E-E8EE9025D256}" dt="2023-06-05T06:47:09.654" v="52" actId="47"/>
        <pc:sldMkLst>
          <pc:docMk/>
          <pc:sldMk cId="2706965968" sldId="347"/>
        </pc:sldMkLst>
      </pc:sldChg>
      <pc:sldChg chg="addSp delSp modSp mod delCm">
        <pc:chgData name="Xing Xing (ENF)" userId="109372fa-277b-461c-8ff4-6d780d3602bd" providerId="ADAL" clId="{9AF828B6-3501-42F3-981E-E8EE9025D256}" dt="2023-06-05T07:13:58" v="385"/>
        <pc:sldMkLst>
          <pc:docMk/>
          <pc:sldMk cId="2710296564" sldId="350"/>
        </pc:sldMkLst>
        <pc:spChg chg="del">
          <ac:chgData name="Xing Xing (ENF)" userId="109372fa-277b-461c-8ff4-6d780d3602bd" providerId="ADAL" clId="{9AF828B6-3501-42F3-981E-E8EE9025D256}" dt="2023-06-05T07:13:54.995" v="383" actId="478"/>
          <ac:spMkLst>
            <pc:docMk/>
            <pc:sldMk cId="2710296564" sldId="350"/>
            <ac:spMk id="3" creationId="{4AF1446B-A603-C7ED-4859-EE0A042B6DB7}"/>
          </ac:spMkLst>
        </pc:spChg>
        <pc:spChg chg="mod">
          <ac:chgData name="Xing Xing (ENF)" userId="109372fa-277b-461c-8ff4-6d780d3602bd" providerId="ADAL" clId="{9AF828B6-3501-42F3-981E-E8EE9025D256}" dt="2023-06-05T07:03:49.704" v="140" actId="20577"/>
          <ac:spMkLst>
            <pc:docMk/>
            <pc:sldMk cId="2710296564" sldId="350"/>
            <ac:spMk id="4" creationId="{FDDE7C04-F25F-4486-860F-A496F8607B42}"/>
          </ac:spMkLst>
        </pc:spChg>
        <pc:spChg chg="add mod">
          <ac:chgData name="Xing Xing (ENF)" userId="109372fa-277b-461c-8ff4-6d780d3602bd" providerId="ADAL" clId="{9AF828B6-3501-42F3-981E-E8EE9025D256}" dt="2023-06-05T07:13:55.545" v="384"/>
          <ac:spMkLst>
            <pc:docMk/>
            <pc:sldMk cId="2710296564" sldId="350"/>
            <ac:spMk id="13" creationId="{0FC3B417-C82B-DCA1-1E86-B20CBC34108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Xing Xing (ENF)" userId="109372fa-277b-461c-8ff4-6d780d3602bd" providerId="ADAL" clId="{9AF828B6-3501-42F3-981E-E8EE9025D256}" dt="2023-06-05T07:13:58" v="385"/>
              <pc2:cmMkLst xmlns:pc2="http://schemas.microsoft.com/office/powerpoint/2019/9/main/command">
                <pc:docMk/>
                <pc:sldMk cId="2710296564" sldId="350"/>
                <pc2:cmMk id="{795738D5-34C0-4130-BD01-CEE3D599A6C5}"/>
              </pc2:cmMkLst>
            </pc226:cmChg>
          </p:ext>
        </pc:extLst>
      </pc:sldChg>
      <pc:sldChg chg="addSp delSp modSp mod modAnim">
        <pc:chgData name="Xing Xing (ENF)" userId="109372fa-277b-461c-8ff4-6d780d3602bd" providerId="ADAL" clId="{9AF828B6-3501-42F3-981E-E8EE9025D256}" dt="2023-06-06T06:25:49.998" v="2468" actId="403"/>
        <pc:sldMkLst>
          <pc:docMk/>
          <pc:sldMk cId="683752913" sldId="352"/>
        </pc:sldMkLst>
        <pc:spChg chg="mod">
          <ac:chgData name="Xing Xing (ENF)" userId="109372fa-277b-461c-8ff4-6d780d3602bd" providerId="ADAL" clId="{9AF828B6-3501-42F3-981E-E8EE9025D256}" dt="2023-06-06T06:25:49.746" v="2467" actId="2711"/>
          <ac:spMkLst>
            <pc:docMk/>
            <pc:sldMk cId="683752913" sldId="352"/>
            <ac:spMk id="3" creationId="{2B787828-E34B-3C04-1AA5-1B657E31C6F3}"/>
          </ac:spMkLst>
        </pc:spChg>
        <pc:spChg chg="mod">
          <ac:chgData name="Xing Xing (ENF)" userId="109372fa-277b-461c-8ff4-6d780d3602bd" providerId="ADAL" clId="{9AF828B6-3501-42F3-981E-E8EE9025D256}" dt="2023-06-05T08:30:49.358" v="1519" actId="15"/>
          <ac:spMkLst>
            <pc:docMk/>
            <pc:sldMk cId="683752913" sldId="352"/>
            <ac:spMk id="5" creationId="{EBEDECA6-C167-A297-DF4B-EAA11DC00371}"/>
          </ac:spMkLst>
        </pc:spChg>
        <pc:spChg chg="add mod">
          <ac:chgData name="Xing Xing (ENF)" userId="109372fa-277b-461c-8ff4-6d780d3602bd" providerId="ADAL" clId="{9AF828B6-3501-42F3-981E-E8EE9025D256}" dt="2023-06-05T07:14:15.243" v="390"/>
          <ac:spMkLst>
            <pc:docMk/>
            <pc:sldMk cId="683752913" sldId="352"/>
            <ac:spMk id="6" creationId="{D78AB12D-3E99-7314-A33E-0EABA2078111}"/>
          </ac:spMkLst>
        </pc:spChg>
        <pc:spChg chg="mod">
          <ac:chgData name="Xing Xing (ENF)" userId="109372fa-277b-461c-8ff4-6d780d3602bd" providerId="ADAL" clId="{9AF828B6-3501-42F3-981E-E8EE9025D256}" dt="2023-06-05T08:23:39.055" v="1359" actId="1035"/>
          <ac:spMkLst>
            <pc:docMk/>
            <pc:sldMk cId="683752913" sldId="352"/>
            <ac:spMk id="7" creationId="{7B3D02EF-811B-15C0-F0D9-2BD5DE310F9D}"/>
          </ac:spMkLst>
        </pc:spChg>
        <pc:spChg chg="del">
          <ac:chgData name="Xing Xing (ENF)" userId="109372fa-277b-461c-8ff4-6d780d3602bd" providerId="ADAL" clId="{9AF828B6-3501-42F3-981E-E8EE9025D256}" dt="2023-06-05T07:14:14.700" v="389" actId="478"/>
          <ac:spMkLst>
            <pc:docMk/>
            <pc:sldMk cId="683752913" sldId="352"/>
            <ac:spMk id="8" creationId="{98EBE082-1175-AF04-C8DC-6AD69E274574}"/>
          </ac:spMkLst>
        </pc:spChg>
        <pc:spChg chg="add mod">
          <ac:chgData name="Xing Xing (ENF)" userId="109372fa-277b-461c-8ff4-6d780d3602bd" providerId="ADAL" clId="{9AF828B6-3501-42F3-981E-E8EE9025D256}" dt="2023-06-05T07:14:15.243" v="390"/>
          <ac:spMkLst>
            <pc:docMk/>
            <pc:sldMk cId="683752913" sldId="352"/>
            <ac:spMk id="9" creationId="{FDAA96AC-DC8D-A49F-DC90-CA7F963C747E}"/>
          </ac:spMkLst>
        </pc:spChg>
        <pc:spChg chg="mod">
          <ac:chgData name="Xing Xing (ENF)" userId="109372fa-277b-461c-8ff4-6d780d3602bd" providerId="ADAL" clId="{9AF828B6-3501-42F3-981E-E8EE9025D256}" dt="2023-06-06T06:25:49.998" v="2468" actId="403"/>
          <ac:spMkLst>
            <pc:docMk/>
            <pc:sldMk cId="683752913" sldId="352"/>
            <ac:spMk id="10" creationId="{3145B9A7-3340-56DD-9AA4-62AFDE3E892B}"/>
          </ac:spMkLst>
        </pc:spChg>
        <pc:spChg chg="mod">
          <ac:chgData name="Xing Xing (ENF)" userId="109372fa-277b-461c-8ff4-6d780d3602bd" providerId="ADAL" clId="{9AF828B6-3501-42F3-981E-E8EE9025D256}" dt="2023-06-05T08:23:39.055" v="1359" actId="1035"/>
          <ac:spMkLst>
            <pc:docMk/>
            <pc:sldMk cId="683752913" sldId="352"/>
            <ac:spMk id="13" creationId="{EBEB43F7-170D-9B13-7D87-4477B105DC1B}"/>
          </ac:spMkLst>
        </pc:spChg>
        <pc:spChg chg="mod">
          <ac:chgData name="Xing Xing (ENF)" userId="109372fa-277b-461c-8ff4-6d780d3602bd" providerId="ADAL" clId="{9AF828B6-3501-42F3-981E-E8EE9025D256}" dt="2023-06-05T08:23:39.055" v="1359" actId="1035"/>
          <ac:spMkLst>
            <pc:docMk/>
            <pc:sldMk cId="683752913" sldId="352"/>
            <ac:spMk id="14" creationId="{3D04EC68-5517-B929-F9CD-3B90FFB5DC34}"/>
          </ac:spMkLst>
        </pc:spChg>
        <pc:spChg chg="mod">
          <ac:chgData name="Xing Xing (ENF)" userId="109372fa-277b-461c-8ff4-6d780d3602bd" providerId="ADAL" clId="{9AF828B6-3501-42F3-981E-E8EE9025D256}" dt="2023-06-05T08:30:40.113" v="1518" actId="1076"/>
          <ac:spMkLst>
            <pc:docMk/>
            <pc:sldMk cId="683752913" sldId="352"/>
            <ac:spMk id="17" creationId="{ACADB602-872E-8F12-4339-0179B6FC5383}"/>
          </ac:spMkLst>
        </pc:spChg>
        <pc:spChg chg="mod">
          <ac:chgData name="Xing Xing (ENF)" userId="109372fa-277b-461c-8ff4-6d780d3602bd" providerId="ADAL" clId="{9AF828B6-3501-42F3-981E-E8EE9025D256}" dt="2023-06-05T08:30:40.113" v="1518" actId="1076"/>
          <ac:spMkLst>
            <pc:docMk/>
            <pc:sldMk cId="683752913" sldId="352"/>
            <ac:spMk id="18" creationId="{BA13F3D0-9E7B-9A0F-B95C-FCF30CE79C4C}"/>
          </ac:spMkLst>
        </pc:spChg>
        <pc:spChg chg="mod">
          <ac:chgData name="Xing Xing (ENF)" userId="109372fa-277b-461c-8ff4-6d780d3602bd" providerId="ADAL" clId="{9AF828B6-3501-42F3-981E-E8EE9025D256}" dt="2023-06-05T08:30:40.113" v="1518" actId="1076"/>
          <ac:spMkLst>
            <pc:docMk/>
            <pc:sldMk cId="683752913" sldId="352"/>
            <ac:spMk id="19" creationId="{B3139717-3E77-AFF5-7697-5B4766831BAE}"/>
          </ac:spMkLst>
        </pc:spChg>
        <pc:spChg chg="mod">
          <ac:chgData name="Xing Xing (ENF)" userId="109372fa-277b-461c-8ff4-6d780d3602bd" providerId="ADAL" clId="{9AF828B6-3501-42F3-981E-E8EE9025D256}" dt="2023-06-06T06:25:49.182" v="2465" actId="2711"/>
          <ac:spMkLst>
            <pc:docMk/>
            <pc:sldMk cId="683752913" sldId="352"/>
            <ac:spMk id="21" creationId="{3F4D796B-7D48-D4B6-DD6A-A9C34876AEB8}"/>
          </ac:spMkLst>
        </pc:spChg>
        <pc:spChg chg="del">
          <ac:chgData name="Xing Xing (ENF)" userId="109372fa-277b-461c-8ff4-6d780d3602bd" providerId="ADAL" clId="{9AF828B6-3501-42F3-981E-E8EE9025D256}" dt="2023-06-05T07:14:14.700" v="389" actId="478"/>
          <ac:spMkLst>
            <pc:docMk/>
            <pc:sldMk cId="683752913" sldId="352"/>
            <ac:spMk id="22" creationId="{64919540-BDE6-78E4-9309-F630E3C68458}"/>
          </ac:spMkLst>
        </pc:spChg>
        <pc:spChg chg="mod">
          <ac:chgData name="Xing Xing (ENF)" userId="109372fa-277b-461c-8ff4-6d780d3602bd" providerId="ADAL" clId="{9AF828B6-3501-42F3-981E-E8EE9025D256}" dt="2023-06-05T08:23:39.055" v="1359" actId="1035"/>
          <ac:spMkLst>
            <pc:docMk/>
            <pc:sldMk cId="683752913" sldId="352"/>
            <ac:spMk id="23" creationId="{D94E3C0A-91B6-6115-0AB0-71F7D4C38A6E}"/>
          </ac:spMkLst>
        </pc:spChg>
        <pc:spChg chg="mod">
          <ac:chgData name="Xing Xing (ENF)" userId="109372fa-277b-461c-8ff4-6d780d3602bd" providerId="ADAL" clId="{9AF828B6-3501-42F3-981E-E8EE9025D256}" dt="2023-06-05T08:23:39.055" v="1359" actId="1035"/>
          <ac:spMkLst>
            <pc:docMk/>
            <pc:sldMk cId="683752913" sldId="352"/>
            <ac:spMk id="25" creationId="{102E5736-76A4-A165-F13C-084E6DD712AC}"/>
          </ac:spMkLst>
        </pc:spChg>
        <pc:spChg chg="mod">
          <ac:chgData name="Xing Xing (ENF)" userId="109372fa-277b-461c-8ff4-6d780d3602bd" providerId="ADAL" clId="{9AF828B6-3501-42F3-981E-E8EE9025D256}" dt="2023-06-05T08:23:39.055" v="1359" actId="1035"/>
          <ac:spMkLst>
            <pc:docMk/>
            <pc:sldMk cId="683752913" sldId="352"/>
            <ac:spMk id="26" creationId="{D7C7DCEB-9295-884B-96B4-6B1F3B01A0D8}"/>
          </ac:spMkLst>
        </pc:spChg>
        <pc:spChg chg="mod">
          <ac:chgData name="Xing Xing (ENF)" userId="109372fa-277b-461c-8ff4-6d780d3602bd" providerId="ADAL" clId="{9AF828B6-3501-42F3-981E-E8EE9025D256}" dt="2023-06-05T08:23:39.055" v="1359" actId="1035"/>
          <ac:spMkLst>
            <pc:docMk/>
            <pc:sldMk cId="683752913" sldId="352"/>
            <ac:spMk id="27" creationId="{86135CFC-23A9-BF08-EB41-9847ECF3F1A6}"/>
          </ac:spMkLst>
        </pc:spChg>
        <pc:spChg chg="mod">
          <ac:chgData name="Xing Xing (ENF)" userId="109372fa-277b-461c-8ff4-6d780d3602bd" providerId="ADAL" clId="{9AF828B6-3501-42F3-981E-E8EE9025D256}" dt="2023-06-05T08:23:39.055" v="1359" actId="1035"/>
          <ac:spMkLst>
            <pc:docMk/>
            <pc:sldMk cId="683752913" sldId="352"/>
            <ac:spMk id="28" creationId="{471AB4D4-EC58-48CA-7797-70730070CC91}"/>
          </ac:spMkLst>
        </pc:spChg>
        <pc:spChg chg="mod">
          <ac:chgData name="Xing Xing (ENF)" userId="109372fa-277b-461c-8ff4-6d780d3602bd" providerId="ADAL" clId="{9AF828B6-3501-42F3-981E-E8EE9025D256}" dt="2023-06-05T08:23:39.055" v="1359" actId="1035"/>
          <ac:spMkLst>
            <pc:docMk/>
            <pc:sldMk cId="683752913" sldId="352"/>
            <ac:spMk id="29" creationId="{10754957-6387-0C2A-C752-7E4055B1D467}"/>
          </ac:spMkLst>
        </pc:spChg>
        <pc:spChg chg="mod">
          <ac:chgData name="Xing Xing (ENF)" userId="109372fa-277b-461c-8ff4-6d780d3602bd" providerId="ADAL" clId="{9AF828B6-3501-42F3-981E-E8EE9025D256}" dt="2023-06-05T08:30:40.113" v="1518" actId="1076"/>
          <ac:spMkLst>
            <pc:docMk/>
            <pc:sldMk cId="683752913" sldId="352"/>
            <ac:spMk id="36" creationId="{709876A6-76BA-C47F-339E-5BA548766F98}"/>
          </ac:spMkLst>
        </pc:spChg>
        <pc:grpChg chg="del mod">
          <ac:chgData name="Xing Xing (ENF)" userId="109372fa-277b-461c-8ff4-6d780d3602bd" providerId="ADAL" clId="{9AF828B6-3501-42F3-981E-E8EE9025D256}" dt="2023-06-05T08:25:18.202" v="1440" actId="478"/>
          <ac:grpSpMkLst>
            <pc:docMk/>
            <pc:sldMk cId="683752913" sldId="352"/>
            <ac:grpSpMk id="30" creationId="{C83AB191-951A-22FA-1813-73A4AF42CD86}"/>
          </ac:grpSpMkLst>
        </pc:grpChg>
        <pc:grpChg chg="mod">
          <ac:chgData name="Xing Xing (ENF)" userId="109372fa-277b-461c-8ff4-6d780d3602bd" providerId="ADAL" clId="{9AF828B6-3501-42F3-981E-E8EE9025D256}" dt="2023-06-05T08:30:40.113" v="1518" actId="1076"/>
          <ac:grpSpMkLst>
            <pc:docMk/>
            <pc:sldMk cId="683752913" sldId="352"/>
            <ac:grpSpMk id="31" creationId="{89321223-C507-EF67-9714-A461F06E6C01}"/>
          </ac:grpSpMkLst>
        </pc:grpChg>
        <pc:grpChg chg="mod">
          <ac:chgData name="Xing Xing (ENF)" userId="109372fa-277b-461c-8ff4-6d780d3602bd" providerId="ADAL" clId="{9AF828B6-3501-42F3-981E-E8EE9025D256}" dt="2023-06-05T08:30:40.113" v="1518" actId="1076"/>
          <ac:grpSpMkLst>
            <pc:docMk/>
            <pc:sldMk cId="683752913" sldId="352"/>
            <ac:grpSpMk id="32" creationId="{057CAD22-8FD9-80C7-B4A4-A565A25ACC6D}"/>
          </ac:grpSpMkLst>
        </pc:grpChg>
        <pc:grpChg chg="mod">
          <ac:chgData name="Xing Xing (ENF)" userId="109372fa-277b-461c-8ff4-6d780d3602bd" providerId="ADAL" clId="{9AF828B6-3501-42F3-981E-E8EE9025D256}" dt="2023-06-05T08:30:40.113" v="1518" actId="1076"/>
          <ac:grpSpMkLst>
            <pc:docMk/>
            <pc:sldMk cId="683752913" sldId="352"/>
            <ac:grpSpMk id="33" creationId="{2599CBBF-CCFA-2574-2E9C-4E4CEB82E325}"/>
          </ac:grpSpMkLst>
        </pc:grpChg>
        <pc:grpChg chg="mod">
          <ac:chgData name="Xing Xing (ENF)" userId="109372fa-277b-461c-8ff4-6d780d3602bd" providerId="ADAL" clId="{9AF828B6-3501-42F3-981E-E8EE9025D256}" dt="2023-06-05T08:30:40.113" v="1518" actId="1076"/>
          <ac:grpSpMkLst>
            <pc:docMk/>
            <pc:sldMk cId="683752913" sldId="352"/>
            <ac:grpSpMk id="34" creationId="{3084DDD3-8C93-9830-D550-096A617EDD2C}"/>
          </ac:grpSpMkLst>
        </pc:grpChg>
        <pc:grpChg chg="mod">
          <ac:chgData name="Xing Xing (ENF)" userId="109372fa-277b-461c-8ff4-6d780d3602bd" providerId="ADAL" clId="{9AF828B6-3501-42F3-981E-E8EE9025D256}" dt="2023-06-05T08:30:40.113" v="1518" actId="1076"/>
          <ac:grpSpMkLst>
            <pc:docMk/>
            <pc:sldMk cId="683752913" sldId="352"/>
            <ac:grpSpMk id="35" creationId="{2316292C-C0B9-DE12-7E76-537DE03FEE4F}"/>
          </ac:grpSpMkLst>
        </pc:grpChg>
        <pc:picChg chg="mod">
          <ac:chgData name="Xing Xing (ENF)" userId="109372fa-277b-461c-8ff4-6d780d3602bd" providerId="ADAL" clId="{9AF828B6-3501-42F3-981E-E8EE9025D256}" dt="2023-06-05T08:30:40.113" v="1518" actId="1076"/>
          <ac:picMkLst>
            <pc:docMk/>
            <pc:sldMk cId="683752913" sldId="352"/>
            <ac:picMk id="2" creationId="{F731F26A-08FB-80F5-E39C-1A2D94841F5F}"/>
          </ac:picMkLst>
        </pc:picChg>
        <pc:picChg chg="add del mod">
          <ac:chgData name="Xing Xing (ENF)" userId="109372fa-277b-461c-8ff4-6d780d3602bd" providerId="ADAL" clId="{9AF828B6-3501-42F3-981E-E8EE9025D256}" dt="2023-06-05T08:25:30.482" v="1443" actId="478"/>
          <ac:picMkLst>
            <pc:docMk/>
            <pc:sldMk cId="683752913" sldId="352"/>
            <ac:picMk id="11" creationId="{F75E7B53-6745-53F9-295F-AB125F7EF778}"/>
          </ac:picMkLst>
        </pc:picChg>
        <pc:picChg chg="mod">
          <ac:chgData name="Xing Xing (ENF)" userId="109372fa-277b-461c-8ff4-6d780d3602bd" providerId="ADAL" clId="{9AF828B6-3501-42F3-981E-E8EE9025D256}" dt="2023-06-05T08:30:40.113" v="1518" actId="1076"/>
          <ac:picMkLst>
            <pc:docMk/>
            <pc:sldMk cId="683752913" sldId="352"/>
            <ac:picMk id="12" creationId="{B63FAD88-4308-4CD1-1F46-2EFBA5C4C3DD}"/>
          </ac:picMkLst>
        </pc:picChg>
        <pc:picChg chg="mod">
          <ac:chgData name="Xing Xing (ENF)" userId="109372fa-277b-461c-8ff4-6d780d3602bd" providerId="ADAL" clId="{9AF828B6-3501-42F3-981E-E8EE9025D256}" dt="2023-06-05T08:30:40.113" v="1518" actId="1076"/>
          <ac:picMkLst>
            <pc:docMk/>
            <pc:sldMk cId="683752913" sldId="352"/>
            <ac:picMk id="16" creationId="{7CDC1AE0-28A0-6563-31EA-83211F3A1A92}"/>
          </ac:picMkLst>
        </pc:picChg>
        <pc:picChg chg="mod">
          <ac:chgData name="Xing Xing (ENF)" userId="109372fa-277b-461c-8ff4-6d780d3602bd" providerId="ADAL" clId="{9AF828B6-3501-42F3-981E-E8EE9025D256}" dt="2023-06-05T08:30:40.113" v="1518" actId="1076"/>
          <ac:picMkLst>
            <pc:docMk/>
            <pc:sldMk cId="683752913" sldId="352"/>
            <ac:picMk id="20" creationId="{1EADBB0F-947D-497B-8A4F-FB51156F9261}"/>
          </ac:picMkLst>
        </pc:picChg>
        <pc:picChg chg="mod">
          <ac:chgData name="Xing Xing (ENF)" userId="109372fa-277b-461c-8ff4-6d780d3602bd" providerId="ADAL" clId="{9AF828B6-3501-42F3-981E-E8EE9025D256}" dt="2023-06-05T08:30:40.113" v="1518" actId="1076"/>
          <ac:picMkLst>
            <pc:docMk/>
            <pc:sldMk cId="683752913" sldId="352"/>
            <ac:picMk id="24" creationId="{B3686C1A-4642-C16C-C487-6DA277833B87}"/>
          </ac:picMkLst>
        </pc:picChg>
        <pc:picChg chg="add mod">
          <ac:chgData name="Xing Xing (ENF)" userId="109372fa-277b-461c-8ff4-6d780d3602bd" providerId="ADAL" clId="{9AF828B6-3501-42F3-981E-E8EE9025D256}" dt="2023-06-06T02:09:25.497" v="2103" actId="1076"/>
          <ac:picMkLst>
            <pc:docMk/>
            <pc:sldMk cId="683752913" sldId="352"/>
            <ac:picMk id="37" creationId="{6D1C7055-CEEC-CA45-5AAF-9C8E2C7DC9BD}"/>
          </ac:picMkLst>
        </pc:picChg>
        <pc:picChg chg="add del mod">
          <ac:chgData name="Xing Xing (ENF)" userId="109372fa-277b-461c-8ff4-6d780d3602bd" providerId="ADAL" clId="{9AF828B6-3501-42F3-981E-E8EE9025D256}" dt="2023-06-06T02:08:59.901" v="2093" actId="478"/>
          <ac:picMkLst>
            <pc:docMk/>
            <pc:sldMk cId="683752913" sldId="352"/>
            <ac:picMk id="1026" creationId="{2FF966C1-CD97-0CAD-1496-173CC18807CD}"/>
          </ac:picMkLst>
        </pc:picChg>
      </pc:sldChg>
      <pc:sldChg chg="modSp mod">
        <pc:chgData name="Xing Xing (ENF)" userId="109372fa-277b-461c-8ff4-6d780d3602bd" providerId="ADAL" clId="{9AF828B6-3501-42F3-981E-E8EE9025D256}" dt="2023-06-06T06:55:32.856" v="2606" actId="14100"/>
        <pc:sldMkLst>
          <pc:docMk/>
          <pc:sldMk cId="27674397" sldId="355"/>
        </pc:sldMkLst>
        <pc:spChg chg="mod">
          <ac:chgData name="Xing Xing (ENF)" userId="109372fa-277b-461c-8ff4-6d780d3602bd" providerId="ADAL" clId="{9AF828B6-3501-42F3-981E-E8EE9025D256}" dt="2023-06-06T06:55:32.856" v="2606" actId="14100"/>
          <ac:spMkLst>
            <pc:docMk/>
            <pc:sldMk cId="27674397" sldId="355"/>
            <ac:spMk id="2" creationId="{FE39D076-7666-2805-4C0F-BC0F71C87E9A}"/>
          </ac:spMkLst>
        </pc:spChg>
      </pc:sldChg>
      <pc:sldChg chg="addSp delSp modSp mod">
        <pc:chgData name="Xing Xing (ENF)" userId="109372fa-277b-461c-8ff4-6d780d3602bd" providerId="ADAL" clId="{9AF828B6-3501-42F3-981E-E8EE9025D256}" dt="2023-06-05T07:13:08.544" v="366"/>
        <pc:sldMkLst>
          <pc:docMk/>
          <pc:sldMk cId="2554639604" sldId="359"/>
        </pc:sldMkLst>
        <pc:spChg chg="del">
          <ac:chgData name="Xing Xing (ENF)" userId="109372fa-277b-461c-8ff4-6d780d3602bd" providerId="ADAL" clId="{9AF828B6-3501-42F3-981E-E8EE9025D256}" dt="2023-06-05T07:13:08.176" v="365" actId="478"/>
          <ac:spMkLst>
            <pc:docMk/>
            <pc:sldMk cId="2554639604" sldId="359"/>
            <ac:spMk id="3" creationId="{7A64D446-F6BF-15E5-AADC-3BCEF3DC5F69}"/>
          </ac:spMkLst>
        </pc:spChg>
        <pc:spChg chg="mod">
          <ac:chgData name="Xing Xing (ENF)" userId="109372fa-277b-461c-8ff4-6d780d3602bd" providerId="ADAL" clId="{9AF828B6-3501-42F3-981E-E8EE9025D256}" dt="2023-06-05T06:48:11.664" v="57" actId="113"/>
          <ac:spMkLst>
            <pc:docMk/>
            <pc:sldMk cId="2554639604" sldId="359"/>
            <ac:spMk id="5" creationId="{B74C32B4-BE45-62B1-9D06-9B50814C5E38}"/>
          </ac:spMkLst>
        </pc:spChg>
        <pc:spChg chg="add mod">
          <ac:chgData name="Xing Xing (ENF)" userId="109372fa-277b-461c-8ff4-6d780d3602bd" providerId="ADAL" clId="{9AF828B6-3501-42F3-981E-E8EE9025D256}" dt="2023-06-05T07:13:08.544" v="366"/>
          <ac:spMkLst>
            <pc:docMk/>
            <pc:sldMk cId="2554639604" sldId="359"/>
            <ac:spMk id="6" creationId="{BA834FF4-E712-0D95-C6FD-AAF835F95F50}"/>
          </ac:spMkLst>
        </pc:spChg>
      </pc:sldChg>
      <pc:sldChg chg="addSp delSp modSp mod modAnim">
        <pc:chgData name="Xing Xing (ENF)" userId="109372fa-277b-461c-8ff4-6d780d3602bd" providerId="ADAL" clId="{9AF828B6-3501-42F3-981E-E8EE9025D256}" dt="2023-06-06T01:58:11.256" v="2085"/>
        <pc:sldMkLst>
          <pc:docMk/>
          <pc:sldMk cId="3586372608" sldId="372"/>
        </pc:sldMkLst>
        <pc:spChg chg="mod">
          <ac:chgData name="Xing Xing (ENF)" userId="109372fa-277b-461c-8ff4-6d780d3602bd" providerId="ADAL" clId="{9AF828B6-3501-42F3-981E-E8EE9025D256}" dt="2023-06-05T06:43:53.753" v="15" actId="20577"/>
          <ac:spMkLst>
            <pc:docMk/>
            <pc:sldMk cId="3586372608" sldId="372"/>
            <ac:spMk id="4" creationId="{93C7A7A2-B97D-44FC-2D97-B148B592F504}"/>
          </ac:spMkLst>
        </pc:spChg>
        <pc:spChg chg="mod">
          <ac:chgData name="Xing Xing (ENF)" userId="109372fa-277b-461c-8ff4-6d780d3602bd" providerId="ADAL" clId="{9AF828B6-3501-42F3-981E-E8EE9025D256}" dt="2023-06-05T07:32:47.235" v="674" actId="404"/>
          <ac:spMkLst>
            <pc:docMk/>
            <pc:sldMk cId="3586372608" sldId="372"/>
            <ac:spMk id="5" creationId="{412B5C3F-2AF5-A933-0B33-704A72528543}"/>
          </ac:spMkLst>
        </pc:spChg>
        <pc:spChg chg="mod">
          <ac:chgData name="Xing Xing (ENF)" userId="109372fa-277b-461c-8ff4-6d780d3602bd" providerId="ADAL" clId="{9AF828B6-3501-42F3-981E-E8EE9025D256}" dt="2023-06-05T06:45:56.964" v="48" actId="1076"/>
          <ac:spMkLst>
            <pc:docMk/>
            <pc:sldMk cId="3586372608" sldId="372"/>
            <ac:spMk id="14" creationId="{F8029BA3-BE1C-E8E7-70EC-91C647E9E62C}"/>
          </ac:spMkLst>
        </pc:spChg>
        <pc:spChg chg="del">
          <ac:chgData name="Xing Xing (ENF)" userId="109372fa-277b-461c-8ff4-6d780d3602bd" providerId="ADAL" clId="{9AF828B6-3501-42F3-981E-E8EE9025D256}" dt="2023-06-05T07:13:48.352" v="381" actId="478"/>
          <ac:spMkLst>
            <pc:docMk/>
            <pc:sldMk cId="3586372608" sldId="372"/>
            <ac:spMk id="15" creationId="{664E169F-23E1-ED9A-6770-EEDF4F4170B4}"/>
          </ac:spMkLst>
        </pc:spChg>
        <pc:spChg chg="add mod">
          <ac:chgData name="Xing Xing (ENF)" userId="109372fa-277b-461c-8ff4-6d780d3602bd" providerId="ADAL" clId="{9AF828B6-3501-42F3-981E-E8EE9025D256}" dt="2023-06-05T07:13:48.761" v="382"/>
          <ac:spMkLst>
            <pc:docMk/>
            <pc:sldMk cId="3586372608" sldId="372"/>
            <ac:spMk id="31" creationId="{D3CB91B4-1917-5CE3-3A28-7247E89AABCD}"/>
          </ac:spMkLst>
        </pc:spChg>
        <pc:spChg chg="mod">
          <ac:chgData name="Xing Xing (ENF)" userId="109372fa-277b-461c-8ff4-6d780d3602bd" providerId="ADAL" clId="{9AF828B6-3501-42F3-981E-E8EE9025D256}" dt="2023-06-05T06:45:00.018" v="31" actId="1076"/>
          <ac:spMkLst>
            <pc:docMk/>
            <pc:sldMk cId="3586372608" sldId="372"/>
            <ac:spMk id="33" creationId="{50583B16-7888-950F-C34F-CC897AB292B7}"/>
          </ac:spMkLst>
        </pc:spChg>
        <pc:spChg chg="mod">
          <ac:chgData name="Xing Xing (ENF)" userId="109372fa-277b-461c-8ff4-6d780d3602bd" providerId="ADAL" clId="{9AF828B6-3501-42F3-981E-E8EE9025D256}" dt="2023-06-05T06:44:50.036" v="30" actId="14100"/>
          <ac:spMkLst>
            <pc:docMk/>
            <pc:sldMk cId="3586372608" sldId="372"/>
            <ac:spMk id="34" creationId="{74DF382E-8D83-BA26-F8BF-1D38C094F9C5}"/>
          </ac:spMkLst>
        </pc:spChg>
        <pc:spChg chg="add mod">
          <ac:chgData name="Xing Xing (ENF)" userId="109372fa-277b-461c-8ff4-6d780d3602bd" providerId="ADAL" clId="{9AF828B6-3501-42F3-981E-E8EE9025D256}" dt="2023-06-06T01:57:27.336" v="2080" actId="164"/>
          <ac:spMkLst>
            <pc:docMk/>
            <pc:sldMk cId="3586372608" sldId="372"/>
            <ac:spMk id="35" creationId="{DD04AB44-0943-5206-B5DB-F22DBD4B1AEF}"/>
          </ac:spMkLst>
        </pc:spChg>
        <pc:spChg chg="add mod">
          <ac:chgData name="Xing Xing (ENF)" userId="109372fa-277b-461c-8ff4-6d780d3602bd" providerId="ADAL" clId="{9AF828B6-3501-42F3-981E-E8EE9025D256}" dt="2023-06-06T01:57:27.336" v="2080" actId="164"/>
          <ac:spMkLst>
            <pc:docMk/>
            <pc:sldMk cId="3586372608" sldId="372"/>
            <ac:spMk id="36" creationId="{0444DE75-F759-C1AF-34D9-137F04865185}"/>
          </ac:spMkLst>
        </pc:spChg>
        <pc:spChg chg="add mod">
          <ac:chgData name="Xing Xing (ENF)" userId="109372fa-277b-461c-8ff4-6d780d3602bd" providerId="ADAL" clId="{9AF828B6-3501-42F3-981E-E8EE9025D256}" dt="2023-06-06T01:57:27.336" v="2080" actId="164"/>
          <ac:spMkLst>
            <pc:docMk/>
            <pc:sldMk cId="3586372608" sldId="372"/>
            <ac:spMk id="37" creationId="{954C3CAC-79D5-9973-ADD3-49CE78360522}"/>
          </ac:spMkLst>
        </pc:spChg>
        <pc:grpChg chg="mod">
          <ac:chgData name="Xing Xing (ENF)" userId="109372fa-277b-461c-8ff4-6d780d3602bd" providerId="ADAL" clId="{9AF828B6-3501-42F3-981E-E8EE9025D256}" dt="2023-06-05T06:44:44.800" v="29" actId="1038"/>
          <ac:grpSpMkLst>
            <pc:docMk/>
            <pc:sldMk cId="3586372608" sldId="372"/>
            <ac:grpSpMk id="32" creationId="{6C5BFB0F-2972-5B31-CFE6-F995F0072237}"/>
          </ac:grpSpMkLst>
        </pc:grpChg>
        <pc:grpChg chg="add mod">
          <ac:chgData name="Xing Xing (ENF)" userId="109372fa-277b-461c-8ff4-6d780d3602bd" providerId="ADAL" clId="{9AF828B6-3501-42F3-981E-E8EE9025D256}" dt="2023-06-06T01:57:27.336" v="2080" actId="164"/>
          <ac:grpSpMkLst>
            <pc:docMk/>
            <pc:sldMk cId="3586372608" sldId="372"/>
            <ac:grpSpMk id="38" creationId="{4FAE93F6-D8C1-71F9-89BF-B66015FBB6D8}"/>
          </ac:grpSpMkLst>
        </pc:grpChg>
      </pc:sldChg>
      <pc:sldChg chg="addSp delSp modSp">
        <pc:chgData name="Xing Xing (ENF)" userId="109372fa-277b-461c-8ff4-6d780d3602bd" providerId="ADAL" clId="{9AF828B6-3501-42F3-981E-E8EE9025D256}" dt="2023-06-05T07:14:03.099" v="387"/>
        <pc:sldMkLst>
          <pc:docMk/>
          <pc:sldMk cId="3363381779" sldId="376"/>
        </pc:sldMkLst>
        <pc:spChg chg="del mod">
          <ac:chgData name="Xing Xing (ENF)" userId="109372fa-277b-461c-8ff4-6d780d3602bd" providerId="ADAL" clId="{9AF828B6-3501-42F3-981E-E8EE9025D256}" dt="2023-06-05T07:14:02.729" v="386" actId="478"/>
          <ac:spMkLst>
            <pc:docMk/>
            <pc:sldMk cId="3363381779" sldId="376"/>
            <ac:spMk id="6" creationId="{84EEE2E5-D1C3-D5DC-5FC6-A867AC51C03C}"/>
          </ac:spMkLst>
        </pc:spChg>
        <pc:spChg chg="add mod">
          <ac:chgData name="Xing Xing (ENF)" userId="109372fa-277b-461c-8ff4-6d780d3602bd" providerId="ADAL" clId="{9AF828B6-3501-42F3-981E-E8EE9025D256}" dt="2023-06-05T07:14:03.099" v="387"/>
          <ac:spMkLst>
            <pc:docMk/>
            <pc:sldMk cId="3363381779" sldId="376"/>
            <ac:spMk id="13" creationId="{C916DCFA-C5CC-DEC9-E26F-9D0EA0126901}"/>
          </ac:spMkLst>
        </pc:spChg>
      </pc:sldChg>
      <pc:sldChg chg="addSp delSp modSp mod">
        <pc:chgData name="Xing Xing (ENF)" userId="109372fa-277b-461c-8ff4-6d780d3602bd" providerId="ADAL" clId="{9AF828B6-3501-42F3-981E-E8EE9025D256}" dt="2023-06-05T07:13:12.315" v="368"/>
        <pc:sldMkLst>
          <pc:docMk/>
          <pc:sldMk cId="3482827903" sldId="383"/>
        </pc:sldMkLst>
        <pc:spChg chg="del">
          <ac:chgData name="Xing Xing (ENF)" userId="109372fa-277b-461c-8ff4-6d780d3602bd" providerId="ADAL" clId="{9AF828B6-3501-42F3-981E-E8EE9025D256}" dt="2023-06-05T07:13:11.938" v="367" actId="478"/>
          <ac:spMkLst>
            <pc:docMk/>
            <pc:sldMk cId="3482827903" sldId="383"/>
            <ac:spMk id="3" creationId="{8EAB4F2D-40BD-628A-6D36-36100BCF44A2}"/>
          </ac:spMkLst>
        </pc:spChg>
        <pc:spChg chg="mod">
          <ac:chgData name="Xing Xing (ENF)" userId="109372fa-277b-461c-8ff4-6d780d3602bd" providerId="ADAL" clId="{9AF828B6-3501-42F3-981E-E8EE9025D256}" dt="2023-06-05T06:47:32.084" v="53" actId="20577"/>
          <ac:spMkLst>
            <pc:docMk/>
            <pc:sldMk cId="3482827903" sldId="383"/>
            <ac:spMk id="4" creationId="{30D30B1A-E8BA-0EC7-3DBF-8E7AA7645A7C}"/>
          </ac:spMkLst>
        </pc:spChg>
        <pc:spChg chg="add mod">
          <ac:chgData name="Xing Xing (ENF)" userId="109372fa-277b-461c-8ff4-6d780d3602bd" providerId="ADAL" clId="{9AF828B6-3501-42F3-981E-E8EE9025D256}" dt="2023-06-05T07:13:12.315" v="368"/>
          <ac:spMkLst>
            <pc:docMk/>
            <pc:sldMk cId="3482827903" sldId="383"/>
            <ac:spMk id="6" creationId="{7A25C6DB-C205-598A-A158-D8973A760202}"/>
          </ac:spMkLst>
        </pc:spChg>
      </pc:sldChg>
      <pc:sldChg chg="addSp delSp modSp mod">
        <pc:chgData name="Xing Xing (ENF)" userId="109372fa-277b-461c-8ff4-6d780d3602bd" providerId="ADAL" clId="{9AF828B6-3501-42F3-981E-E8EE9025D256}" dt="2023-06-05T07:13:17.458" v="370"/>
        <pc:sldMkLst>
          <pc:docMk/>
          <pc:sldMk cId="172036165" sldId="384"/>
        </pc:sldMkLst>
        <pc:spChg chg="del">
          <ac:chgData name="Xing Xing (ENF)" userId="109372fa-277b-461c-8ff4-6d780d3602bd" providerId="ADAL" clId="{9AF828B6-3501-42F3-981E-E8EE9025D256}" dt="2023-06-05T07:13:17.036" v="369" actId="478"/>
          <ac:spMkLst>
            <pc:docMk/>
            <pc:sldMk cId="172036165" sldId="384"/>
            <ac:spMk id="2" creationId="{DD1338D3-2F02-A882-F5CA-B00E0AEFD447}"/>
          </ac:spMkLst>
        </pc:spChg>
        <pc:spChg chg="mod">
          <ac:chgData name="Xing Xing (ENF)" userId="109372fa-277b-461c-8ff4-6d780d3602bd" providerId="ADAL" clId="{9AF828B6-3501-42F3-981E-E8EE9025D256}" dt="2023-06-05T06:47:40.542" v="54" actId="20577"/>
          <ac:spMkLst>
            <pc:docMk/>
            <pc:sldMk cId="172036165" sldId="384"/>
            <ac:spMk id="4" creationId="{44CAA500-D845-5098-D2B7-12E5771E52F2}"/>
          </ac:spMkLst>
        </pc:spChg>
        <pc:spChg chg="add mod">
          <ac:chgData name="Xing Xing (ENF)" userId="109372fa-277b-461c-8ff4-6d780d3602bd" providerId="ADAL" clId="{9AF828B6-3501-42F3-981E-E8EE9025D256}" dt="2023-06-05T07:13:17.458" v="370"/>
          <ac:spMkLst>
            <pc:docMk/>
            <pc:sldMk cId="172036165" sldId="384"/>
            <ac:spMk id="12" creationId="{A58AF6DF-7F09-03A0-C503-CAE50DF8D8F0}"/>
          </ac:spMkLst>
        </pc:spChg>
      </pc:sldChg>
      <pc:sldChg chg="modSp mod">
        <pc:chgData name="Xing Xing (ENF)" userId="109372fa-277b-461c-8ff4-6d780d3602bd" providerId="ADAL" clId="{9AF828B6-3501-42F3-981E-E8EE9025D256}" dt="2023-06-05T06:48:37.004" v="63" actId="113"/>
        <pc:sldMkLst>
          <pc:docMk/>
          <pc:sldMk cId="254526287" sldId="385"/>
        </pc:sldMkLst>
        <pc:spChg chg="mod">
          <ac:chgData name="Xing Xing (ENF)" userId="109372fa-277b-461c-8ff4-6d780d3602bd" providerId="ADAL" clId="{9AF828B6-3501-42F3-981E-E8EE9025D256}" dt="2023-06-05T06:48:37.004" v="63" actId="113"/>
          <ac:spMkLst>
            <pc:docMk/>
            <pc:sldMk cId="254526287" sldId="385"/>
            <ac:spMk id="5" creationId="{A48B459B-70EA-0C22-F020-3D180E47477C}"/>
          </ac:spMkLst>
        </pc:spChg>
      </pc:sldChg>
      <pc:sldChg chg="addSp delSp modSp mod">
        <pc:chgData name="Xing Xing (ENF)" userId="109372fa-277b-461c-8ff4-6d780d3602bd" providerId="ADAL" clId="{9AF828B6-3501-42F3-981E-E8EE9025D256}" dt="2023-06-06T01:52:58.632" v="2046" actId="20577"/>
        <pc:sldMkLst>
          <pc:docMk/>
          <pc:sldMk cId="978973694" sldId="391"/>
        </pc:sldMkLst>
        <pc:spChg chg="del">
          <ac:chgData name="Xing Xing (ENF)" userId="109372fa-277b-461c-8ff4-6d780d3602bd" providerId="ADAL" clId="{9AF828B6-3501-42F3-981E-E8EE9025D256}" dt="2023-06-05T07:13:44.308" v="379" actId="478"/>
          <ac:spMkLst>
            <pc:docMk/>
            <pc:sldMk cId="978973694" sldId="391"/>
            <ac:spMk id="2" creationId="{ACE62CAD-3792-FAEB-4940-D0FD33E0135F}"/>
          </ac:spMkLst>
        </pc:spChg>
        <pc:spChg chg="add mod">
          <ac:chgData name="Xing Xing (ENF)" userId="109372fa-277b-461c-8ff4-6d780d3602bd" providerId="ADAL" clId="{9AF828B6-3501-42F3-981E-E8EE9025D256}" dt="2023-06-05T07:13:44.597" v="380"/>
          <ac:spMkLst>
            <pc:docMk/>
            <pc:sldMk cId="978973694" sldId="391"/>
            <ac:spMk id="3" creationId="{E27C99ED-14A0-D511-7D2D-0914F1276980}"/>
          </ac:spMkLst>
        </pc:spChg>
        <pc:spChg chg="mod">
          <ac:chgData name="Xing Xing (ENF)" userId="109372fa-277b-461c-8ff4-6d780d3602bd" providerId="ADAL" clId="{9AF828B6-3501-42F3-981E-E8EE9025D256}" dt="2023-06-06T01:52:58.632" v="2046" actId="20577"/>
          <ac:spMkLst>
            <pc:docMk/>
            <pc:sldMk cId="978973694" sldId="391"/>
            <ac:spMk id="6" creationId="{FE1863C0-A043-CA1E-B579-87CCCB78929E}"/>
          </ac:spMkLst>
        </pc:spChg>
        <pc:spChg chg="mod">
          <ac:chgData name="Xing Xing (ENF)" userId="109372fa-277b-461c-8ff4-6d780d3602bd" providerId="ADAL" clId="{9AF828B6-3501-42F3-981E-E8EE9025D256}" dt="2023-06-05T06:53:00.005" v="85" actId="113"/>
          <ac:spMkLst>
            <pc:docMk/>
            <pc:sldMk cId="978973694" sldId="391"/>
            <ac:spMk id="7" creationId="{24FFFE89-80BC-61B8-3DDD-28FEB89BFC7D}"/>
          </ac:spMkLst>
        </pc:spChg>
      </pc:sldChg>
      <pc:sldChg chg="modSp mod">
        <pc:chgData name="Xing Xing (ENF)" userId="109372fa-277b-461c-8ff4-6d780d3602bd" providerId="ADAL" clId="{9AF828B6-3501-42F3-981E-E8EE9025D256}" dt="2023-06-05T07:57:40.533" v="1058" actId="14100"/>
        <pc:sldMkLst>
          <pc:docMk/>
          <pc:sldMk cId="235953280" sldId="393"/>
        </pc:sldMkLst>
        <pc:spChg chg="mod">
          <ac:chgData name="Xing Xing (ENF)" userId="109372fa-277b-461c-8ff4-6d780d3602bd" providerId="ADAL" clId="{9AF828B6-3501-42F3-981E-E8EE9025D256}" dt="2023-06-05T07:57:40.533" v="1058" actId="14100"/>
          <ac:spMkLst>
            <pc:docMk/>
            <pc:sldMk cId="235953280" sldId="393"/>
            <ac:spMk id="4" creationId="{6C7A58D2-FF3F-405E-7302-66EA5155EB6B}"/>
          </ac:spMkLst>
        </pc:spChg>
      </pc:sldChg>
      <pc:sldChg chg="addSp delSp modSp del mod">
        <pc:chgData name="Xing Xing (ENF)" userId="109372fa-277b-461c-8ff4-6d780d3602bd" providerId="ADAL" clId="{9AF828B6-3501-42F3-981E-E8EE9025D256}" dt="2023-06-05T09:17:16.417" v="1799" actId="2696"/>
        <pc:sldMkLst>
          <pc:docMk/>
          <pc:sldMk cId="1633171171" sldId="408"/>
        </pc:sldMkLst>
        <pc:spChg chg="add mod">
          <ac:chgData name="Xing Xing (ENF)" userId="109372fa-277b-461c-8ff4-6d780d3602bd" providerId="ADAL" clId="{9AF828B6-3501-42F3-981E-E8EE9025D256}" dt="2023-06-05T07:13:39.726" v="378"/>
          <ac:spMkLst>
            <pc:docMk/>
            <pc:sldMk cId="1633171171" sldId="408"/>
            <ac:spMk id="3" creationId="{FAA37898-0248-5EB2-6AAD-6D0FE5BBB471}"/>
          </ac:spMkLst>
        </pc:spChg>
        <pc:spChg chg="del">
          <ac:chgData name="Xing Xing (ENF)" userId="109372fa-277b-461c-8ff4-6d780d3602bd" providerId="ADAL" clId="{9AF828B6-3501-42F3-981E-E8EE9025D256}" dt="2023-06-05T07:13:39.331" v="377" actId="478"/>
          <ac:spMkLst>
            <pc:docMk/>
            <pc:sldMk cId="1633171171" sldId="408"/>
            <ac:spMk id="6" creationId="{0739EBF7-5F90-313B-1858-DF609EC90BA0}"/>
          </ac:spMkLst>
        </pc:spChg>
        <pc:spChg chg="mod">
          <ac:chgData name="Xing Xing (ENF)" userId="109372fa-277b-461c-8ff4-6d780d3602bd" providerId="ADAL" clId="{9AF828B6-3501-42F3-981E-E8EE9025D256}" dt="2023-06-05T06:51:58.261" v="82" actId="113"/>
          <ac:spMkLst>
            <pc:docMk/>
            <pc:sldMk cId="1633171171" sldId="408"/>
            <ac:spMk id="9" creationId="{C7142408-EF4E-4B88-2A36-82346E4CC660}"/>
          </ac:spMkLst>
        </pc:spChg>
      </pc:sldChg>
      <pc:sldChg chg="addSp delSp modSp del">
        <pc:chgData name="Xing Xing (ENF)" userId="109372fa-277b-461c-8ff4-6d780d3602bd" providerId="ADAL" clId="{9AF828B6-3501-42F3-981E-E8EE9025D256}" dt="2023-06-05T09:16:21.290" v="1796" actId="2696"/>
        <pc:sldMkLst>
          <pc:docMk/>
          <pc:sldMk cId="3380723679" sldId="412"/>
        </pc:sldMkLst>
        <pc:spChg chg="del">
          <ac:chgData name="Xing Xing (ENF)" userId="109372fa-277b-461c-8ff4-6d780d3602bd" providerId="ADAL" clId="{9AF828B6-3501-42F3-981E-E8EE9025D256}" dt="2023-06-05T07:13:26.804" v="373" actId="478"/>
          <ac:spMkLst>
            <pc:docMk/>
            <pc:sldMk cId="3380723679" sldId="412"/>
            <ac:spMk id="3" creationId="{96D92B93-C143-9831-1A4A-5AD08E68BF6B}"/>
          </ac:spMkLst>
        </pc:spChg>
        <pc:spChg chg="add mod">
          <ac:chgData name="Xing Xing (ENF)" userId="109372fa-277b-461c-8ff4-6d780d3602bd" providerId="ADAL" clId="{9AF828B6-3501-42F3-981E-E8EE9025D256}" dt="2023-06-05T07:13:27.085" v="374"/>
          <ac:spMkLst>
            <pc:docMk/>
            <pc:sldMk cId="3380723679" sldId="412"/>
            <ac:spMk id="8" creationId="{BD35D889-6049-03DD-1B6C-998ADC11CA29}"/>
          </ac:spMkLst>
        </pc:spChg>
      </pc:sldChg>
      <pc:sldChg chg="addSp delSp modSp mod">
        <pc:chgData name="Xing Xing (ENF)" userId="109372fa-277b-461c-8ff4-6d780d3602bd" providerId="ADAL" clId="{9AF828B6-3501-42F3-981E-E8EE9025D256}" dt="2023-06-05T06:41:32.108" v="2" actId="1076"/>
        <pc:sldMkLst>
          <pc:docMk/>
          <pc:sldMk cId="508832465" sldId="414"/>
        </pc:sldMkLst>
        <pc:spChg chg="mod">
          <ac:chgData name="Xing Xing (ENF)" userId="109372fa-277b-461c-8ff4-6d780d3602bd" providerId="ADAL" clId="{9AF828B6-3501-42F3-981E-E8EE9025D256}" dt="2023-06-05T06:41:23.728" v="1"/>
          <ac:spMkLst>
            <pc:docMk/>
            <pc:sldMk cId="508832465" sldId="414"/>
            <ac:spMk id="20" creationId="{37565910-47DA-86CB-FDA0-13B958C62CF8}"/>
          </ac:spMkLst>
        </pc:spChg>
        <pc:spChg chg="mod">
          <ac:chgData name="Xing Xing (ENF)" userId="109372fa-277b-461c-8ff4-6d780d3602bd" providerId="ADAL" clId="{9AF828B6-3501-42F3-981E-E8EE9025D256}" dt="2023-06-05T06:41:23.728" v="1"/>
          <ac:spMkLst>
            <pc:docMk/>
            <pc:sldMk cId="508832465" sldId="414"/>
            <ac:spMk id="28" creationId="{2670ADAA-E4F6-F704-9EB4-92D8143BCC05}"/>
          </ac:spMkLst>
        </pc:spChg>
        <pc:spChg chg="mod">
          <ac:chgData name="Xing Xing (ENF)" userId="109372fa-277b-461c-8ff4-6d780d3602bd" providerId="ADAL" clId="{9AF828B6-3501-42F3-981E-E8EE9025D256}" dt="2023-06-05T06:41:23.728" v="1"/>
          <ac:spMkLst>
            <pc:docMk/>
            <pc:sldMk cId="508832465" sldId="414"/>
            <ac:spMk id="39" creationId="{F2F4BD46-2A90-EBA7-A3C6-382B3C24CAD6}"/>
          </ac:spMkLst>
        </pc:spChg>
        <pc:spChg chg="mod">
          <ac:chgData name="Xing Xing (ENF)" userId="109372fa-277b-461c-8ff4-6d780d3602bd" providerId="ADAL" clId="{9AF828B6-3501-42F3-981E-E8EE9025D256}" dt="2023-06-05T06:41:23.728" v="1"/>
          <ac:spMkLst>
            <pc:docMk/>
            <pc:sldMk cId="508832465" sldId="414"/>
            <ac:spMk id="40" creationId="{F62ED73F-7D24-EC9D-9331-ACD573D4E42B}"/>
          </ac:spMkLst>
        </pc:spChg>
        <pc:spChg chg="mod">
          <ac:chgData name="Xing Xing (ENF)" userId="109372fa-277b-461c-8ff4-6d780d3602bd" providerId="ADAL" clId="{9AF828B6-3501-42F3-981E-E8EE9025D256}" dt="2023-06-05T06:41:23.728" v="1"/>
          <ac:spMkLst>
            <pc:docMk/>
            <pc:sldMk cId="508832465" sldId="414"/>
            <ac:spMk id="41" creationId="{E423AFC5-D1A0-2C13-7977-4F8574CC3B50}"/>
          </ac:spMkLst>
        </pc:spChg>
        <pc:spChg chg="mod">
          <ac:chgData name="Xing Xing (ENF)" userId="109372fa-277b-461c-8ff4-6d780d3602bd" providerId="ADAL" clId="{9AF828B6-3501-42F3-981E-E8EE9025D256}" dt="2023-06-05T06:41:23.728" v="1"/>
          <ac:spMkLst>
            <pc:docMk/>
            <pc:sldMk cId="508832465" sldId="414"/>
            <ac:spMk id="44" creationId="{78B56210-B256-09CB-AAB1-E0117B7373E9}"/>
          </ac:spMkLst>
        </pc:spChg>
        <pc:spChg chg="mod">
          <ac:chgData name="Xing Xing (ENF)" userId="109372fa-277b-461c-8ff4-6d780d3602bd" providerId="ADAL" clId="{9AF828B6-3501-42F3-981E-E8EE9025D256}" dt="2023-06-05T06:41:23.728" v="1"/>
          <ac:spMkLst>
            <pc:docMk/>
            <pc:sldMk cId="508832465" sldId="414"/>
            <ac:spMk id="50" creationId="{36238E55-1CDA-DDBF-F5F0-BB00F8DA459C}"/>
          </ac:spMkLst>
        </pc:spChg>
        <pc:spChg chg="mod">
          <ac:chgData name="Xing Xing (ENF)" userId="109372fa-277b-461c-8ff4-6d780d3602bd" providerId="ADAL" clId="{9AF828B6-3501-42F3-981E-E8EE9025D256}" dt="2023-06-05T06:41:23.728" v="1"/>
          <ac:spMkLst>
            <pc:docMk/>
            <pc:sldMk cId="508832465" sldId="414"/>
            <ac:spMk id="52" creationId="{CE847E22-0E55-E4C8-BCD9-0C1F06A40695}"/>
          </ac:spMkLst>
        </pc:spChg>
        <pc:spChg chg="mod">
          <ac:chgData name="Xing Xing (ENF)" userId="109372fa-277b-461c-8ff4-6d780d3602bd" providerId="ADAL" clId="{9AF828B6-3501-42F3-981E-E8EE9025D256}" dt="2023-06-05T06:41:23.728" v="1"/>
          <ac:spMkLst>
            <pc:docMk/>
            <pc:sldMk cId="508832465" sldId="414"/>
            <ac:spMk id="53" creationId="{E5FD39D5-0A43-61B5-1C6C-749F553A6AB2}"/>
          </ac:spMkLst>
        </pc:spChg>
        <pc:grpChg chg="add mod">
          <ac:chgData name="Xing Xing (ENF)" userId="109372fa-277b-461c-8ff4-6d780d3602bd" providerId="ADAL" clId="{9AF828B6-3501-42F3-981E-E8EE9025D256}" dt="2023-06-05T06:41:32.108" v="2" actId="1076"/>
          <ac:grpSpMkLst>
            <pc:docMk/>
            <pc:sldMk cId="508832465" sldId="414"/>
            <ac:grpSpMk id="18" creationId="{495E01CA-E1DB-3BA4-BFB8-8459771EA0F0}"/>
          </ac:grpSpMkLst>
        </pc:grpChg>
        <pc:grpChg chg="del">
          <ac:chgData name="Xing Xing (ENF)" userId="109372fa-277b-461c-8ff4-6d780d3602bd" providerId="ADAL" clId="{9AF828B6-3501-42F3-981E-E8EE9025D256}" dt="2023-06-05T06:41:23.369" v="0" actId="478"/>
          <ac:grpSpMkLst>
            <pc:docMk/>
            <pc:sldMk cId="508832465" sldId="414"/>
            <ac:grpSpMk id="32" creationId="{2412C3F0-4DC8-DD7C-E9AC-6946EE0EA778}"/>
          </ac:grpSpMkLst>
        </pc:grpChg>
      </pc:sldChg>
      <pc:sldChg chg="addSp delSp modSp add modAnim">
        <pc:chgData name="Xing Xing (ENF)" userId="109372fa-277b-461c-8ff4-6d780d3602bd" providerId="ADAL" clId="{9AF828B6-3501-42F3-981E-E8EE9025D256}" dt="2023-06-05T07:13:33.830" v="376"/>
        <pc:sldMkLst>
          <pc:docMk/>
          <pc:sldMk cId="821783581" sldId="415"/>
        </pc:sldMkLst>
        <pc:spChg chg="add mod">
          <ac:chgData name="Xing Xing (ENF)" userId="109372fa-277b-461c-8ff4-6d780d3602bd" providerId="ADAL" clId="{9AF828B6-3501-42F3-981E-E8EE9025D256}" dt="2023-06-05T07:13:33.830" v="376"/>
          <ac:spMkLst>
            <pc:docMk/>
            <pc:sldMk cId="821783581" sldId="415"/>
            <ac:spMk id="2" creationId="{96EC42E8-9A1E-D43E-4F20-9A5613393073}"/>
          </ac:spMkLst>
        </pc:spChg>
        <pc:spChg chg="mod">
          <ac:chgData name="Xing Xing (ENF)" userId="109372fa-277b-461c-8ff4-6d780d3602bd" providerId="ADAL" clId="{9AF828B6-3501-42F3-981E-E8EE9025D256}" dt="2023-06-05T06:52:03.668" v="83" actId="113"/>
          <ac:spMkLst>
            <pc:docMk/>
            <pc:sldMk cId="821783581" sldId="415"/>
            <ac:spMk id="5" creationId="{1AF95EE1-3FDC-C990-F684-C65C676ECEEB}"/>
          </ac:spMkLst>
        </pc:spChg>
        <pc:spChg chg="del">
          <ac:chgData name="Xing Xing (ENF)" userId="109372fa-277b-461c-8ff4-6d780d3602bd" providerId="ADAL" clId="{9AF828B6-3501-42F3-981E-E8EE9025D256}" dt="2023-06-05T07:13:33.534" v="375" actId="478"/>
          <ac:spMkLst>
            <pc:docMk/>
            <pc:sldMk cId="821783581" sldId="415"/>
            <ac:spMk id="12" creationId="{4AEF95EC-E0E6-93EA-C29B-7507DBDC1E97}"/>
          </ac:spMkLst>
        </pc:spChg>
      </pc:sldChg>
      <pc:sldChg chg="addSp delSp modSp new mod ord modClrScheme delAnim modAnim chgLayout">
        <pc:chgData name="Xing Xing (ENF)" userId="109372fa-277b-461c-8ff4-6d780d3602bd" providerId="ADAL" clId="{9AF828B6-3501-42F3-981E-E8EE9025D256}" dt="2023-06-05T07:59:55.437" v="1090" actId="20577"/>
        <pc:sldMkLst>
          <pc:docMk/>
          <pc:sldMk cId="2203190417" sldId="416"/>
        </pc:sldMkLst>
        <pc:spChg chg="del mod ord">
          <ac:chgData name="Xing Xing (ENF)" userId="109372fa-277b-461c-8ff4-6d780d3602bd" providerId="ADAL" clId="{9AF828B6-3501-42F3-981E-E8EE9025D256}" dt="2023-06-05T06:58:21.695" v="93" actId="700"/>
          <ac:spMkLst>
            <pc:docMk/>
            <pc:sldMk cId="2203190417" sldId="416"/>
            <ac:spMk id="2" creationId="{B57C6AE0-8979-F5F3-FF7E-84B5D0459AAC}"/>
          </ac:spMkLst>
        </pc:spChg>
        <pc:spChg chg="del mod ord">
          <ac:chgData name="Xing Xing (ENF)" userId="109372fa-277b-461c-8ff4-6d780d3602bd" providerId="ADAL" clId="{9AF828B6-3501-42F3-981E-E8EE9025D256}" dt="2023-06-05T06:58:21.695" v="93" actId="700"/>
          <ac:spMkLst>
            <pc:docMk/>
            <pc:sldMk cId="2203190417" sldId="416"/>
            <ac:spMk id="3" creationId="{D62961D7-2012-36A8-4C3F-0A6B2385FB9D}"/>
          </ac:spMkLst>
        </pc:spChg>
        <pc:spChg chg="add mod ord">
          <ac:chgData name="Xing Xing (ENF)" userId="109372fa-277b-461c-8ff4-6d780d3602bd" providerId="ADAL" clId="{9AF828B6-3501-42F3-981E-E8EE9025D256}" dt="2023-06-05T06:58:31.515" v="121" actId="20577"/>
          <ac:spMkLst>
            <pc:docMk/>
            <pc:sldMk cId="2203190417" sldId="416"/>
            <ac:spMk id="4" creationId="{3F052943-E9EE-7D31-88A9-362CFA2656A7}"/>
          </ac:spMkLst>
        </pc:spChg>
        <pc:spChg chg="add mod ord">
          <ac:chgData name="Xing Xing (ENF)" userId="109372fa-277b-461c-8ff4-6d780d3602bd" providerId="ADAL" clId="{9AF828B6-3501-42F3-981E-E8EE9025D256}" dt="2023-06-05T07:59:55.437" v="1090" actId="20577"/>
          <ac:spMkLst>
            <pc:docMk/>
            <pc:sldMk cId="2203190417" sldId="416"/>
            <ac:spMk id="5" creationId="{FA9732A5-3D1F-9C83-59C0-B4EBCE9EC934}"/>
          </ac:spMkLst>
        </pc:spChg>
        <pc:spChg chg="add mod">
          <ac:chgData name="Xing Xing (ENF)" userId="109372fa-277b-461c-8ff4-6d780d3602bd" providerId="ADAL" clId="{9AF828B6-3501-42F3-981E-E8EE9025D256}" dt="2023-06-05T07:49:09.432" v="1016" actId="1076"/>
          <ac:spMkLst>
            <pc:docMk/>
            <pc:sldMk cId="2203190417" sldId="416"/>
            <ac:spMk id="6" creationId="{F3CB6028-76C7-D592-C249-90BB74DE2054}"/>
          </ac:spMkLst>
        </pc:spChg>
        <pc:spChg chg="add mod">
          <ac:chgData name="Xing Xing (ENF)" userId="109372fa-277b-461c-8ff4-6d780d3602bd" providerId="ADAL" clId="{9AF828B6-3501-42F3-981E-E8EE9025D256}" dt="2023-06-05T07:14:11.316" v="388"/>
          <ac:spMkLst>
            <pc:docMk/>
            <pc:sldMk cId="2203190417" sldId="416"/>
            <ac:spMk id="22" creationId="{9CE8B4CC-6DF9-3999-EBD9-224A0E0ED854}"/>
          </ac:spMkLst>
        </pc:spChg>
        <pc:spChg chg="add mod">
          <ac:chgData name="Xing Xing (ENF)" userId="109372fa-277b-461c-8ff4-6d780d3602bd" providerId="ADAL" clId="{9AF828B6-3501-42F3-981E-E8EE9025D256}" dt="2023-06-05T07:14:11.316" v="388"/>
          <ac:spMkLst>
            <pc:docMk/>
            <pc:sldMk cId="2203190417" sldId="416"/>
            <ac:spMk id="23" creationId="{6B4447E2-205A-64DA-C14B-B62B7F5281EE}"/>
          </ac:spMkLst>
        </pc:spChg>
        <pc:spChg chg="add del mod">
          <ac:chgData name="Xing Xing (ENF)" userId="109372fa-277b-461c-8ff4-6d780d3602bd" providerId="ADAL" clId="{9AF828B6-3501-42F3-981E-E8EE9025D256}" dt="2023-06-05T07:42:12.646" v="813" actId="478"/>
          <ac:spMkLst>
            <pc:docMk/>
            <pc:sldMk cId="2203190417" sldId="416"/>
            <ac:spMk id="38" creationId="{0A52FAE9-4842-4811-C791-E0FDB53F3E3F}"/>
          </ac:spMkLst>
        </pc:spChg>
        <pc:spChg chg="add del mod">
          <ac:chgData name="Xing Xing (ENF)" userId="109372fa-277b-461c-8ff4-6d780d3602bd" providerId="ADAL" clId="{9AF828B6-3501-42F3-981E-E8EE9025D256}" dt="2023-06-05T07:42:12.646" v="813" actId="478"/>
          <ac:spMkLst>
            <pc:docMk/>
            <pc:sldMk cId="2203190417" sldId="416"/>
            <ac:spMk id="40" creationId="{8BABB253-2F2A-E0C0-80FB-43F48BAEE627}"/>
          </ac:spMkLst>
        </pc:spChg>
        <pc:spChg chg="add del mod">
          <ac:chgData name="Xing Xing (ENF)" userId="109372fa-277b-461c-8ff4-6d780d3602bd" providerId="ADAL" clId="{9AF828B6-3501-42F3-981E-E8EE9025D256}" dt="2023-06-05T07:29:11.957" v="615" actId="478"/>
          <ac:spMkLst>
            <pc:docMk/>
            <pc:sldMk cId="2203190417" sldId="416"/>
            <ac:spMk id="41" creationId="{87942986-49D5-7E51-2D67-837CA6C9A5BF}"/>
          </ac:spMkLst>
        </pc:spChg>
        <pc:spChg chg="add del mod">
          <ac:chgData name="Xing Xing (ENF)" userId="109372fa-277b-461c-8ff4-6d780d3602bd" providerId="ADAL" clId="{9AF828B6-3501-42F3-981E-E8EE9025D256}" dt="2023-06-05T07:42:12.646" v="813" actId="478"/>
          <ac:spMkLst>
            <pc:docMk/>
            <pc:sldMk cId="2203190417" sldId="416"/>
            <ac:spMk id="43" creationId="{7A090EDA-2D84-42E7-BE39-6299C93C32CB}"/>
          </ac:spMkLst>
        </pc:spChg>
        <pc:spChg chg="add del mod">
          <ac:chgData name="Xing Xing (ENF)" userId="109372fa-277b-461c-8ff4-6d780d3602bd" providerId="ADAL" clId="{9AF828B6-3501-42F3-981E-E8EE9025D256}" dt="2023-06-05T07:42:12.646" v="813" actId="478"/>
          <ac:spMkLst>
            <pc:docMk/>
            <pc:sldMk cId="2203190417" sldId="416"/>
            <ac:spMk id="44" creationId="{1E2A13EB-B02C-2D82-23A9-D004340BDF44}"/>
          </ac:spMkLst>
        </pc:spChg>
        <pc:spChg chg="add del mod">
          <ac:chgData name="Xing Xing (ENF)" userId="109372fa-277b-461c-8ff4-6d780d3602bd" providerId="ADAL" clId="{9AF828B6-3501-42F3-981E-E8EE9025D256}" dt="2023-06-05T07:42:12.646" v="813" actId="478"/>
          <ac:spMkLst>
            <pc:docMk/>
            <pc:sldMk cId="2203190417" sldId="416"/>
            <ac:spMk id="45" creationId="{0B78E486-4493-62FF-824A-87C239C3252A}"/>
          </ac:spMkLst>
        </pc:spChg>
        <pc:spChg chg="add mod topLvl">
          <ac:chgData name="Xing Xing (ENF)" userId="109372fa-277b-461c-8ff4-6d780d3602bd" providerId="ADAL" clId="{9AF828B6-3501-42F3-981E-E8EE9025D256}" dt="2023-06-05T07:53:04.028" v="1040" actId="164"/>
          <ac:spMkLst>
            <pc:docMk/>
            <pc:sldMk cId="2203190417" sldId="416"/>
            <ac:spMk id="46" creationId="{4F4E95BF-ECB4-2D85-BD0C-5E2350545A9D}"/>
          </ac:spMkLst>
        </pc:spChg>
        <pc:spChg chg="add del mod">
          <ac:chgData name="Xing Xing (ENF)" userId="109372fa-277b-461c-8ff4-6d780d3602bd" providerId="ADAL" clId="{9AF828B6-3501-42F3-981E-E8EE9025D256}" dt="2023-06-05T07:46:41.455" v="969" actId="478"/>
          <ac:spMkLst>
            <pc:docMk/>
            <pc:sldMk cId="2203190417" sldId="416"/>
            <ac:spMk id="47" creationId="{46FB1376-C3A6-002E-20F8-9B1CE3F41DBD}"/>
          </ac:spMkLst>
        </pc:spChg>
        <pc:spChg chg="add del mod">
          <ac:chgData name="Xing Xing (ENF)" userId="109372fa-277b-461c-8ff4-6d780d3602bd" providerId="ADAL" clId="{9AF828B6-3501-42F3-981E-E8EE9025D256}" dt="2023-06-05T07:46:41.455" v="969" actId="478"/>
          <ac:spMkLst>
            <pc:docMk/>
            <pc:sldMk cId="2203190417" sldId="416"/>
            <ac:spMk id="48" creationId="{57F1F191-6679-4CA4-6D71-7FC2D343AA24}"/>
          </ac:spMkLst>
        </pc:spChg>
        <pc:spChg chg="add del mod">
          <ac:chgData name="Xing Xing (ENF)" userId="109372fa-277b-461c-8ff4-6d780d3602bd" providerId="ADAL" clId="{9AF828B6-3501-42F3-981E-E8EE9025D256}" dt="2023-06-05T07:46:41.455" v="969" actId="478"/>
          <ac:spMkLst>
            <pc:docMk/>
            <pc:sldMk cId="2203190417" sldId="416"/>
            <ac:spMk id="49" creationId="{5564619D-1E4D-B2A7-056D-0E8470268715}"/>
          </ac:spMkLst>
        </pc:spChg>
        <pc:spChg chg="add del mod">
          <ac:chgData name="Xing Xing (ENF)" userId="109372fa-277b-461c-8ff4-6d780d3602bd" providerId="ADAL" clId="{9AF828B6-3501-42F3-981E-E8EE9025D256}" dt="2023-06-05T07:46:41.455" v="969" actId="478"/>
          <ac:spMkLst>
            <pc:docMk/>
            <pc:sldMk cId="2203190417" sldId="416"/>
            <ac:spMk id="50" creationId="{F4A3D34B-7661-B343-C685-C0A4358D020B}"/>
          </ac:spMkLst>
        </pc:spChg>
        <pc:spChg chg="add del">
          <ac:chgData name="Xing Xing (ENF)" userId="109372fa-277b-461c-8ff4-6d780d3602bd" providerId="ADAL" clId="{9AF828B6-3501-42F3-981E-E8EE9025D256}" dt="2023-06-05T07:30:44.237" v="640" actId="478"/>
          <ac:spMkLst>
            <pc:docMk/>
            <pc:sldMk cId="2203190417" sldId="416"/>
            <ac:spMk id="52" creationId="{0DFFBDA2-B185-A756-4535-F799F4C7014C}"/>
          </ac:spMkLst>
        </pc:spChg>
        <pc:spChg chg="add mod ord topLvl">
          <ac:chgData name="Xing Xing (ENF)" userId="109372fa-277b-461c-8ff4-6d780d3602bd" providerId="ADAL" clId="{9AF828B6-3501-42F3-981E-E8EE9025D256}" dt="2023-06-05T07:53:04.028" v="1040" actId="164"/>
          <ac:spMkLst>
            <pc:docMk/>
            <pc:sldMk cId="2203190417" sldId="416"/>
            <ac:spMk id="53" creationId="{E67B4284-FBBA-3D7D-6F02-09C1080D119A}"/>
          </ac:spMkLst>
        </pc:spChg>
        <pc:spChg chg="add mod topLvl">
          <ac:chgData name="Xing Xing (ENF)" userId="109372fa-277b-461c-8ff4-6d780d3602bd" providerId="ADAL" clId="{9AF828B6-3501-42F3-981E-E8EE9025D256}" dt="2023-06-05T07:53:04.028" v="1040" actId="164"/>
          <ac:spMkLst>
            <pc:docMk/>
            <pc:sldMk cId="2203190417" sldId="416"/>
            <ac:spMk id="55" creationId="{2DEE6F86-FB6D-ECBF-46DD-776B5E388D3A}"/>
          </ac:spMkLst>
        </pc:spChg>
        <pc:spChg chg="add mod ord">
          <ac:chgData name="Xing Xing (ENF)" userId="109372fa-277b-461c-8ff4-6d780d3602bd" providerId="ADAL" clId="{9AF828B6-3501-42F3-981E-E8EE9025D256}" dt="2023-06-05T07:41:39.697" v="803" actId="164"/>
          <ac:spMkLst>
            <pc:docMk/>
            <pc:sldMk cId="2203190417" sldId="416"/>
            <ac:spMk id="56" creationId="{5D23A953-9A85-5022-E6C6-35A26C401DEB}"/>
          </ac:spMkLst>
        </pc:spChg>
        <pc:spChg chg="add mod ord">
          <ac:chgData name="Xing Xing (ENF)" userId="109372fa-277b-461c-8ff4-6d780d3602bd" providerId="ADAL" clId="{9AF828B6-3501-42F3-981E-E8EE9025D256}" dt="2023-06-05T07:41:39.697" v="803" actId="164"/>
          <ac:spMkLst>
            <pc:docMk/>
            <pc:sldMk cId="2203190417" sldId="416"/>
            <ac:spMk id="57" creationId="{CE892C40-0B89-D0CB-E885-9D39E395ED60}"/>
          </ac:spMkLst>
        </pc:spChg>
        <pc:grpChg chg="add del mod">
          <ac:chgData name="Xing Xing (ENF)" userId="109372fa-277b-461c-8ff4-6d780d3602bd" providerId="ADAL" clId="{9AF828B6-3501-42F3-981E-E8EE9025D256}" dt="2023-06-05T07:27:12.600" v="592" actId="165"/>
          <ac:grpSpMkLst>
            <pc:docMk/>
            <pc:sldMk cId="2203190417" sldId="416"/>
            <ac:grpSpMk id="37" creationId="{36792003-F25D-C4C4-BA9D-4BA025A34C25}"/>
          </ac:grpSpMkLst>
        </pc:grpChg>
        <pc:grpChg chg="add del mod topLvl">
          <ac:chgData name="Xing Xing (ENF)" userId="109372fa-277b-461c-8ff4-6d780d3602bd" providerId="ADAL" clId="{9AF828B6-3501-42F3-981E-E8EE9025D256}" dt="2023-06-05T07:48:25.609" v="1006" actId="165"/>
          <ac:grpSpMkLst>
            <pc:docMk/>
            <pc:sldMk cId="2203190417" sldId="416"/>
            <ac:grpSpMk id="39" creationId="{BAC351AE-1813-BE2B-EA89-66ED234B98DC}"/>
          </ac:grpSpMkLst>
        </pc:grpChg>
        <pc:grpChg chg="add del mod topLvl">
          <ac:chgData name="Xing Xing (ENF)" userId="109372fa-277b-461c-8ff4-6d780d3602bd" providerId="ADAL" clId="{9AF828B6-3501-42F3-981E-E8EE9025D256}" dt="2023-06-05T07:47:46.069" v="995" actId="165"/>
          <ac:grpSpMkLst>
            <pc:docMk/>
            <pc:sldMk cId="2203190417" sldId="416"/>
            <ac:grpSpMk id="42" creationId="{E1C7B6AA-8ABF-DF93-DFE9-C8A6018AC856}"/>
          </ac:grpSpMkLst>
        </pc:grpChg>
        <pc:grpChg chg="add del mod">
          <ac:chgData name="Xing Xing (ENF)" userId="109372fa-277b-461c-8ff4-6d780d3602bd" providerId="ADAL" clId="{9AF828B6-3501-42F3-981E-E8EE9025D256}" dt="2023-06-05T07:46:41.455" v="969" actId="478"/>
          <ac:grpSpMkLst>
            <pc:docMk/>
            <pc:sldMk cId="2203190417" sldId="416"/>
            <ac:grpSpMk id="51" creationId="{CE5B0573-90D3-D4D0-BC95-25CE41F57470}"/>
          </ac:grpSpMkLst>
        </pc:grpChg>
        <pc:grpChg chg="add del mod topLvl">
          <ac:chgData name="Xing Xing (ENF)" userId="109372fa-277b-461c-8ff4-6d780d3602bd" providerId="ADAL" clId="{9AF828B6-3501-42F3-981E-E8EE9025D256}" dt="2023-06-05T07:47:26.561" v="993" actId="165"/>
          <ac:grpSpMkLst>
            <pc:docMk/>
            <pc:sldMk cId="2203190417" sldId="416"/>
            <ac:grpSpMk id="54" creationId="{56E8626A-E7D2-72A9-1D44-902D2E60E13A}"/>
          </ac:grpSpMkLst>
        </pc:grpChg>
        <pc:grpChg chg="add del mod">
          <ac:chgData name="Xing Xing (ENF)" userId="109372fa-277b-461c-8ff4-6d780d3602bd" providerId="ADAL" clId="{9AF828B6-3501-42F3-981E-E8EE9025D256}" dt="2023-06-05T07:45:57.468" v="965" actId="165"/>
          <ac:grpSpMkLst>
            <pc:docMk/>
            <pc:sldMk cId="2203190417" sldId="416"/>
            <ac:grpSpMk id="58" creationId="{3303AC39-F620-DC18-C69B-36912115B164}"/>
          </ac:grpSpMkLst>
        </pc:grpChg>
        <pc:grpChg chg="add mod">
          <ac:chgData name="Xing Xing (ENF)" userId="109372fa-277b-461c-8ff4-6d780d3602bd" providerId="ADAL" clId="{9AF828B6-3501-42F3-981E-E8EE9025D256}" dt="2023-06-05T07:41:39.697" v="803" actId="164"/>
          <ac:grpSpMkLst>
            <pc:docMk/>
            <pc:sldMk cId="2203190417" sldId="416"/>
            <ac:grpSpMk id="59" creationId="{11135DE2-F2E3-44EC-3726-EAF820BE0667}"/>
          </ac:grpSpMkLst>
        </pc:grpChg>
        <pc:grpChg chg="add del mod">
          <ac:chgData name="Xing Xing (ENF)" userId="109372fa-277b-461c-8ff4-6d780d3602bd" providerId="ADAL" clId="{9AF828B6-3501-42F3-981E-E8EE9025D256}" dt="2023-06-05T07:50:49.874" v="1027" actId="165"/>
          <ac:grpSpMkLst>
            <pc:docMk/>
            <pc:sldMk cId="2203190417" sldId="416"/>
            <ac:grpSpMk id="60" creationId="{D5CEC8A4-BD0E-E880-AD2A-F08D5F0EBD33}"/>
          </ac:grpSpMkLst>
        </pc:grpChg>
        <pc:grpChg chg="add mod">
          <ac:chgData name="Xing Xing (ENF)" userId="109372fa-277b-461c-8ff4-6d780d3602bd" providerId="ADAL" clId="{9AF828B6-3501-42F3-981E-E8EE9025D256}" dt="2023-06-05T07:53:04.028" v="1040" actId="164"/>
          <ac:grpSpMkLst>
            <pc:docMk/>
            <pc:sldMk cId="2203190417" sldId="416"/>
            <ac:grpSpMk id="73" creationId="{46B13D73-5C38-4DD8-0E4C-0F1BA97B082D}"/>
          </ac:grpSpMkLst>
        </pc:grpChg>
        <pc:picChg chg="add mod">
          <ac:chgData name="Xing Xing (ENF)" userId="109372fa-277b-461c-8ff4-6d780d3602bd" providerId="ADAL" clId="{9AF828B6-3501-42F3-981E-E8EE9025D256}" dt="2023-06-05T07:41:39.697" v="803" actId="164"/>
          <ac:picMkLst>
            <pc:docMk/>
            <pc:sldMk cId="2203190417" sldId="416"/>
            <ac:picMk id="7" creationId="{92836E96-FDC0-3767-F836-F8D1E30924FB}"/>
          </ac:picMkLst>
        </pc:picChg>
        <pc:picChg chg="add mod">
          <ac:chgData name="Xing Xing (ENF)" userId="109372fa-277b-461c-8ff4-6d780d3602bd" providerId="ADAL" clId="{9AF828B6-3501-42F3-981E-E8EE9025D256}" dt="2023-06-05T07:41:39.697" v="803" actId="164"/>
          <ac:picMkLst>
            <pc:docMk/>
            <pc:sldMk cId="2203190417" sldId="416"/>
            <ac:picMk id="9" creationId="{B70BD3BF-D34F-131F-45B8-E87470115E7A}"/>
          </ac:picMkLst>
        </pc:picChg>
        <pc:picChg chg="add mod">
          <ac:chgData name="Xing Xing (ENF)" userId="109372fa-277b-461c-8ff4-6d780d3602bd" providerId="ADAL" clId="{9AF828B6-3501-42F3-981E-E8EE9025D256}" dt="2023-06-05T07:41:39.697" v="803" actId="164"/>
          <ac:picMkLst>
            <pc:docMk/>
            <pc:sldMk cId="2203190417" sldId="416"/>
            <ac:picMk id="11" creationId="{F08DE64B-84A3-E5A0-CDDB-E0D0ADE349DA}"/>
          </ac:picMkLst>
        </pc:picChg>
        <pc:picChg chg="add del mod modCrop">
          <ac:chgData name="Xing Xing (ENF)" userId="109372fa-277b-461c-8ff4-6d780d3602bd" providerId="ADAL" clId="{9AF828B6-3501-42F3-981E-E8EE9025D256}" dt="2023-06-05T07:09:13.988" v="321" actId="478"/>
          <ac:picMkLst>
            <pc:docMk/>
            <pc:sldMk cId="2203190417" sldId="416"/>
            <ac:picMk id="13" creationId="{0D222141-E35F-E81E-E91E-30E737568458}"/>
          </ac:picMkLst>
        </pc:picChg>
        <pc:picChg chg="add mod">
          <ac:chgData name="Xing Xing (ENF)" userId="109372fa-277b-461c-8ff4-6d780d3602bd" providerId="ADAL" clId="{9AF828B6-3501-42F3-981E-E8EE9025D256}" dt="2023-06-05T07:41:39.697" v="803" actId="164"/>
          <ac:picMkLst>
            <pc:docMk/>
            <pc:sldMk cId="2203190417" sldId="416"/>
            <ac:picMk id="15" creationId="{A2561257-0D88-CA3C-A18A-2FE428AFC6C3}"/>
          </ac:picMkLst>
        </pc:picChg>
        <pc:picChg chg="add del mod">
          <ac:chgData name="Xing Xing (ENF)" userId="109372fa-277b-461c-8ff4-6d780d3602bd" providerId="ADAL" clId="{9AF828B6-3501-42F3-981E-E8EE9025D256}" dt="2023-06-05T07:11:26.809" v="332" actId="478"/>
          <ac:picMkLst>
            <pc:docMk/>
            <pc:sldMk cId="2203190417" sldId="416"/>
            <ac:picMk id="17" creationId="{C643974D-AFB5-81F0-05AD-5EE8FB889508}"/>
          </ac:picMkLst>
        </pc:picChg>
        <pc:picChg chg="add mod modCrop">
          <ac:chgData name="Xing Xing (ENF)" userId="109372fa-277b-461c-8ff4-6d780d3602bd" providerId="ADAL" clId="{9AF828B6-3501-42F3-981E-E8EE9025D256}" dt="2023-06-05T07:41:39.697" v="803" actId="164"/>
          <ac:picMkLst>
            <pc:docMk/>
            <pc:sldMk cId="2203190417" sldId="416"/>
            <ac:picMk id="19" creationId="{8090A8B3-9A88-D1C8-1FA9-1183462B2B25}"/>
          </ac:picMkLst>
        </pc:picChg>
        <pc:picChg chg="add mod modCrop">
          <ac:chgData name="Xing Xing (ENF)" userId="109372fa-277b-461c-8ff4-6d780d3602bd" providerId="ADAL" clId="{9AF828B6-3501-42F3-981E-E8EE9025D256}" dt="2023-06-05T07:41:39.697" v="803" actId="164"/>
          <ac:picMkLst>
            <pc:docMk/>
            <pc:sldMk cId="2203190417" sldId="416"/>
            <ac:picMk id="20" creationId="{BE5599CE-B364-7B92-E141-C6201BEE1011}"/>
          </ac:picMkLst>
        </pc:picChg>
        <pc:picChg chg="add mod">
          <ac:chgData name="Xing Xing (ENF)" userId="109372fa-277b-461c-8ff4-6d780d3602bd" providerId="ADAL" clId="{9AF828B6-3501-42F3-981E-E8EE9025D256}" dt="2023-06-05T07:41:39.697" v="803" actId="164"/>
          <ac:picMkLst>
            <pc:docMk/>
            <pc:sldMk cId="2203190417" sldId="416"/>
            <ac:picMk id="21" creationId="{D0671331-9CA7-1214-0A84-32F5DA8CD88E}"/>
          </ac:picMkLst>
        </pc:picChg>
        <pc:picChg chg="add del mod">
          <ac:chgData name="Xing Xing (ENF)" userId="109372fa-277b-461c-8ff4-6d780d3602bd" providerId="ADAL" clId="{9AF828B6-3501-42F3-981E-E8EE9025D256}" dt="2023-06-05T07:21:27.715" v="507" actId="478"/>
          <ac:picMkLst>
            <pc:docMk/>
            <pc:sldMk cId="2203190417" sldId="416"/>
            <ac:picMk id="24" creationId="{4922DA80-6C1C-6BBE-DC5F-2DBFB49E4222}"/>
          </ac:picMkLst>
        </pc:picChg>
        <pc:picChg chg="add del mod">
          <ac:chgData name="Xing Xing (ENF)" userId="109372fa-277b-461c-8ff4-6d780d3602bd" providerId="ADAL" clId="{9AF828B6-3501-42F3-981E-E8EE9025D256}" dt="2023-06-05T07:15:07.147" v="397" actId="478"/>
          <ac:picMkLst>
            <pc:docMk/>
            <pc:sldMk cId="2203190417" sldId="416"/>
            <ac:picMk id="25" creationId="{D61F7BC3-FC27-E2E4-0B16-F6AA8123E422}"/>
          </ac:picMkLst>
        </pc:picChg>
        <pc:picChg chg="add mod ord topLvl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26" creationId="{FE90448A-F68A-92FC-9F30-AECE32D6C996}"/>
          </ac:picMkLst>
        </pc:picChg>
        <pc:picChg chg="add del mod topLvl">
          <ac:chgData name="Xing Xing (ENF)" userId="109372fa-277b-461c-8ff4-6d780d3602bd" providerId="ADAL" clId="{9AF828B6-3501-42F3-981E-E8EE9025D256}" dt="2023-06-05T07:47:59.772" v="1000" actId="478"/>
          <ac:picMkLst>
            <pc:docMk/>
            <pc:sldMk cId="2203190417" sldId="416"/>
            <ac:picMk id="27" creationId="{720D8B4D-21A0-B355-1F84-B14F537A869E}"/>
          </ac:picMkLst>
        </pc:picChg>
        <pc:picChg chg="add mod ord topLvl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28" creationId="{F3F73342-C3C5-B9C3-9E1C-87892521715F}"/>
          </ac:picMkLst>
        </pc:picChg>
        <pc:picChg chg="add del mod topLvl">
          <ac:chgData name="Xing Xing (ENF)" userId="109372fa-277b-461c-8ff4-6d780d3602bd" providerId="ADAL" clId="{9AF828B6-3501-42F3-981E-E8EE9025D256}" dt="2023-06-05T07:47:59.772" v="1000" actId="478"/>
          <ac:picMkLst>
            <pc:docMk/>
            <pc:sldMk cId="2203190417" sldId="416"/>
            <ac:picMk id="29" creationId="{C9029C71-5A95-3DCE-218D-BAB210326945}"/>
          </ac:picMkLst>
        </pc:picChg>
        <pc:picChg chg="add mod ord topLvl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30" creationId="{CE1987DF-FD19-2603-6BBF-83B2A3B8B15A}"/>
          </ac:picMkLst>
        </pc:picChg>
        <pc:picChg chg="add del mod topLvl">
          <ac:chgData name="Xing Xing (ENF)" userId="109372fa-277b-461c-8ff4-6d780d3602bd" providerId="ADAL" clId="{9AF828B6-3501-42F3-981E-E8EE9025D256}" dt="2023-06-05T07:47:59.772" v="1000" actId="478"/>
          <ac:picMkLst>
            <pc:docMk/>
            <pc:sldMk cId="2203190417" sldId="416"/>
            <ac:picMk id="31" creationId="{5B7B8897-F4D1-0092-A694-F0672C606C19}"/>
          </ac:picMkLst>
        </pc:picChg>
        <pc:picChg chg="add mod ord topLvl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32" creationId="{DC8F61E6-19FC-5AD7-0324-35DDB5B2E230}"/>
          </ac:picMkLst>
        </pc:picChg>
        <pc:picChg chg="add del mod topLvl">
          <ac:chgData name="Xing Xing (ENF)" userId="109372fa-277b-461c-8ff4-6d780d3602bd" providerId="ADAL" clId="{9AF828B6-3501-42F3-981E-E8EE9025D256}" dt="2023-06-05T07:47:59.772" v="1000" actId="478"/>
          <ac:picMkLst>
            <pc:docMk/>
            <pc:sldMk cId="2203190417" sldId="416"/>
            <ac:picMk id="33" creationId="{A62DFCD9-ACB6-6665-802F-5333BBC5BA5B}"/>
          </ac:picMkLst>
        </pc:picChg>
        <pc:picChg chg="add mod ord topLvl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34" creationId="{069E2CE1-0650-8E16-5D5F-593EED8A0F39}"/>
          </ac:picMkLst>
        </pc:picChg>
        <pc:picChg chg="add mod ord topLvl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35" creationId="{F6B6EE67-DF97-A2B9-4051-47D64FECF886}"/>
          </ac:picMkLst>
        </pc:picChg>
        <pc:picChg chg="add mod topLvl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36" creationId="{78FB9FB1-E568-8C3D-94BF-87A21CF6F597}"/>
          </ac:picMkLst>
        </pc:picChg>
        <pc:picChg chg="add mod ord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61" creationId="{BD0744E2-35B8-A95F-4488-C1F88A95ACEB}"/>
          </ac:picMkLst>
        </pc:picChg>
        <pc:picChg chg="add mod ord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62" creationId="{BAC7AB63-70CE-6AC8-94CD-7EABDFC05C31}"/>
          </ac:picMkLst>
        </pc:picChg>
        <pc:picChg chg="add mod ord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63" creationId="{87F58BEA-D83D-C2C9-0895-3A0002217400}"/>
          </ac:picMkLst>
        </pc:picChg>
        <pc:picChg chg="add mod ord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64" creationId="{B3B00AD2-307F-450C-91C3-FC41CD871420}"/>
          </ac:picMkLst>
        </pc:picChg>
        <pc:picChg chg="add mod ord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65" creationId="{F51FF395-04D5-265E-D825-AB8FACD46A23}"/>
          </ac:picMkLst>
        </pc:picChg>
        <pc:picChg chg="add mod ord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66" creationId="{DCCE0BB5-3329-1800-D1B7-D374F46C8511}"/>
          </ac:picMkLst>
        </pc:picChg>
        <pc:picChg chg="add mod ord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67" creationId="{BA493B0F-DA50-24A8-4AB2-FBBA5A8734E4}"/>
          </ac:picMkLst>
        </pc:picChg>
        <pc:picChg chg="add mod ord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68" creationId="{D854650D-441B-57C0-03EF-5476B943FC8A}"/>
          </ac:picMkLst>
        </pc:picChg>
        <pc:picChg chg="add mod ord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69" creationId="{4B17582F-867A-E0DF-4D3E-BAD6E67B7CCB}"/>
          </ac:picMkLst>
        </pc:picChg>
        <pc:picChg chg="add mod ord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70" creationId="{5F86BADB-4389-D51A-4699-0DCCF1E97224}"/>
          </ac:picMkLst>
        </pc:picChg>
        <pc:picChg chg="add mod ord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71" creationId="{7824F5BE-B5D2-8901-F3B4-0EA670BD9E43}"/>
          </ac:picMkLst>
        </pc:picChg>
        <pc:picChg chg="add mod ord">
          <ac:chgData name="Xing Xing (ENF)" userId="109372fa-277b-461c-8ff4-6d780d3602bd" providerId="ADAL" clId="{9AF828B6-3501-42F3-981E-E8EE9025D256}" dt="2023-06-05T07:53:04.028" v="1040" actId="164"/>
          <ac:picMkLst>
            <pc:docMk/>
            <pc:sldMk cId="2203190417" sldId="416"/>
            <ac:picMk id="72" creationId="{94318009-232F-B40C-40C7-2D9A29A75BA9}"/>
          </ac:picMkLst>
        </pc:picChg>
      </pc:sldChg>
      <pc:sldChg chg="addSp delSp modSp new del mod modClrScheme modAnim chgLayout">
        <pc:chgData name="Xing Xing (ENF)" userId="109372fa-277b-461c-8ff4-6d780d3602bd" providerId="ADAL" clId="{9AF828B6-3501-42F3-981E-E8EE9025D256}" dt="2023-06-05T07:37:24.345" v="754" actId="2696"/>
        <pc:sldMkLst>
          <pc:docMk/>
          <pc:sldMk cId="2330765664" sldId="417"/>
        </pc:sldMkLst>
        <pc:spChg chg="del mod ord">
          <ac:chgData name="Xing Xing (ENF)" userId="109372fa-277b-461c-8ff4-6d780d3602bd" providerId="ADAL" clId="{9AF828B6-3501-42F3-981E-E8EE9025D256}" dt="2023-06-05T07:15:37.410" v="401" actId="700"/>
          <ac:spMkLst>
            <pc:docMk/>
            <pc:sldMk cId="2330765664" sldId="417"/>
            <ac:spMk id="2" creationId="{0CB417A3-493A-574F-05AB-AEFA46D4771D}"/>
          </ac:spMkLst>
        </pc:spChg>
        <pc:spChg chg="del mod ord">
          <ac:chgData name="Xing Xing (ENF)" userId="109372fa-277b-461c-8ff4-6d780d3602bd" providerId="ADAL" clId="{9AF828B6-3501-42F3-981E-E8EE9025D256}" dt="2023-06-05T07:15:37.410" v="401" actId="700"/>
          <ac:spMkLst>
            <pc:docMk/>
            <pc:sldMk cId="2330765664" sldId="417"/>
            <ac:spMk id="3" creationId="{824112F7-4649-8F61-457B-AD10591D405D}"/>
          </ac:spMkLst>
        </pc:spChg>
        <pc:spChg chg="add mod ord">
          <ac:chgData name="Xing Xing (ENF)" userId="109372fa-277b-461c-8ff4-6d780d3602bd" providerId="ADAL" clId="{9AF828B6-3501-42F3-981E-E8EE9025D256}" dt="2023-06-05T07:15:37.410" v="401" actId="700"/>
          <ac:spMkLst>
            <pc:docMk/>
            <pc:sldMk cId="2330765664" sldId="417"/>
            <ac:spMk id="4" creationId="{5C86B3C0-8236-41D8-FCE7-F8D6909F2EC3}"/>
          </ac:spMkLst>
        </pc:spChg>
        <pc:spChg chg="add del mod ord">
          <ac:chgData name="Xing Xing (ENF)" userId="109372fa-277b-461c-8ff4-6d780d3602bd" providerId="ADAL" clId="{9AF828B6-3501-42F3-981E-E8EE9025D256}" dt="2023-06-05T07:15:39.420" v="402" actId="478"/>
          <ac:spMkLst>
            <pc:docMk/>
            <pc:sldMk cId="2330765664" sldId="417"/>
            <ac:spMk id="5" creationId="{824C2373-EF07-8B52-4C55-338F845A0B0F}"/>
          </ac:spMkLst>
        </pc:spChg>
        <pc:picChg chg="add mod modCrop">
          <ac:chgData name="Xing Xing (ENF)" userId="109372fa-277b-461c-8ff4-6d780d3602bd" providerId="ADAL" clId="{9AF828B6-3501-42F3-981E-E8EE9025D256}" dt="2023-06-05T07:24:08.322" v="543" actId="14100"/>
          <ac:picMkLst>
            <pc:docMk/>
            <pc:sldMk cId="2330765664" sldId="417"/>
            <ac:picMk id="6" creationId="{C55DCEB4-5B41-913B-FDD7-83026A5F3DB2}"/>
          </ac:picMkLst>
        </pc:picChg>
        <pc:picChg chg="add mod modCrop">
          <ac:chgData name="Xing Xing (ENF)" userId="109372fa-277b-461c-8ff4-6d780d3602bd" providerId="ADAL" clId="{9AF828B6-3501-42F3-981E-E8EE9025D256}" dt="2023-06-05T07:25:16.309" v="564" actId="1076"/>
          <ac:picMkLst>
            <pc:docMk/>
            <pc:sldMk cId="2330765664" sldId="417"/>
            <ac:picMk id="7" creationId="{1B196490-7529-82E7-39C6-829763121001}"/>
          </ac:picMkLst>
        </pc:picChg>
        <pc:picChg chg="add del mod modCrop">
          <ac:chgData name="Xing Xing (ENF)" userId="109372fa-277b-461c-8ff4-6d780d3602bd" providerId="ADAL" clId="{9AF828B6-3501-42F3-981E-E8EE9025D256}" dt="2023-06-05T07:25:06.085" v="563" actId="478"/>
          <ac:picMkLst>
            <pc:docMk/>
            <pc:sldMk cId="2330765664" sldId="417"/>
            <ac:picMk id="8" creationId="{2EC8319A-7C4B-8F06-C1CB-4471AC57E406}"/>
          </ac:picMkLst>
        </pc:picChg>
        <pc:picChg chg="add del mod modCrop">
          <ac:chgData name="Xing Xing (ENF)" userId="109372fa-277b-461c-8ff4-6d780d3602bd" providerId="ADAL" clId="{9AF828B6-3501-42F3-981E-E8EE9025D256}" dt="2023-06-05T07:25:06.085" v="563" actId="478"/>
          <ac:picMkLst>
            <pc:docMk/>
            <pc:sldMk cId="2330765664" sldId="417"/>
            <ac:picMk id="9" creationId="{0F7AA783-7DD6-87A8-A6C1-769BC1908EAA}"/>
          </ac:picMkLst>
        </pc:picChg>
        <pc:picChg chg="add del mod modCrop">
          <ac:chgData name="Xing Xing (ENF)" userId="109372fa-277b-461c-8ff4-6d780d3602bd" providerId="ADAL" clId="{9AF828B6-3501-42F3-981E-E8EE9025D256}" dt="2023-06-05T07:25:06.085" v="563" actId="478"/>
          <ac:picMkLst>
            <pc:docMk/>
            <pc:sldMk cId="2330765664" sldId="417"/>
            <ac:picMk id="10" creationId="{C5F45ED3-7670-8010-8E69-C5243F4BF465}"/>
          </ac:picMkLst>
        </pc:picChg>
        <pc:picChg chg="add del mod modCrop">
          <ac:chgData name="Xing Xing (ENF)" userId="109372fa-277b-461c-8ff4-6d780d3602bd" providerId="ADAL" clId="{9AF828B6-3501-42F3-981E-E8EE9025D256}" dt="2023-06-05T07:24:09.946" v="544" actId="478"/>
          <ac:picMkLst>
            <pc:docMk/>
            <pc:sldMk cId="2330765664" sldId="417"/>
            <ac:picMk id="11" creationId="{2704E221-D357-DBA4-844C-5BFCF4247ABE}"/>
          </ac:picMkLst>
        </pc:picChg>
        <pc:picChg chg="add del mod modCrop">
          <ac:chgData name="Xing Xing (ENF)" userId="109372fa-277b-461c-8ff4-6d780d3602bd" providerId="ADAL" clId="{9AF828B6-3501-42F3-981E-E8EE9025D256}" dt="2023-06-05T07:25:06.085" v="563" actId="478"/>
          <ac:picMkLst>
            <pc:docMk/>
            <pc:sldMk cId="2330765664" sldId="417"/>
            <ac:picMk id="12" creationId="{973E3735-9787-4E8B-3637-AC2E73E6B56C}"/>
          </ac:picMkLst>
        </pc:picChg>
        <pc:picChg chg="add mod">
          <ac:chgData name="Xing Xing (ENF)" userId="109372fa-277b-461c-8ff4-6d780d3602bd" providerId="ADAL" clId="{9AF828B6-3501-42F3-981E-E8EE9025D256}" dt="2023-06-05T07:24:43.927" v="556" actId="1076"/>
          <ac:picMkLst>
            <pc:docMk/>
            <pc:sldMk cId="2330765664" sldId="417"/>
            <ac:picMk id="13" creationId="{FF026171-38A5-220C-2E7D-6D97908F6DA4}"/>
          </ac:picMkLst>
        </pc:picChg>
        <pc:picChg chg="add mod">
          <ac:chgData name="Xing Xing (ENF)" userId="109372fa-277b-461c-8ff4-6d780d3602bd" providerId="ADAL" clId="{9AF828B6-3501-42F3-981E-E8EE9025D256}" dt="2023-06-05T07:25:16.309" v="564" actId="1076"/>
          <ac:picMkLst>
            <pc:docMk/>
            <pc:sldMk cId="2330765664" sldId="417"/>
            <ac:picMk id="14" creationId="{E24FD122-CA8A-6D39-0F05-505AA2A87EE5}"/>
          </ac:picMkLst>
        </pc:picChg>
        <pc:picChg chg="add mod">
          <ac:chgData name="Xing Xing (ENF)" userId="109372fa-277b-461c-8ff4-6d780d3602bd" providerId="ADAL" clId="{9AF828B6-3501-42F3-981E-E8EE9025D256}" dt="2023-06-05T07:24:50.631" v="558" actId="1076"/>
          <ac:picMkLst>
            <pc:docMk/>
            <pc:sldMk cId="2330765664" sldId="417"/>
            <ac:picMk id="15" creationId="{224E208F-5216-8AFA-8488-E9355363FC6C}"/>
          </ac:picMkLst>
        </pc:picChg>
        <pc:picChg chg="add mod">
          <ac:chgData name="Xing Xing (ENF)" userId="109372fa-277b-461c-8ff4-6d780d3602bd" providerId="ADAL" clId="{9AF828B6-3501-42F3-981E-E8EE9025D256}" dt="2023-06-05T07:25:16.309" v="564" actId="1076"/>
          <ac:picMkLst>
            <pc:docMk/>
            <pc:sldMk cId="2330765664" sldId="417"/>
            <ac:picMk id="16" creationId="{FBB040CE-86F9-561E-326A-FCC06B9A5B4A}"/>
          </ac:picMkLst>
        </pc:picChg>
        <pc:picChg chg="add mod">
          <ac:chgData name="Xing Xing (ENF)" userId="109372fa-277b-461c-8ff4-6d780d3602bd" providerId="ADAL" clId="{9AF828B6-3501-42F3-981E-E8EE9025D256}" dt="2023-06-05T07:24:56.893" v="560" actId="1076"/>
          <ac:picMkLst>
            <pc:docMk/>
            <pc:sldMk cId="2330765664" sldId="417"/>
            <ac:picMk id="17" creationId="{0E265F1A-C5C8-1510-2364-7275B44F1543}"/>
          </ac:picMkLst>
        </pc:picChg>
        <pc:picChg chg="add mod">
          <ac:chgData name="Xing Xing (ENF)" userId="109372fa-277b-461c-8ff4-6d780d3602bd" providerId="ADAL" clId="{9AF828B6-3501-42F3-981E-E8EE9025D256}" dt="2023-06-05T07:25:16.309" v="564" actId="1076"/>
          <ac:picMkLst>
            <pc:docMk/>
            <pc:sldMk cId="2330765664" sldId="417"/>
            <ac:picMk id="18" creationId="{8DE67214-89F9-B806-C880-59116C308A09}"/>
          </ac:picMkLst>
        </pc:picChg>
        <pc:picChg chg="add mod">
          <ac:chgData name="Xing Xing (ENF)" userId="109372fa-277b-461c-8ff4-6d780d3602bd" providerId="ADAL" clId="{9AF828B6-3501-42F3-981E-E8EE9025D256}" dt="2023-06-05T07:25:01.378" v="562" actId="1076"/>
          <ac:picMkLst>
            <pc:docMk/>
            <pc:sldMk cId="2330765664" sldId="417"/>
            <ac:picMk id="19" creationId="{55B900E4-F211-3924-9F21-F40480D5F530}"/>
          </ac:picMkLst>
        </pc:picChg>
        <pc:picChg chg="add mod">
          <ac:chgData name="Xing Xing (ENF)" userId="109372fa-277b-461c-8ff4-6d780d3602bd" providerId="ADAL" clId="{9AF828B6-3501-42F3-981E-E8EE9025D256}" dt="2023-06-05T07:25:16.309" v="564" actId="1076"/>
          <ac:picMkLst>
            <pc:docMk/>
            <pc:sldMk cId="2330765664" sldId="417"/>
            <ac:picMk id="20" creationId="{36D20863-4666-716F-A67A-4B7F28691FCD}"/>
          </ac:picMkLst>
        </pc:picChg>
        <pc:picChg chg="add mod">
          <ac:chgData name="Xing Xing (ENF)" userId="109372fa-277b-461c-8ff4-6d780d3602bd" providerId="ADAL" clId="{9AF828B6-3501-42F3-981E-E8EE9025D256}" dt="2023-06-05T07:25:39.288" v="567" actId="1076"/>
          <ac:picMkLst>
            <pc:docMk/>
            <pc:sldMk cId="2330765664" sldId="417"/>
            <ac:picMk id="21" creationId="{96D3B85F-31AF-ED35-9E25-DC5C96637792}"/>
          </ac:picMkLst>
        </pc:picChg>
      </pc:sldChg>
      <pc:sldChg chg="add del ord">
        <pc:chgData name="Xing Xing (ENF)" userId="109372fa-277b-461c-8ff4-6d780d3602bd" providerId="ADAL" clId="{9AF828B6-3501-42F3-981E-E8EE9025D256}" dt="2023-06-05T07:23:45.168" v="540" actId="47"/>
        <pc:sldMkLst>
          <pc:docMk/>
          <pc:sldMk cId="805243776" sldId="418"/>
        </pc:sldMkLst>
      </pc:sldChg>
      <pc:sldChg chg="add ord">
        <pc:chgData name="Xing Xing (ENF)" userId="109372fa-277b-461c-8ff4-6d780d3602bd" providerId="ADAL" clId="{9AF828B6-3501-42F3-981E-E8EE9025D256}" dt="2023-06-05T07:23:56.862" v="542"/>
        <pc:sldMkLst>
          <pc:docMk/>
          <pc:sldMk cId="3703797853" sldId="419"/>
        </pc:sldMkLst>
      </pc:sldChg>
      <pc:sldChg chg="addSp delSp modSp new mod ord modClrScheme chgLayout">
        <pc:chgData name="Xing Xing (ENF)" userId="109372fa-277b-461c-8ff4-6d780d3602bd" providerId="ADAL" clId="{9AF828B6-3501-42F3-981E-E8EE9025D256}" dt="2023-06-06T06:52:08.693" v="2590"/>
        <pc:sldMkLst>
          <pc:docMk/>
          <pc:sldMk cId="2567415079" sldId="420"/>
        </pc:sldMkLst>
        <pc:spChg chg="del mod ord">
          <ac:chgData name="Xing Xing (ENF)" userId="109372fa-277b-461c-8ff4-6d780d3602bd" providerId="ADAL" clId="{9AF828B6-3501-42F3-981E-E8EE9025D256}" dt="2023-06-05T08:31:45.060" v="1523" actId="700"/>
          <ac:spMkLst>
            <pc:docMk/>
            <pc:sldMk cId="2567415079" sldId="420"/>
            <ac:spMk id="2" creationId="{49A23D9C-0CDD-270C-E0AE-7D18E24BC7C2}"/>
          </ac:spMkLst>
        </pc:spChg>
        <pc:spChg chg="del mod ord">
          <ac:chgData name="Xing Xing (ENF)" userId="109372fa-277b-461c-8ff4-6d780d3602bd" providerId="ADAL" clId="{9AF828B6-3501-42F3-981E-E8EE9025D256}" dt="2023-06-05T08:31:45.060" v="1523" actId="700"/>
          <ac:spMkLst>
            <pc:docMk/>
            <pc:sldMk cId="2567415079" sldId="420"/>
            <ac:spMk id="3" creationId="{DA0F1163-4010-288B-9D2F-447D9E303FBB}"/>
          </ac:spMkLst>
        </pc:spChg>
        <pc:spChg chg="add mod ord">
          <ac:chgData name="Xing Xing (ENF)" userId="109372fa-277b-461c-8ff4-6d780d3602bd" providerId="ADAL" clId="{9AF828B6-3501-42F3-981E-E8EE9025D256}" dt="2023-06-05T08:32:04.205" v="1581" actId="14100"/>
          <ac:spMkLst>
            <pc:docMk/>
            <pc:sldMk cId="2567415079" sldId="420"/>
            <ac:spMk id="4" creationId="{38FDC098-2F38-4424-93C7-CA62D8BE288D}"/>
          </ac:spMkLst>
        </pc:spChg>
        <pc:spChg chg="add del mod ord">
          <ac:chgData name="Xing Xing (ENF)" userId="109372fa-277b-461c-8ff4-6d780d3602bd" providerId="ADAL" clId="{9AF828B6-3501-42F3-981E-E8EE9025D256}" dt="2023-06-06T06:11:29.727" v="2107" actId="478"/>
          <ac:spMkLst>
            <pc:docMk/>
            <pc:sldMk cId="2567415079" sldId="420"/>
            <ac:spMk id="5" creationId="{CA606854-03FA-8A04-96F2-0A601F815CC1}"/>
          </ac:spMkLst>
        </pc:spChg>
        <pc:picChg chg="add mod">
          <ac:chgData name="Xing Xing (ENF)" userId="109372fa-277b-461c-8ff4-6d780d3602bd" providerId="ADAL" clId="{9AF828B6-3501-42F3-981E-E8EE9025D256}" dt="2023-06-06T06:13:59.021" v="2187" actId="1076"/>
          <ac:picMkLst>
            <pc:docMk/>
            <pc:sldMk cId="2567415079" sldId="420"/>
            <ac:picMk id="7" creationId="{45A899C5-AE53-5B17-FCE5-DD72881F8476}"/>
          </ac:picMkLst>
        </pc:picChg>
        <pc:picChg chg="add mod">
          <ac:chgData name="Xing Xing (ENF)" userId="109372fa-277b-461c-8ff4-6d780d3602bd" providerId="ADAL" clId="{9AF828B6-3501-42F3-981E-E8EE9025D256}" dt="2023-06-06T06:13:59.021" v="2187" actId="1076"/>
          <ac:picMkLst>
            <pc:docMk/>
            <pc:sldMk cId="2567415079" sldId="420"/>
            <ac:picMk id="9" creationId="{5E98EDFC-23D0-37AB-697A-4BBE33E6CA9B}"/>
          </ac:picMkLst>
        </pc:picChg>
        <pc:picChg chg="add mod">
          <ac:chgData name="Xing Xing (ENF)" userId="109372fa-277b-461c-8ff4-6d780d3602bd" providerId="ADAL" clId="{9AF828B6-3501-42F3-981E-E8EE9025D256}" dt="2023-06-06T06:13:59.021" v="2187" actId="1076"/>
          <ac:picMkLst>
            <pc:docMk/>
            <pc:sldMk cId="2567415079" sldId="420"/>
            <ac:picMk id="11" creationId="{057C4B2E-B3DA-0700-2F81-4E7CF52AA93B}"/>
          </ac:picMkLst>
        </pc:picChg>
        <pc:picChg chg="add mod">
          <ac:chgData name="Xing Xing (ENF)" userId="109372fa-277b-461c-8ff4-6d780d3602bd" providerId="ADAL" clId="{9AF828B6-3501-42F3-981E-E8EE9025D256}" dt="2023-06-06T06:13:59.021" v="2187" actId="1076"/>
          <ac:picMkLst>
            <pc:docMk/>
            <pc:sldMk cId="2567415079" sldId="420"/>
            <ac:picMk id="13" creationId="{824AD50E-75C1-8EDA-5D40-B96BD3ADC4D9}"/>
          </ac:picMkLst>
        </pc:picChg>
        <pc:picChg chg="add mod">
          <ac:chgData name="Xing Xing (ENF)" userId="109372fa-277b-461c-8ff4-6d780d3602bd" providerId="ADAL" clId="{9AF828B6-3501-42F3-981E-E8EE9025D256}" dt="2023-06-06T06:13:59.021" v="2187" actId="1076"/>
          <ac:picMkLst>
            <pc:docMk/>
            <pc:sldMk cId="2567415079" sldId="420"/>
            <ac:picMk id="15" creationId="{9B8712D0-2F99-C282-E5B9-16AF65901590}"/>
          </ac:picMkLst>
        </pc:picChg>
        <pc:picChg chg="add mod">
          <ac:chgData name="Xing Xing (ENF)" userId="109372fa-277b-461c-8ff4-6d780d3602bd" providerId="ADAL" clId="{9AF828B6-3501-42F3-981E-E8EE9025D256}" dt="2023-06-06T06:13:59.021" v="2187" actId="1076"/>
          <ac:picMkLst>
            <pc:docMk/>
            <pc:sldMk cId="2567415079" sldId="420"/>
            <ac:picMk id="17" creationId="{B1396CDA-8069-70B1-CFD9-D45A66E0BC0C}"/>
          </ac:picMkLst>
        </pc:picChg>
        <pc:picChg chg="add mod">
          <ac:chgData name="Xing Xing (ENF)" userId="109372fa-277b-461c-8ff4-6d780d3602bd" providerId="ADAL" clId="{9AF828B6-3501-42F3-981E-E8EE9025D256}" dt="2023-06-06T06:15:02.040" v="2191" actId="1076"/>
          <ac:picMkLst>
            <pc:docMk/>
            <pc:sldMk cId="2567415079" sldId="420"/>
            <ac:picMk id="18" creationId="{3004E3D1-CE8D-7986-26CB-DE65F961E4EF}"/>
          </ac:picMkLst>
        </pc:picChg>
        <pc:picChg chg="add mod">
          <ac:chgData name="Xing Xing (ENF)" userId="109372fa-277b-461c-8ff4-6d780d3602bd" providerId="ADAL" clId="{9AF828B6-3501-42F3-981E-E8EE9025D256}" dt="2023-06-06T06:16:17.076" v="2204" actId="1076"/>
          <ac:picMkLst>
            <pc:docMk/>
            <pc:sldMk cId="2567415079" sldId="420"/>
            <ac:picMk id="19" creationId="{2F535655-088A-8162-912E-F7921DB59C8B}"/>
          </ac:picMkLst>
        </pc:picChg>
        <pc:picChg chg="add mod">
          <ac:chgData name="Xing Xing (ENF)" userId="109372fa-277b-461c-8ff4-6d780d3602bd" providerId="ADAL" clId="{9AF828B6-3501-42F3-981E-E8EE9025D256}" dt="2023-06-06T06:16:14.610" v="2203" actId="1076"/>
          <ac:picMkLst>
            <pc:docMk/>
            <pc:sldMk cId="2567415079" sldId="420"/>
            <ac:picMk id="20" creationId="{5F5628AE-8CF9-4B7D-7F95-F79A5A3635B6}"/>
          </ac:picMkLst>
        </pc:picChg>
        <pc:picChg chg="add mod">
          <ac:chgData name="Xing Xing (ENF)" userId="109372fa-277b-461c-8ff4-6d780d3602bd" providerId="ADAL" clId="{9AF828B6-3501-42F3-981E-E8EE9025D256}" dt="2023-06-06T06:16:06.448" v="2202" actId="1076"/>
          <ac:picMkLst>
            <pc:docMk/>
            <pc:sldMk cId="2567415079" sldId="420"/>
            <ac:picMk id="21" creationId="{AB99AA4F-11E6-0A8F-2B5B-416750E6AEEB}"/>
          </ac:picMkLst>
        </pc:picChg>
        <pc:picChg chg="add mod">
          <ac:chgData name="Xing Xing (ENF)" userId="109372fa-277b-461c-8ff4-6d780d3602bd" providerId="ADAL" clId="{9AF828B6-3501-42F3-981E-E8EE9025D256}" dt="2023-06-06T06:16:03.222" v="2201" actId="1076"/>
          <ac:picMkLst>
            <pc:docMk/>
            <pc:sldMk cId="2567415079" sldId="420"/>
            <ac:picMk id="22" creationId="{1581F910-C5CA-26FA-6A97-C22DF230AA7A}"/>
          </ac:picMkLst>
        </pc:picChg>
      </pc:sldChg>
      <pc:sldChg chg="addSp delSp modSp add mod delAnim modAnim">
        <pc:chgData name="Xing Xing (ENF)" userId="109372fa-277b-461c-8ff4-6d780d3602bd" providerId="ADAL" clId="{9AF828B6-3501-42F3-981E-E8EE9025D256}" dt="2023-06-05T09:13:56.580" v="1795" actId="554"/>
        <pc:sldMkLst>
          <pc:docMk/>
          <pc:sldMk cId="13649190" sldId="421"/>
        </pc:sldMkLst>
        <pc:spChg chg="add mod">
          <ac:chgData name="Xing Xing (ENF)" userId="109372fa-277b-461c-8ff4-6d780d3602bd" providerId="ADAL" clId="{9AF828B6-3501-42F3-981E-E8EE9025D256}" dt="2023-06-05T08:44:23.980" v="1649" actId="12789"/>
          <ac:spMkLst>
            <pc:docMk/>
            <pc:sldMk cId="13649190" sldId="421"/>
            <ac:spMk id="10" creationId="{1D78E524-CB00-6BA5-3EE7-F55DA5866983}"/>
          </ac:spMkLst>
        </pc:spChg>
        <pc:spChg chg="add mod">
          <ac:chgData name="Xing Xing (ENF)" userId="109372fa-277b-461c-8ff4-6d780d3602bd" providerId="ADAL" clId="{9AF828B6-3501-42F3-981E-E8EE9025D256}" dt="2023-06-05T08:44:23.980" v="1649" actId="12789"/>
          <ac:spMkLst>
            <pc:docMk/>
            <pc:sldMk cId="13649190" sldId="421"/>
            <ac:spMk id="11" creationId="{28E676AE-EB4A-8FCE-8CB3-EC986CBFAEE6}"/>
          </ac:spMkLst>
        </pc:spChg>
        <pc:spChg chg="mod">
          <ac:chgData name="Xing Xing (ENF)" userId="109372fa-277b-461c-8ff4-6d780d3602bd" providerId="ADAL" clId="{9AF828B6-3501-42F3-981E-E8EE9025D256}" dt="2023-06-05T08:44:33.597" v="1652" actId="1036"/>
          <ac:spMkLst>
            <pc:docMk/>
            <pc:sldMk cId="13649190" sldId="421"/>
            <ac:spMk id="23" creationId="{91DBF9E0-10CB-F341-CF75-6736A85D8124}"/>
          </ac:spMkLst>
        </pc:spChg>
        <pc:spChg chg="mod">
          <ac:chgData name="Xing Xing (ENF)" userId="109372fa-277b-461c-8ff4-6d780d3602bd" providerId="ADAL" clId="{9AF828B6-3501-42F3-981E-E8EE9025D256}" dt="2023-06-05T08:44:33.597" v="1652" actId="1036"/>
          <ac:spMkLst>
            <pc:docMk/>
            <pc:sldMk cId="13649190" sldId="421"/>
            <ac:spMk id="25" creationId="{48DFC46F-03C3-F6F9-94F2-A60A7E4EF00C}"/>
          </ac:spMkLst>
        </pc:spChg>
        <pc:spChg chg="del">
          <ac:chgData name="Xing Xing (ENF)" userId="109372fa-277b-461c-8ff4-6d780d3602bd" providerId="ADAL" clId="{9AF828B6-3501-42F3-981E-E8EE9025D256}" dt="2023-06-05T08:42:04.155" v="1588" actId="478"/>
          <ac:spMkLst>
            <pc:docMk/>
            <pc:sldMk cId="13649190" sldId="421"/>
            <ac:spMk id="26" creationId="{EB401002-1D54-89D7-0F7B-73295813992A}"/>
          </ac:spMkLst>
        </pc:spChg>
        <pc:spChg chg="del">
          <ac:chgData name="Xing Xing (ENF)" userId="109372fa-277b-461c-8ff4-6d780d3602bd" providerId="ADAL" clId="{9AF828B6-3501-42F3-981E-E8EE9025D256}" dt="2023-06-05T08:42:04.155" v="1588" actId="478"/>
          <ac:spMkLst>
            <pc:docMk/>
            <pc:sldMk cId="13649190" sldId="421"/>
            <ac:spMk id="27" creationId="{ADA19718-A5A9-3B17-C1F8-EAF680FED208}"/>
          </ac:spMkLst>
        </pc:spChg>
        <pc:picChg chg="add mod">
          <ac:chgData name="Xing Xing (ENF)" userId="109372fa-277b-461c-8ff4-6d780d3602bd" providerId="ADAL" clId="{9AF828B6-3501-42F3-981E-E8EE9025D256}" dt="2023-06-05T08:44:23.980" v="1649" actId="12789"/>
          <ac:picMkLst>
            <pc:docMk/>
            <pc:sldMk cId="13649190" sldId="421"/>
            <ac:picMk id="3" creationId="{67D819BA-3BCC-B991-9BB2-812DEF769817}"/>
          </ac:picMkLst>
        </pc:picChg>
        <pc:picChg chg="del">
          <ac:chgData name="Xing Xing (ENF)" userId="109372fa-277b-461c-8ff4-6d780d3602bd" providerId="ADAL" clId="{9AF828B6-3501-42F3-981E-E8EE9025D256}" dt="2023-06-05T08:41:37.587" v="1584" actId="478"/>
          <ac:picMkLst>
            <pc:docMk/>
            <pc:sldMk cId="13649190" sldId="421"/>
            <ac:picMk id="5" creationId="{AD35FE0E-C99E-00FB-60C8-3FF1509AED75}"/>
          </ac:picMkLst>
        </pc:picChg>
        <pc:picChg chg="del">
          <ac:chgData name="Xing Xing (ENF)" userId="109372fa-277b-461c-8ff4-6d780d3602bd" providerId="ADAL" clId="{9AF828B6-3501-42F3-981E-E8EE9025D256}" dt="2023-06-05T08:41:35.796" v="1583" actId="478"/>
          <ac:picMkLst>
            <pc:docMk/>
            <pc:sldMk cId="13649190" sldId="421"/>
            <ac:picMk id="6" creationId="{E8FB22B1-9FA8-B624-C354-EDE55216FF4E}"/>
          </ac:picMkLst>
        </pc:picChg>
        <pc:picChg chg="del">
          <ac:chgData name="Xing Xing (ENF)" userId="109372fa-277b-461c-8ff4-6d780d3602bd" providerId="ADAL" clId="{9AF828B6-3501-42F3-981E-E8EE9025D256}" dt="2023-06-05T08:41:35.796" v="1583" actId="478"/>
          <ac:picMkLst>
            <pc:docMk/>
            <pc:sldMk cId="13649190" sldId="421"/>
            <ac:picMk id="7" creationId="{143482CA-6064-92C3-E163-A48943C4810A}"/>
          </ac:picMkLst>
        </pc:picChg>
        <pc:picChg chg="del">
          <ac:chgData name="Xing Xing (ENF)" userId="109372fa-277b-461c-8ff4-6d780d3602bd" providerId="ADAL" clId="{9AF828B6-3501-42F3-981E-E8EE9025D256}" dt="2023-06-05T08:41:40.444" v="1587" actId="478"/>
          <ac:picMkLst>
            <pc:docMk/>
            <pc:sldMk cId="13649190" sldId="421"/>
            <ac:picMk id="12" creationId="{E4FC6D53-83DA-44CD-FD50-DE045FB9FFC1}"/>
          </ac:picMkLst>
        </pc:picChg>
        <pc:picChg chg="add del mod ord">
          <ac:chgData name="Xing Xing (ENF)" userId="109372fa-277b-461c-8ff4-6d780d3602bd" providerId="ADAL" clId="{9AF828B6-3501-42F3-981E-E8EE9025D256}" dt="2023-06-05T09:07:20.270" v="1746" actId="478"/>
          <ac:picMkLst>
            <pc:docMk/>
            <pc:sldMk cId="13649190" sldId="421"/>
            <ac:picMk id="13" creationId="{4AC325B9-3EB8-38DD-B681-ED22E9D995FC}"/>
          </ac:picMkLst>
        </pc:picChg>
        <pc:picChg chg="add del mod">
          <ac:chgData name="Xing Xing (ENF)" userId="109372fa-277b-461c-8ff4-6d780d3602bd" providerId="ADAL" clId="{9AF828B6-3501-42F3-981E-E8EE9025D256}" dt="2023-06-05T09:07:20.270" v="1746" actId="478"/>
          <ac:picMkLst>
            <pc:docMk/>
            <pc:sldMk cId="13649190" sldId="421"/>
            <ac:picMk id="14" creationId="{A52FC2E0-F3AE-0AB5-3E4A-8CFBDCAF083A}"/>
          </ac:picMkLst>
        </pc:picChg>
        <pc:picChg chg="add del mod">
          <ac:chgData name="Xing Xing (ENF)" userId="109372fa-277b-461c-8ff4-6d780d3602bd" providerId="ADAL" clId="{9AF828B6-3501-42F3-981E-E8EE9025D256}" dt="2023-06-05T09:07:20.270" v="1746" actId="478"/>
          <ac:picMkLst>
            <pc:docMk/>
            <pc:sldMk cId="13649190" sldId="421"/>
            <ac:picMk id="15" creationId="{D654C0E4-D12A-FF06-8BBC-FC17C9D0DFAB}"/>
          </ac:picMkLst>
        </pc:picChg>
        <pc:picChg chg="del">
          <ac:chgData name="Xing Xing (ENF)" userId="109372fa-277b-461c-8ff4-6d780d3602bd" providerId="ADAL" clId="{9AF828B6-3501-42F3-981E-E8EE9025D256}" dt="2023-06-05T08:41:39.856" v="1586" actId="478"/>
          <ac:picMkLst>
            <pc:docMk/>
            <pc:sldMk cId="13649190" sldId="421"/>
            <ac:picMk id="16" creationId="{65CA9948-AF84-2A8D-9030-CF534F2D4552}"/>
          </ac:picMkLst>
        </pc:picChg>
        <pc:picChg chg="add del mod">
          <ac:chgData name="Xing Xing (ENF)" userId="109372fa-277b-461c-8ff4-6d780d3602bd" providerId="ADAL" clId="{9AF828B6-3501-42F3-981E-E8EE9025D256}" dt="2023-06-05T09:07:20.270" v="1746" actId="478"/>
          <ac:picMkLst>
            <pc:docMk/>
            <pc:sldMk cId="13649190" sldId="421"/>
            <ac:picMk id="17" creationId="{C470B8ED-2E9B-E2B1-B896-B5837003BA82}"/>
          </ac:picMkLst>
        </pc:picChg>
        <pc:picChg chg="del">
          <ac:chgData name="Xing Xing (ENF)" userId="109372fa-277b-461c-8ff4-6d780d3602bd" providerId="ADAL" clId="{9AF828B6-3501-42F3-981E-E8EE9025D256}" dt="2023-06-05T08:41:39.132" v="1585" actId="478"/>
          <ac:picMkLst>
            <pc:docMk/>
            <pc:sldMk cId="13649190" sldId="421"/>
            <ac:picMk id="18" creationId="{225C8404-9452-C621-9378-D063F4C8B4BF}"/>
          </ac:picMkLst>
        </pc:picChg>
        <pc:picChg chg="add del mod">
          <ac:chgData name="Xing Xing (ENF)" userId="109372fa-277b-461c-8ff4-6d780d3602bd" providerId="ADAL" clId="{9AF828B6-3501-42F3-981E-E8EE9025D256}" dt="2023-06-05T09:07:20.270" v="1746" actId="478"/>
          <ac:picMkLst>
            <pc:docMk/>
            <pc:sldMk cId="13649190" sldId="421"/>
            <ac:picMk id="19" creationId="{85EA09EB-2575-B630-ACDF-94BF7EAFC663}"/>
          </ac:picMkLst>
        </pc:picChg>
        <pc:picChg chg="add del mod">
          <ac:chgData name="Xing Xing (ENF)" userId="109372fa-277b-461c-8ff4-6d780d3602bd" providerId="ADAL" clId="{9AF828B6-3501-42F3-981E-E8EE9025D256}" dt="2023-06-05T09:07:20.270" v="1746" actId="478"/>
          <ac:picMkLst>
            <pc:docMk/>
            <pc:sldMk cId="13649190" sldId="421"/>
            <ac:picMk id="20" creationId="{D2708CF0-8CE7-2AE6-976E-96FBABA89526}"/>
          </ac:picMkLst>
        </pc:picChg>
        <pc:picChg chg="add mod">
          <ac:chgData name="Xing Xing (ENF)" userId="109372fa-277b-461c-8ff4-6d780d3602bd" providerId="ADAL" clId="{9AF828B6-3501-42F3-981E-E8EE9025D256}" dt="2023-06-05T09:13:56.580" v="1795" actId="554"/>
          <ac:picMkLst>
            <pc:docMk/>
            <pc:sldMk cId="13649190" sldId="421"/>
            <ac:picMk id="21" creationId="{7985C1C8-B485-1999-76E7-3A35A3A54AD1}"/>
          </ac:picMkLst>
        </pc:picChg>
        <pc:picChg chg="add mod">
          <ac:chgData name="Xing Xing (ENF)" userId="109372fa-277b-461c-8ff4-6d780d3602bd" providerId="ADAL" clId="{9AF828B6-3501-42F3-981E-E8EE9025D256}" dt="2023-06-05T09:13:56.580" v="1795" actId="554"/>
          <ac:picMkLst>
            <pc:docMk/>
            <pc:sldMk cId="13649190" sldId="421"/>
            <ac:picMk id="22" creationId="{6FBE8DA3-D572-04B7-D2A1-C4FD72619DE8}"/>
          </ac:picMkLst>
        </pc:picChg>
        <pc:picChg chg="del">
          <ac:chgData name="Xing Xing (ENF)" userId="109372fa-277b-461c-8ff4-6d780d3602bd" providerId="ADAL" clId="{9AF828B6-3501-42F3-981E-E8EE9025D256}" dt="2023-06-05T08:42:04.155" v="1588" actId="478"/>
          <ac:picMkLst>
            <pc:docMk/>
            <pc:sldMk cId="13649190" sldId="421"/>
            <ac:picMk id="24" creationId="{F981DC7C-0B35-BCB7-1EAC-5F1CA7472391}"/>
          </ac:picMkLst>
        </pc:picChg>
        <pc:picChg chg="add mod">
          <ac:chgData name="Xing Xing (ENF)" userId="109372fa-277b-461c-8ff4-6d780d3602bd" providerId="ADAL" clId="{9AF828B6-3501-42F3-981E-E8EE9025D256}" dt="2023-06-05T09:13:56.580" v="1795" actId="554"/>
          <ac:picMkLst>
            <pc:docMk/>
            <pc:sldMk cId="13649190" sldId="421"/>
            <ac:picMk id="28" creationId="{D92BCDB1-ED15-5690-14ED-7BF7C3E593A6}"/>
          </ac:picMkLst>
        </pc:picChg>
        <pc:picChg chg="add mod">
          <ac:chgData name="Xing Xing (ENF)" userId="109372fa-277b-461c-8ff4-6d780d3602bd" providerId="ADAL" clId="{9AF828B6-3501-42F3-981E-E8EE9025D256}" dt="2023-06-05T09:13:56.580" v="1795" actId="554"/>
          <ac:picMkLst>
            <pc:docMk/>
            <pc:sldMk cId="13649190" sldId="421"/>
            <ac:picMk id="29" creationId="{FB75F825-1BEC-D297-AC7C-E950660C3CA8}"/>
          </ac:picMkLst>
        </pc:picChg>
        <pc:picChg chg="add mod">
          <ac:chgData name="Xing Xing (ENF)" userId="109372fa-277b-461c-8ff4-6d780d3602bd" providerId="ADAL" clId="{9AF828B6-3501-42F3-981E-E8EE9025D256}" dt="2023-06-05T09:13:56.580" v="1795" actId="554"/>
          <ac:picMkLst>
            <pc:docMk/>
            <pc:sldMk cId="13649190" sldId="421"/>
            <ac:picMk id="30" creationId="{F2B4A041-713E-1B2A-54BC-0A4E9CE873C8}"/>
          </ac:picMkLst>
        </pc:picChg>
        <pc:picChg chg="add mod">
          <ac:chgData name="Xing Xing (ENF)" userId="109372fa-277b-461c-8ff4-6d780d3602bd" providerId="ADAL" clId="{9AF828B6-3501-42F3-981E-E8EE9025D256}" dt="2023-06-05T09:13:56.580" v="1795" actId="554"/>
          <ac:picMkLst>
            <pc:docMk/>
            <pc:sldMk cId="13649190" sldId="421"/>
            <ac:picMk id="31" creationId="{3B153BBF-1DA4-E250-9258-CD1033ADD00B}"/>
          </ac:picMkLst>
        </pc:picChg>
      </pc:sldChg>
      <pc:sldChg chg="addSp delSp modSp add mod ord">
        <pc:chgData name="Xing Xing (ENF)" userId="109372fa-277b-461c-8ff4-6d780d3602bd" providerId="ADAL" clId="{9AF828B6-3501-42F3-981E-E8EE9025D256}" dt="2023-06-06T01:51:27.655" v="2038"/>
        <pc:sldMkLst>
          <pc:docMk/>
          <pc:sldMk cId="1154395366" sldId="422"/>
        </pc:sldMkLst>
        <pc:picChg chg="add mod">
          <ac:chgData name="Xing Xing (ENF)" userId="109372fa-277b-461c-8ff4-6d780d3602bd" providerId="ADAL" clId="{9AF828B6-3501-42F3-981E-E8EE9025D256}" dt="2023-06-06T01:32:34.115" v="1827" actId="1076"/>
          <ac:picMkLst>
            <pc:docMk/>
            <pc:sldMk cId="1154395366" sldId="422"/>
            <ac:picMk id="3" creationId="{72B627AB-0403-F658-7E38-C3019DB58CBE}"/>
          </ac:picMkLst>
        </pc:picChg>
        <pc:picChg chg="mod">
          <ac:chgData name="Xing Xing (ENF)" userId="109372fa-277b-461c-8ff4-6d780d3602bd" providerId="ADAL" clId="{9AF828B6-3501-42F3-981E-E8EE9025D256}" dt="2023-06-05T08:43:28.264" v="1624" actId="14100"/>
          <ac:picMkLst>
            <pc:docMk/>
            <pc:sldMk cId="1154395366" sldId="422"/>
            <ac:picMk id="6" creationId="{C55DCEB4-5B41-913B-FDD7-83026A5F3DB2}"/>
          </ac:picMkLst>
        </pc:picChg>
        <pc:picChg chg="mod">
          <ac:chgData name="Xing Xing (ENF)" userId="109372fa-277b-461c-8ff4-6d780d3602bd" providerId="ADAL" clId="{9AF828B6-3501-42F3-981E-E8EE9025D256}" dt="2023-06-05T08:43:31.454" v="1627" actId="14100"/>
          <ac:picMkLst>
            <pc:docMk/>
            <pc:sldMk cId="1154395366" sldId="422"/>
            <ac:picMk id="7" creationId="{1B196490-7529-82E7-39C6-829763121001}"/>
          </ac:picMkLst>
        </pc:picChg>
        <pc:picChg chg="mod">
          <ac:chgData name="Xing Xing (ENF)" userId="109372fa-277b-461c-8ff4-6d780d3602bd" providerId="ADAL" clId="{9AF828B6-3501-42F3-981E-E8EE9025D256}" dt="2023-06-05T08:43:33.613" v="1630" actId="14100"/>
          <ac:picMkLst>
            <pc:docMk/>
            <pc:sldMk cId="1154395366" sldId="422"/>
            <ac:picMk id="8" creationId="{2EC8319A-7C4B-8F06-C1CB-4471AC57E406}"/>
          </ac:picMkLst>
        </pc:picChg>
        <pc:picChg chg="mod">
          <ac:chgData name="Xing Xing (ENF)" userId="109372fa-277b-461c-8ff4-6d780d3602bd" providerId="ADAL" clId="{9AF828B6-3501-42F3-981E-E8EE9025D256}" dt="2023-06-05T08:43:35.564" v="1633" actId="14100"/>
          <ac:picMkLst>
            <pc:docMk/>
            <pc:sldMk cId="1154395366" sldId="422"/>
            <ac:picMk id="9" creationId="{0F7AA783-7DD6-87A8-A6C1-769BC1908EAA}"/>
          </ac:picMkLst>
        </pc:picChg>
        <pc:picChg chg="mod">
          <ac:chgData name="Xing Xing (ENF)" userId="109372fa-277b-461c-8ff4-6d780d3602bd" providerId="ADAL" clId="{9AF828B6-3501-42F3-981E-E8EE9025D256}" dt="2023-06-05T08:43:38.078" v="1636" actId="14100"/>
          <ac:picMkLst>
            <pc:docMk/>
            <pc:sldMk cId="1154395366" sldId="422"/>
            <ac:picMk id="10" creationId="{C5F45ED3-7670-8010-8E69-C5243F4BF465}"/>
          </ac:picMkLst>
        </pc:picChg>
        <pc:picChg chg="del mod">
          <ac:chgData name="Xing Xing (ENF)" userId="109372fa-277b-461c-8ff4-6d780d3602bd" providerId="ADAL" clId="{9AF828B6-3501-42F3-981E-E8EE9025D256}" dt="2023-06-05T09:01:27.532" v="1724" actId="478"/>
          <ac:picMkLst>
            <pc:docMk/>
            <pc:sldMk cId="1154395366" sldId="422"/>
            <ac:picMk id="11" creationId="{2704E221-D357-DBA4-844C-5BFCF4247ABE}"/>
          </ac:picMkLst>
        </pc:picChg>
        <pc:picChg chg="mod">
          <ac:chgData name="Xing Xing (ENF)" userId="109372fa-277b-461c-8ff4-6d780d3602bd" providerId="ADAL" clId="{9AF828B6-3501-42F3-981E-E8EE9025D256}" dt="2023-06-05T08:43:42.273" v="1642" actId="14100"/>
          <ac:picMkLst>
            <pc:docMk/>
            <pc:sldMk cId="1154395366" sldId="422"/>
            <ac:picMk id="12" creationId="{973E3735-9787-4E8B-3637-AC2E73E6B56C}"/>
          </ac:picMkLst>
        </pc:picChg>
        <pc:picChg chg="add mod">
          <ac:chgData name="Xing Xing (ENF)" userId="109372fa-277b-461c-8ff4-6d780d3602bd" providerId="ADAL" clId="{9AF828B6-3501-42F3-981E-E8EE9025D256}" dt="2023-06-06T01:32:36.764" v="1828" actId="1076"/>
          <ac:picMkLst>
            <pc:docMk/>
            <pc:sldMk cId="1154395366" sldId="422"/>
            <ac:picMk id="13" creationId="{783264E1-BE90-1B81-4B2B-EFE4D00913E1}"/>
          </ac:picMkLst>
        </pc:picChg>
        <pc:picChg chg="add mod">
          <ac:chgData name="Xing Xing (ENF)" userId="109372fa-277b-461c-8ff4-6d780d3602bd" providerId="ADAL" clId="{9AF828B6-3501-42F3-981E-E8EE9025D256}" dt="2023-06-06T01:32:40.846" v="1829" actId="1076"/>
          <ac:picMkLst>
            <pc:docMk/>
            <pc:sldMk cId="1154395366" sldId="422"/>
            <ac:picMk id="15" creationId="{FE3BF7F8-9AC3-A910-0607-536C791FB99B}"/>
          </ac:picMkLst>
        </pc:picChg>
        <pc:picChg chg="add mod">
          <ac:chgData name="Xing Xing (ENF)" userId="109372fa-277b-461c-8ff4-6d780d3602bd" providerId="ADAL" clId="{9AF828B6-3501-42F3-981E-E8EE9025D256}" dt="2023-06-06T01:32:42.792" v="1830" actId="1076"/>
          <ac:picMkLst>
            <pc:docMk/>
            <pc:sldMk cId="1154395366" sldId="422"/>
            <ac:picMk id="17" creationId="{CE7AC669-82BF-2C6E-5A69-064F93DD6BF5}"/>
          </ac:picMkLst>
        </pc:picChg>
        <pc:picChg chg="add mod">
          <ac:chgData name="Xing Xing (ENF)" userId="109372fa-277b-461c-8ff4-6d780d3602bd" providerId="ADAL" clId="{9AF828B6-3501-42F3-981E-E8EE9025D256}" dt="2023-06-06T01:32:44.810" v="1831" actId="1076"/>
          <ac:picMkLst>
            <pc:docMk/>
            <pc:sldMk cId="1154395366" sldId="422"/>
            <ac:picMk id="19" creationId="{8D27DF1D-6670-84CB-DC5D-2720B50B78E5}"/>
          </ac:picMkLst>
        </pc:picChg>
      </pc:sldChg>
      <pc:sldChg chg="modSp add del ord">
        <pc:chgData name="Xing Xing (ENF)" userId="109372fa-277b-461c-8ff4-6d780d3602bd" providerId="ADAL" clId="{9AF828B6-3501-42F3-981E-E8EE9025D256}" dt="2023-06-05T09:04:21.206" v="1738" actId="47"/>
        <pc:sldMkLst>
          <pc:docMk/>
          <pc:sldMk cId="667180363" sldId="423"/>
        </pc:sldMkLst>
        <pc:spChg chg="mod">
          <ac:chgData name="Xing Xing (ENF)" userId="109372fa-277b-461c-8ff4-6d780d3602bd" providerId="ADAL" clId="{9AF828B6-3501-42F3-981E-E8EE9025D256}" dt="2023-06-05T09:01:54.537" v="1732" actId="20577"/>
          <ac:spMkLst>
            <pc:docMk/>
            <pc:sldMk cId="667180363" sldId="423"/>
            <ac:spMk id="9" creationId="{C7142408-EF4E-4B88-2A36-82346E4CC660}"/>
          </ac:spMkLst>
        </pc:spChg>
      </pc:sldChg>
      <pc:sldChg chg="add del ord">
        <pc:chgData name="Xing Xing (ENF)" userId="109372fa-277b-461c-8ff4-6d780d3602bd" providerId="ADAL" clId="{9AF828B6-3501-42F3-981E-E8EE9025D256}" dt="2023-06-06T01:52:33.705" v="2039" actId="2696"/>
        <pc:sldMkLst>
          <pc:docMk/>
          <pc:sldMk cId="4121393160" sldId="423"/>
        </pc:sldMkLst>
      </pc:sldChg>
      <pc:sldChg chg="addSp delSp modSp add mod ord delAnim modAnim">
        <pc:chgData name="Xing Xing (ENF)" userId="109372fa-277b-461c-8ff4-6d780d3602bd" providerId="ADAL" clId="{9AF828B6-3501-42F3-981E-E8EE9025D256}" dt="2023-06-06T06:20:38.376" v="2296" actId="113"/>
        <pc:sldMkLst>
          <pc:docMk/>
          <pc:sldMk cId="2193109862" sldId="424"/>
        </pc:sldMkLst>
        <pc:spChg chg="mod">
          <ac:chgData name="Xing Xing (ENF)" userId="109372fa-277b-461c-8ff4-6d780d3602bd" providerId="ADAL" clId="{9AF828B6-3501-42F3-981E-E8EE9025D256}" dt="2023-06-06T06:20:38.376" v="2296" actId="113"/>
          <ac:spMkLst>
            <pc:docMk/>
            <pc:sldMk cId="2193109862" sldId="424"/>
            <ac:spMk id="9" creationId="{C7142408-EF4E-4B88-2A36-82346E4CC660}"/>
          </ac:spMkLst>
        </pc:spChg>
        <pc:picChg chg="add mod ord">
          <ac:chgData name="Xing Xing (ENF)" userId="109372fa-277b-461c-8ff4-6d780d3602bd" providerId="ADAL" clId="{9AF828B6-3501-42F3-981E-E8EE9025D256}" dt="2023-06-06T01:50:39.730" v="2034" actId="554"/>
          <ac:picMkLst>
            <pc:docMk/>
            <pc:sldMk cId="2193109862" sldId="424"/>
            <ac:picMk id="5" creationId="{AB0AEA47-0D5D-85C6-D5FF-B8AFBE562650}"/>
          </ac:picMkLst>
        </pc:picChg>
        <pc:picChg chg="add mod">
          <ac:chgData name="Xing Xing (ENF)" userId="109372fa-277b-461c-8ff4-6d780d3602bd" providerId="ADAL" clId="{9AF828B6-3501-42F3-981E-E8EE9025D256}" dt="2023-06-06T01:50:28.643" v="2032" actId="554"/>
          <ac:picMkLst>
            <pc:docMk/>
            <pc:sldMk cId="2193109862" sldId="424"/>
            <ac:picMk id="6" creationId="{8D18CAB5-B39F-5E2C-AF8A-BBB81D7EB27B}"/>
          </ac:picMkLst>
        </pc:picChg>
        <pc:picChg chg="add mod">
          <ac:chgData name="Xing Xing (ENF)" userId="109372fa-277b-461c-8ff4-6d780d3602bd" providerId="ADAL" clId="{9AF828B6-3501-42F3-981E-E8EE9025D256}" dt="2023-06-06T01:50:39.730" v="2034" actId="554"/>
          <ac:picMkLst>
            <pc:docMk/>
            <pc:sldMk cId="2193109862" sldId="424"/>
            <ac:picMk id="7" creationId="{2B02D537-C7AF-0DD1-AA6A-167252924223}"/>
          </ac:picMkLst>
        </pc:picChg>
        <pc:picChg chg="add mod">
          <ac:chgData name="Xing Xing (ENF)" userId="109372fa-277b-461c-8ff4-6d780d3602bd" providerId="ADAL" clId="{9AF828B6-3501-42F3-981E-E8EE9025D256}" dt="2023-06-06T01:50:28.643" v="2032" actId="554"/>
          <ac:picMkLst>
            <pc:docMk/>
            <pc:sldMk cId="2193109862" sldId="424"/>
            <ac:picMk id="12" creationId="{BBF0DDAF-83BD-4A15-471E-CBB4DDD87E8C}"/>
          </ac:picMkLst>
        </pc:picChg>
        <pc:picChg chg="add mod">
          <ac:chgData name="Xing Xing (ENF)" userId="109372fa-277b-461c-8ff4-6d780d3602bd" providerId="ADAL" clId="{9AF828B6-3501-42F3-981E-E8EE9025D256}" dt="2023-06-06T01:50:39.730" v="2034" actId="554"/>
          <ac:picMkLst>
            <pc:docMk/>
            <pc:sldMk cId="2193109862" sldId="424"/>
            <ac:picMk id="13" creationId="{BAEE93FB-C666-F937-173E-AB7AC7E75507}"/>
          </ac:picMkLst>
        </pc:picChg>
        <pc:picChg chg="add mod">
          <ac:chgData name="Xing Xing (ENF)" userId="109372fa-277b-461c-8ff4-6d780d3602bd" providerId="ADAL" clId="{9AF828B6-3501-42F3-981E-E8EE9025D256}" dt="2023-06-06T01:50:28.643" v="2032" actId="554"/>
          <ac:picMkLst>
            <pc:docMk/>
            <pc:sldMk cId="2193109862" sldId="424"/>
            <ac:picMk id="14" creationId="{B7CF377B-972B-AA7A-EFCF-6668C4432215}"/>
          </ac:picMkLst>
        </pc:picChg>
        <pc:picChg chg="add mod">
          <ac:chgData name="Xing Xing (ENF)" userId="109372fa-277b-461c-8ff4-6d780d3602bd" providerId="ADAL" clId="{9AF828B6-3501-42F3-981E-E8EE9025D256}" dt="2023-06-06T01:50:39.730" v="2034" actId="554"/>
          <ac:picMkLst>
            <pc:docMk/>
            <pc:sldMk cId="2193109862" sldId="424"/>
            <ac:picMk id="15" creationId="{28B3395D-4D92-1151-DB14-9A00D007BBC9}"/>
          </ac:picMkLst>
        </pc:picChg>
        <pc:picChg chg="add mod">
          <ac:chgData name="Xing Xing (ENF)" userId="109372fa-277b-461c-8ff4-6d780d3602bd" providerId="ADAL" clId="{9AF828B6-3501-42F3-981E-E8EE9025D256}" dt="2023-06-06T01:50:28.643" v="2032" actId="554"/>
          <ac:picMkLst>
            <pc:docMk/>
            <pc:sldMk cId="2193109862" sldId="424"/>
            <ac:picMk id="16" creationId="{AEBE1D67-86B3-8AF7-4D55-26CFE3D96D84}"/>
          </ac:picMkLst>
        </pc:picChg>
        <pc:picChg chg="add mod">
          <ac:chgData name="Xing Xing (ENF)" userId="109372fa-277b-461c-8ff4-6d780d3602bd" providerId="ADAL" clId="{9AF828B6-3501-42F3-981E-E8EE9025D256}" dt="2023-06-06T01:50:39.730" v="2034" actId="554"/>
          <ac:picMkLst>
            <pc:docMk/>
            <pc:sldMk cId="2193109862" sldId="424"/>
            <ac:picMk id="17" creationId="{84217B6A-ED21-A0C5-FED7-1194051FFAF5}"/>
          </ac:picMkLst>
        </pc:picChg>
        <pc:picChg chg="mod">
          <ac:chgData name="Xing Xing (ENF)" userId="109372fa-277b-461c-8ff4-6d780d3602bd" providerId="ADAL" clId="{9AF828B6-3501-42F3-981E-E8EE9025D256}" dt="2023-06-06T01:50:28.643" v="2032" actId="554"/>
          <ac:picMkLst>
            <pc:docMk/>
            <pc:sldMk cId="2193109862" sldId="424"/>
            <ac:picMk id="21" creationId="{7985C1C8-B485-1999-76E7-3A35A3A54AD1}"/>
          </ac:picMkLst>
        </pc:picChg>
        <pc:picChg chg="del">
          <ac:chgData name="Xing Xing (ENF)" userId="109372fa-277b-461c-8ff4-6d780d3602bd" providerId="ADAL" clId="{9AF828B6-3501-42F3-981E-E8EE9025D256}" dt="2023-06-06T01:43:45.456" v="1966" actId="478"/>
          <ac:picMkLst>
            <pc:docMk/>
            <pc:sldMk cId="2193109862" sldId="424"/>
            <ac:picMk id="22" creationId="{6FBE8DA3-D572-04B7-D2A1-C4FD72619DE8}"/>
          </ac:picMkLst>
        </pc:picChg>
        <pc:picChg chg="del">
          <ac:chgData name="Xing Xing (ENF)" userId="109372fa-277b-461c-8ff4-6d780d3602bd" providerId="ADAL" clId="{9AF828B6-3501-42F3-981E-E8EE9025D256}" dt="2023-06-06T01:43:44.678" v="1965" actId="478"/>
          <ac:picMkLst>
            <pc:docMk/>
            <pc:sldMk cId="2193109862" sldId="424"/>
            <ac:picMk id="28" creationId="{D92BCDB1-ED15-5690-14ED-7BF7C3E593A6}"/>
          </ac:picMkLst>
        </pc:picChg>
        <pc:picChg chg="del">
          <ac:chgData name="Xing Xing (ENF)" userId="109372fa-277b-461c-8ff4-6d780d3602bd" providerId="ADAL" clId="{9AF828B6-3501-42F3-981E-E8EE9025D256}" dt="2023-06-06T01:43:43.839" v="1964" actId="478"/>
          <ac:picMkLst>
            <pc:docMk/>
            <pc:sldMk cId="2193109862" sldId="424"/>
            <ac:picMk id="29" creationId="{FB75F825-1BEC-D297-AC7C-E950660C3CA8}"/>
          </ac:picMkLst>
        </pc:picChg>
        <pc:picChg chg="del">
          <ac:chgData name="Xing Xing (ENF)" userId="109372fa-277b-461c-8ff4-6d780d3602bd" providerId="ADAL" clId="{9AF828B6-3501-42F3-981E-E8EE9025D256}" dt="2023-06-06T01:43:42.223" v="1963" actId="478"/>
          <ac:picMkLst>
            <pc:docMk/>
            <pc:sldMk cId="2193109862" sldId="424"/>
            <ac:picMk id="30" creationId="{F2B4A041-713E-1B2A-54BC-0A4E9CE873C8}"/>
          </ac:picMkLst>
        </pc:picChg>
        <pc:picChg chg="del">
          <ac:chgData name="Xing Xing (ENF)" userId="109372fa-277b-461c-8ff4-6d780d3602bd" providerId="ADAL" clId="{9AF828B6-3501-42F3-981E-E8EE9025D256}" dt="2023-06-06T01:43:39.745" v="1962" actId="478"/>
          <ac:picMkLst>
            <pc:docMk/>
            <pc:sldMk cId="2193109862" sldId="424"/>
            <ac:picMk id="31" creationId="{3B153BBF-1DA4-E250-9258-CD1033ADD00B}"/>
          </ac:picMkLst>
        </pc:picChg>
      </pc:sldChg>
      <pc:sldChg chg="addSp delSp modSp add del mod ord addAnim delAnim modAnim">
        <pc:chgData name="Xing Xing (ENF)" userId="109372fa-277b-461c-8ff4-6d780d3602bd" providerId="ADAL" clId="{9AF828B6-3501-42F3-981E-E8EE9025D256}" dt="2023-06-06T01:42:00.621" v="1943" actId="2696"/>
        <pc:sldMkLst>
          <pc:docMk/>
          <pc:sldMk cId="2708875291" sldId="424"/>
        </pc:sldMkLst>
        <pc:spChg chg="mod">
          <ac:chgData name="Xing Xing (ENF)" userId="109372fa-277b-461c-8ff4-6d780d3602bd" providerId="ADAL" clId="{9AF828B6-3501-42F3-981E-E8EE9025D256}" dt="2023-06-05T09:17:50.532" v="1807" actId="20577"/>
          <ac:spMkLst>
            <pc:docMk/>
            <pc:sldMk cId="2708875291" sldId="424"/>
            <ac:spMk id="9" creationId="{C7142408-EF4E-4B88-2A36-82346E4CC660}"/>
          </ac:spMkLst>
        </pc:spChg>
        <pc:spChg chg="mod">
          <ac:chgData name="Xing Xing (ENF)" userId="109372fa-277b-461c-8ff4-6d780d3602bd" providerId="ADAL" clId="{9AF828B6-3501-42F3-981E-E8EE9025D256}" dt="2023-06-06T01:35:21.676" v="1895" actId="1035"/>
          <ac:spMkLst>
            <pc:docMk/>
            <pc:sldMk cId="2708875291" sldId="424"/>
            <ac:spMk id="10" creationId="{1D78E524-CB00-6BA5-3EE7-F55DA5866983}"/>
          </ac:spMkLst>
        </pc:spChg>
        <pc:spChg chg="mod">
          <ac:chgData name="Xing Xing (ENF)" userId="109372fa-277b-461c-8ff4-6d780d3602bd" providerId="ADAL" clId="{9AF828B6-3501-42F3-981E-E8EE9025D256}" dt="2023-06-06T01:35:21.676" v="1895" actId="1035"/>
          <ac:spMkLst>
            <pc:docMk/>
            <pc:sldMk cId="2708875291" sldId="424"/>
            <ac:spMk id="11" creationId="{28E676AE-EB4A-8FCE-8CB3-EC986CBFAEE6}"/>
          </ac:spMkLst>
        </pc:spChg>
        <pc:spChg chg="mod">
          <ac:chgData name="Xing Xing (ENF)" userId="109372fa-277b-461c-8ff4-6d780d3602bd" providerId="ADAL" clId="{9AF828B6-3501-42F3-981E-E8EE9025D256}" dt="2023-06-06T01:35:21.676" v="1895" actId="1035"/>
          <ac:spMkLst>
            <pc:docMk/>
            <pc:sldMk cId="2708875291" sldId="424"/>
            <ac:spMk id="23" creationId="{91DBF9E0-10CB-F341-CF75-6736A85D8124}"/>
          </ac:spMkLst>
        </pc:spChg>
        <pc:spChg chg="mod">
          <ac:chgData name="Xing Xing (ENF)" userId="109372fa-277b-461c-8ff4-6d780d3602bd" providerId="ADAL" clId="{9AF828B6-3501-42F3-981E-E8EE9025D256}" dt="2023-06-06T01:35:21.676" v="1895" actId="1035"/>
          <ac:spMkLst>
            <pc:docMk/>
            <pc:sldMk cId="2708875291" sldId="424"/>
            <ac:spMk id="25" creationId="{48DFC46F-03C3-F6F9-94F2-A60A7E4EF00C}"/>
          </ac:spMkLst>
        </pc:spChg>
        <pc:picChg chg="mod">
          <ac:chgData name="Xing Xing (ENF)" userId="109372fa-277b-461c-8ff4-6d780d3602bd" providerId="ADAL" clId="{9AF828B6-3501-42F3-981E-E8EE9025D256}" dt="2023-06-06T01:35:21.676" v="1895" actId="1035"/>
          <ac:picMkLst>
            <pc:docMk/>
            <pc:sldMk cId="2708875291" sldId="424"/>
            <ac:picMk id="3" creationId="{67D819BA-3BCC-B991-9BB2-812DEF769817}"/>
          </ac:picMkLst>
        </pc:picChg>
        <pc:picChg chg="add del mod">
          <ac:chgData name="Xing Xing (ENF)" userId="109372fa-277b-461c-8ff4-6d780d3602bd" providerId="ADAL" clId="{9AF828B6-3501-42F3-981E-E8EE9025D256}" dt="2023-06-06T01:41:45.048" v="1939" actId="478"/>
          <ac:picMkLst>
            <pc:docMk/>
            <pc:sldMk cId="2708875291" sldId="424"/>
            <ac:picMk id="5" creationId="{34FF53D6-6C22-52EC-8663-5FD5FA2C32E3}"/>
          </ac:picMkLst>
        </pc:picChg>
        <pc:picChg chg="add del mod">
          <ac:chgData name="Xing Xing (ENF)" userId="109372fa-277b-461c-8ff4-6d780d3602bd" providerId="ADAL" clId="{9AF828B6-3501-42F3-981E-E8EE9025D256}" dt="2023-06-06T01:41:45.048" v="1939" actId="478"/>
          <ac:picMkLst>
            <pc:docMk/>
            <pc:sldMk cId="2708875291" sldId="424"/>
            <ac:picMk id="6" creationId="{25080051-655B-4ED7-BA2D-CA9990738D5B}"/>
          </ac:picMkLst>
        </pc:picChg>
        <pc:picChg chg="add del mod">
          <ac:chgData name="Xing Xing (ENF)" userId="109372fa-277b-461c-8ff4-6d780d3602bd" providerId="ADAL" clId="{9AF828B6-3501-42F3-981E-E8EE9025D256}" dt="2023-06-06T01:41:45.048" v="1939" actId="478"/>
          <ac:picMkLst>
            <pc:docMk/>
            <pc:sldMk cId="2708875291" sldId="424"/>
            <ac:picMk id="7" creationId="{2EFB0E2A-DBAE-0EBF-24FF-C08E1520D12A}"/>
          </ac:picMkLst>
        </pc:picChg>
        <pc:picChg chg="add del mod">
          <ac:chgData name="Xing Xing (ENF)" userId="109372fa-277b-461c-8ff4-6d780d3602bd" providerId="ADAL" clId="{9AF828B6-3501-42F3-981E-E8EE9025D256}" dt="2023-06-06T01:41:45.048" v="1939" actId="478"/>
          <ac:picMkLst>
            <pc:docMk/>
            <pc:sldMk cId="2708875291" sldId="424"/>
            <ac:picMk id="12" creationId="{B5497CFF-8AB9-2EFD-CB81-0F16BDA4DFA6}"/>
          </ac:picMkLst>
        </pc:picChg>
        <pc:picChg chg="add del mod">
          <ac:chgData name="Xing Xing (ENF)" userId="109372fa-277b-461c-8ff4-6d780d3602bd" providerId="ADAL" clId="{9AF828B6-3501-42F3-981E-E8EE9025D256}" dt="2023-06-06T01:41:48.310" v="1941" actId="478"/>
          <ac:picMkLst>
            <pc:docMk/>
            <pc:sldMk cId="2708875291" sldId="424"/>
            <ac:picMk id="13" creationId="{B8004468-6C23-36C0-2538-EF6736E4C2B8}"/>
          </ac:picMkLst>
        </pc:picChg>
        <pc:picChg chg="add del mod">
          <ac:chgData name="Xing Xing (ENF)" userId="109372fa-277b-461c-8ff4-6d780d3602bd" providerId="ADAL" clId="{9AF828B6-3501-42F3-981E-E8EE9025D256}" dt="2023-06-06T01:41:50.140" v="1942" actId="478"/>
          <ac:picMkLst>
            <pc:docMk/>
            <pc:sldMk cId="2708875291" sldId="424"/>
            <ac:picMk id="14" creationId="{59796B97-0D2A-1596-00E1-BB76D0A26CCC}"/>
          </ac:picMkLst>
        </pc:picChg>
        <pc:picChg chg="add del mod">
          <ac:chgData name="Xing Xing (ENF)" userId="109372fa-277b-461c-8ff4-6d780d3602bd" providerId="ADAL" clId="{9AF828B6-3501-42F3-981E-E8EE9025D256}" dt="2023-06-06T01:41:45.048" v="1939" actId="478"/>
          <ac:picMkLst>
            <pc:docMk/>
            <pc:sldMk cId="2708875291" sldId="424"/>
            <ac:picMk id="15" creationId="{58D968B3-A464-9EB1-1E26-6AF1325728B7}"/>
          </ac:picMkLst>
        </pc:picChg>
        <pc:picChg chg="add del mod">
          <ac:chgData name="Xing Xing (ENF)" userId="109372fa-277b-461c-8ff4-6d780d3602bd" providerId="ADAL" clId="{9AF828B6-3501-42F3-981E-E8EE9025D256}" dt="2023-06-06T01:41:45.048" v="1939" actId="478"/>
          <ac:picMkLst>
            <pc:docMk/>
            <pc:sldMk cId="2708875291" sldId="424"/>
            <ac:picMk id="16" creationId="{A2ECAC76-85BF-9BC1-FFEA-AE9DA72EC376}"/>
          </ac:picMkLst>
        </pc:picChg>
        <pc:picChg chg="add del mod">
          <ac:chgData name="Xing Xing (ENF)" userId="109372fa-277b-461c-8ff4-6d780d3602bd" providerId="ADAL" clId="{9AF828B6-3501-42F3-981E-E8EE9025D256}" dt="2023-06-06T01:41:46.888" v="1940" actId="478"/>
          <ac:picMkLst>
            <pc:docMk/>
            <pc:sldMk cId="2708875291" sldId="424"/>
            <ac:picMk id="17" creationId="{67125AF0-4AED-807E-3739-114962710096}"/>
          </ac:picMkLst>
        </pc:picChg>
        <pc:picChg chg="mod">
          <ac:chgData name="Xing Xing (ENF)" userId="109372fa-277b-461c-8ff4-6d780d3602bd" providerId="ADAL" clId="{9AF828B6-3501-42F3-981E-E8EE9025D256}" dt="2023-06-06T01:35:21.676" v="1895" actId="1035"/>
          <ac:picMkLst>
            <pc:docMk/>
            <pc:sldMk cId="2708875291" sldId="424"/>
            <ac:picMk id="21" creationId="{7985C1C8-B485-1999-76E7-3A35A3A54AD1}"/>
          </ac:picMkLst>
        </pc:picChg>
        <pc:picChg chg="add del">
          <ac:chgData name="Xing Xing (ENF)" userId="109372fa-277b-461c-8ff4-6d780d3602bd" providerId="ADAL" clId="{9AF828B6-3501-42F3-981E-E8EE9025D256}" dt="2023-06-06T01:34:06.876" v="1834" actId="478"/>
          <ac:picMkLst>
            <pc:docMk/>
            <pc:sldMk cId="2708875291" sldId="424"/>
            <ac:picMk id="22" creationId="{6FBE8DA3-D572-04B7-D2A1-C4FD72619DE8}"/>
          </ac:picMkLst>
        </pc:picChg>
        <pc:picChg chg="add del">
          <ac:chgData name="Xing Xing (ENF)" userId="109372fa-277b-461c-8ff4-6d780d3602bd" providerId="ADAL" clId="{9AF828B6-3501-42F3-981E-E8EE9025D256}" dt="2023-06-06T01:34:06.876" v="1834" actId="478"/>
          <ac:picMkLst>
            <pc:docMk/>
            <pc:sldMk cId="2708875291" sldId="424"/>
            <ac:picMk id="28" creationId="{D92BCDB1-ED15-5690-14ED-7BF7C3E593A6}"/>
          </ac:picMkLst>
        </pc:picChg>
        <pc:picChg chg="add del">
          <ac:chgData name="Xing Xing (ENF)" userId="109372fa-277b-461c-8ff4-6d780d3602bd" providerId="ADAL" clId="{9AF828B6-3501-42F3-981E-E8EE9025D256}" dt="2023-06-06T01:34:06.876" v="1834" actId="478"/>
          <ac:picMkLst>
            <pc:docMk/>
            <pc:sldMk cId="2708875291" sldId="424"/>
            <ac:picMk id="29" creationId="{FB75F825-1BEC-D297-AC7C-E950660C3CA8}"/>
          </ac:picMkLst>
        </pc:picChg>
        <pc:picChg chg="add del">
          <ac:chgData name="Xing Xing (ENF)" userId="109372fa-277b-461c-8ff4-6d780d3602bd" providerId="ADAL" clId="{9AF828B6-3501-42F3-981E-E8EE9025D256}" dt="2023-06-06T01:34:06.876" v="1834" actId="478"/>
          <ac:picMkLst>
            <pc:docMk/>
            <pc:sldMk cId="2708875291" sldId="424"/>
            <ac:picMk id="30" creationId="{F2B4A041-713E-1B2A-54BC-0A4E9CE873C8}"/>
          </ac:picMkLst>
        </pc:picChg>
        <pc:picChg chg="add del">
          <ac:chgData name="Xing Xing (ENF)" userId="109372fa-277b-461c-8ff4-6d780d3602bd" providerId="ADAL" clId="{9AF828B6-3501-42F3-981E-E8EE9025D256}" dt="2023-06-06T01:34:06.876" v="1834" actId="478"/>
          <ac:picMkLst>
            <pc:docMk/>
            <pc:sldMk cId="2708875291" sldId="424"/>
            <ac:picMk id="31" creationId="{3B153BBF-1DA4-E250-9258-CD1033ADD00B}"/>
          </ac:picMkLst>
        </pc:picChg>
      </pc:sldChg>
      <pc:sldChg chg="addSp delSp modSp mod addAnim delAnim modAnim">
        <pc:chgData name="Xing Xing (ENF)" userId="109372fa-277b-461c-8ff4-6d780d3602bd" providerId="ADAL" clId="{9AF828B6-3501-42F3-981E-E8EE9025D256}" dt="2023-06-06T07:03:26.770" v="2609" actId="1076"/>
        <pc:sldMkLst>
          <pc:docMk/>
          <pc:sldMk cId="2856383777" sldId="425"/>
        </pc:sldMkLst>
        <pc:spChg chg="mod">
          <ac:chgData name="Xing Xing (ENF)" userId="109372fa-277b-461c-8ff4-6d780d3602bd" providerId="ADAL" clId="{9AF828B6-3501-42F3-981E-E8EE9025D256}" dt="2023-06-06T06:10:55.717" v="2105" actId="14100"/>
          <ac:spMkLst>
            <pc:docMk/>
            <pc:sldMk cId="2856383777" sldId="425"/>
            <ac:spMk id="4" creationId="{6F948922-8345-3F59-F77F-B5AB944108B0}"/>
          </ac:spMkLst>
        </pc:spChg>
        <pc:spChg chg="mod">
          <ac:chgData name="Xing Xing (ENF)" userId="109372fa-277b-461c-8ff4-6d780d3602bd" providerId="ADAL" clId="{9AF828B6-3501-42F3-981E-E8EE9025D256}" dt="2023-06-06T07:03:19.580" v="2608" actId="1076"/>
          <ac:spMkLst>
            <pc:docMk/>
            <pc:sldMk cId="2856383777" sldId="425"/>
            <ac:spMk id="9" creationId="{C7142408-EF4E-4B88-2A36-82346E4CC660}"/>
          </ac:spMkLst>
        </pc:spChg>
        <pc:spChg chg="mod">
          <ac:chgData name="Xing Xing (ENF)" userId="109372fa-277b-461c-8ff4-6d780d3602bd" providerId="ADAL" clId="{9AF828B6-3501-42F3-981E-E8EE9025D256}" dt="2023-06-06T07:03:26.770" v="2609" actId="1076"/>
          <ac:spMkLst>
            <pc:docMk/>
            <pc:sldMk cId="2856383777" sldId="425"/>
            <ac:spMk id="10" creationId="{1D78E524-CB00-6BA5-3EE7-F55DA5866983}"/>
          </ac:spMkLst>
        </pc:spChg>
        <pc:spChg chg="mod">
          <ac:chgData name="Xing Xing (ENF)" userId="109372fa-277b-461c-8ff4-6d780d3602bd" providerId="ADAL" clId="{9AF828B6-3501-42F3-981E-E8EE9025D256}" dt="2023-06-06T07:03:26.770" v="2609" actId="1076"/>
          <ac:spMkLst>
            <pc:docMk/>
            <pc:sldMk cId="2856383777" sldId="425"/>
            <ac:spMk id="11" creationId="{28E676AE-EB4A-8FCE-8CB3-EC986CBFAEE6}"/>
          </ac:spMkLst>
        </pc:spChg>
        <pc:spChg chg="mod">
          <ac:chgData name="Xing Xing (ENF)" userId="109372fa-277b-461c-8ff4-6d780d3602bd" providerId="ADAL" clId="{9AF828B6-3501-42F3-981E-E8EE9025D256}" dt="2023-06-06T07:03:26.770" v="2609" actId="1076"/>
          <ac:spMkLst>
            <pc:docMk/>
            <pc:sldMk cId="2856383777" sldId="425"/>
            <ac:spMk id="23" creationId="{91DBF9E0-10CB-F341-CF75-6736A85D8124}"/>
          </ac:spMkLst>
        </pc:spChg>
        <pc:spChg chg="mod">
          <ac:chgData name="Xing Xing (ENF)" userId="109372fa-277b-461c-8ff4-6d780d3602bd" providerId="ADAL" clId="{9AF828B6-3501-42F3-981E-E8EE9025D256}" dt="2023-06-06T07:03:26.770" v="2609" actId="1076"/>
          <ac:spMkLst>
            <pc:docMk/>
            <pc:sldMk cId="2856383777" sldId="425"/>
            <ac:spMk id="25" creationId="{48DFC46F-03C3-F6F9-94F2-A60A7E4EF00C}"/>
          </ac:spMkLst>
        </pc:spChg>
        <pc:spChg chg="mod topLvl">
          <ac:chgData name="Xing Xing (ENF)" userId="109372fa-277b-461c-8ff4-6d780d3602bd" providerId="ADAL" clId="{9AF828B6-3501-42F3-981E-E8EE9025D256}" dt="2023-06-06T06:32:11.428" v="2532" actId="164"/>
          <ac:spMkLst>
            <pc:docMk/>
            <pc:sldMk cId="2856383777" sldId="425"/>
            <ac:spMk id="34" creationId="{3625B601-0EA6-B9C3-8778-DB9BB399F4F0}"/>
          </ac:spMkLst>
        </pc:spChg>
        <pc:spChg chg="mod topLvl">
          <ac:chgData name="Xing Xing (ENF)" userId="109372fa-277b-461c-8ff4-6d780d3602bd" providerId="ADAL" clId="{9AF828B6-3501-42F3-981E-E8EE9025D256}" dt="2023-06-06T06:32:11.428" v="2532" actId="164"/>
          <ac:spMkLst>
            <pc:docMk/>
            <pc:sldMk cId="2856383777" sldId="425"/>
            <ac:spMk id="35" creationId="{3E895BD9-DC5B-7823-4976-A6B7D28E1B26}"/>
          </ac:spMkLst>
        </pc:spChg>
        <pc:spChg chg="mod topLvl">
          <ac:chgData name="Xing Xing (ENF)" userId="109372fa-277b-461c-8ff4-6d780d3602bd" providerId="ADAL" clId="{9AF828B6-3501-42F3-981E-E8EE9025D256}" dt="2023-06-06T06:32:48.138" v="2536" actId="164"/>
          <ac:spMkLst>
            <pc:docMk/>
            <pc:sldMk cId="2856383777" sldId="425"/>
            <ac:spMk id="37" creationId="{E8E96383-264A-0777-49F6-DD181CA89A99}"/>
          </ac:spMkLst>
        </pc:spChg>
        <pc:spChg chg="mod topLvl">
          <ac:chgData name="Xing Xing (ENF)" userId="109372fa-277b-461c-8ff4-6d780d3602bd" providerId="ADAL" clId="{9AF828B6-3501-42F3-981E-E8EE9025D256}" dt="2023-06-06T06:32:48.138" v="2536" actId="164"/>
          <ac:spMkLst>
            <pc:docMk/>
            <pc:sldMk cId="2856383777" sldId="425"/>
            <ac:spMk id="38" creationId="{4B109C5E-1898-09BF-ADB0-B62D367005E2}"/>
          </ac:spMkLst>
        </pc:spChg>
        <pc:spChg chg="add del mod">
          <ac:chgData name="Xing Xing (ENF)" userId="109372fa-277b-461c-8ff4-6d780d3602bd" providerId="ADAL" clId="{9AF828B6-3501-42F3-981E-E8EE9025D256}" dt="2023-06-06T06:35:57.917" v="2562"/>
          <ac:spMkLst>
            <pc:docMk/>
            <pc:sldMk cId="2856383777" sldId="425"/>
            <ac:spMk id="47" creationId="{16F56A25-2B97-19D4-59CD-840E36930DF9}"/>
          </ac:spMkLst>
        </pc:spChg>
        <pc:spChg chg="add del mod">
          <ac:chgData name="Xing Xing (ENF)" userId="109372fa-277b-461c-8ff4-6d780d3602bd" providerId="ADAL" clId="{9AF828B6-3501-42F3-981E-E8EE9025D256}" dt="2023-06-06T06:35:57.917" v="2562"/>
          <ac:spMkLst>
            <pc:docMk/>
            <pc:sldMk cId="2856383777" sldId="425"/>
            <ac:spMk id="48" creationId="{06C8FBE9-6A70-A419-0F84-8B7319092EAB}"/>
          </ac:spMkLst>
        </pc:spChg>
        <pc:spChg chg="add del mod">
          <ac:chgData name="Xing Xing (ENF)" userId="109372fa-277b-461c-8ff4-6d780d3602bd" providerId="ADAL" clId="{9AF828B6-3501-42F3-981E-E8EE9025D256}" dt="2023-06-06T06:35:57.917" v="2562"/>
          <ac:spMkLst>
            <pc:docMk/>
            <pc:sldMk cId="2856383777" sldId="425"/>
            <ac:spMk id="50" creationId="{98A7FC0A-E21F-6330-6CDC-CCA8AB8CDFFB}"/>
          </ac:spMkLst>
        </pc:spChg>
        <pc:spChg chg="add del mod">
          <ac:chgData name="Xing Xing (ENF)" userId="109372fa-277b-461c-8ff4-6d780d3602bd" providerId="ADAL" clId="{9AF828B6-3501-42F3-981E-E8EE9025D256}" dt="2023-06-06T06:35:57.917" v="2562"/>
          <ac:spMkLst>
            <pc:docMk/>
            <pc:sldMk cId="2856383777" sldId="425"/>
            <ac:spMk id="51" creationId="{CBDEB09C-9DE7-0C35-528D-9F2743D0D55F}"/>
          </ac:spMkLst>
        </pc:spChg>
        <pc:grpChg chg="add del mod">
          <ac:chgData name="Xing Xing (ENF)" userId="109372fa-277b-461c-8ff4-6d780d3602bd" providerId="ADAL" clId="{9AF828B6-3501-42F3-981E-E8EE9025D256}" dt="2023-06-06T06:23:18.566" v="2430" actId="165"/>
          <ac:grpSpMkLst>
            <pc:docMk/>
            <pc:sldMk cId="2856383777" sldId="425"/>
            <ac:grpSpMk id="33" creationId="{664C02A0-A228-C9D4-27B6-B2F4ACF68F56}"/>
          </ac:grpSpMkLst>
        </pc:grpChg>
        <pc:grpChg chg="add del mod">
          <ac:chgData name="Xing Xing (ENF)" userId="109372fa-277b-461c-8ff4-6d780d3602bd" providerId="ADAL" clId="{9AF828B6-3501-42F3-981E-E8EE9025D256}" dt="2023-06-06T06:23:31.754" v="2433" actId="165"/>
          <ac:grpSpMkLst>
            <pc:docMk/>
            <pc:sldMk cId="2856383777" sldId="425"/>
            <ac:grpSpMk id="36" creationId="{A5000AF8-624B-FB21-3390-21C20D6D6E1B}"/>
          </ac:grpSpMkLst>
        </pc:grpChg>
        <pc:grpChg chg="add del mod">
          <ac:chgData name="Xing Xing (ENF)" userId="109372fa-277b-461c-8ff4-6d780d3602bd" providerId="ADAL" clId="{9AF828B6-3501-42F3-981E-E8EE9025D256}" dt="2023-06-06T06:36:05.944" v="2566" actId="478"/>
          <ac:grpSpMkLst>
            <pc:docMk/>
            <pc:sldMk cId="2856383777" sldId="425"/>
            <ac:grpSpMk id="44" creationId="{FCC6C940-A0A2-5CAF-7F6B-4BD6AEC54EF8}"/>
          </ac:grpSpMkLst>
        </pc:grpChg>
        <pc:grpChg chg="add del mod">
          <ac:chgData name="Xing Xing (ENF)" userId="109372fa-277b-461c-8ff4-6d780d3602bd" providerId="ADAL" clId="{9AF828B6-3501-42F3-981E-E8EE9025D256}" dt="2023-06-06T06:36:02.735" v="2565" actId="478"/>
          <ac:grpSpMkLst>
            <pc:docMk/>
            <pc:sldMk cId="2856383777" sldId="425"/>
            <ac:grpSpMk id="45" creationId="{41D5C438-5948-F9FD-0B5E-F264BA8C5635}"/>
          </ac:grpSpMkLst>
        </pc:grpChg>
        <pc:picChg chg="mod">
          <ac:chgData name="Xing Xing (ENF)" userId="109372fa-277b-461c-8ff4-6d780d3602bd" providerId="ADAL" clId="{9AF828B6-3501-42F3-981E-E8EE9025D256}" dt="2023-06-06T07:03:26.770" v="2609" actId="1076"/>
          <ac:picMkLst>
            <pc:docMk/>
            <pc:sldMk cId="2856383777" sldId="425"/>
            <ac:picMk id="3" creationId="{67D819BA-3BCC-B991-9BB2-812DEF769817}"/>
          </ac:picMkLst>
        </pc:picChg>
        <pc:picChg chg="del">
          <ac:chgData name="Xing Xing (ENF)" userId="109372fa-277b-461c-8ff4-6d780d3602bd" providerId="ADAL" clId="{9AF828B6-3501-42F3-981E-E8EE9025D256}" dt="2023-06-06T06:12:50.239" v="2178" actId="478"/>
          <ac:picMkLst>
            <pc:docMk/>
            <pc:sldMk cId="2856383777" sldId="425"/>
            <ac:picMk id="5" creationId="{AB0AEA47-0D5D-85C6-D5FF-B8AFBE562650}"/>
          </ac:picMkLst>
        </pc:picChg>
        <pc:picChg chg="del">
          <ac:chgData name="Xing Xing (ENF)" userId="109372fa-277b-461c-8ff4-6d780d3602bd" providerId="ADAL" clId="{9AF828B6-3501-42F3-981E-E8EE9025D256}" dt="2023-06-06T06:12:46.260" v="2172" actId="478"/>
          <ac:picMkLst>
            <pc:docMk/>
            <pc:sldMk cId="2856383777" sldId="425"/>
            <ac:picMk id="6" creationId="{8D18CAB5-B39F-5E2C-AF8A-BBB81D7EB27B}"/>
          </ac:picMkLst>
        </pc:picChg>
        <pc:picChg chg="del">
          <ac:chgData name="Xing Xing (ENF)" userId="109372fa-277b-461c-8ff4-6d780d3602bd" providerId="ADAL" clId="{9AF828B6-3501-42F3-981E-E8EE9025D256}" dt="2023-06-06T06:12:49.540" v="2177" actId="478"/>
          <ac:picMkLst>
            <pc:docMk/>
            <pc:sldMk cId="2856383777" sldId="425"/>
            <ac:picMk id="7" creationId="{2B02D537-C7AF-0DD1-AA6A-167252924223}"/>
          </ac:picMkLst>
        </pc:picChg>
        <pc:picChg chg="del">
          <ac:chgData name="Xing Xing (ENF)" userId="109372fa-277b-461c-8ff4-6d780d3602bd" providerId="ADAL" clId="{9AF828B6-3501-42F3-981E-E8EE9025D256}" dt="2023-06-06T06:12:45.686" v="2171" actId="478"/>
          <ac:picMkLst>
            <pc:docMk/>
            <pc:sldMk cId="2856383777" sldId="425"/>
            <ac:picMk id="12" creationId="{BBF0DDAF-83BD-4A15-471E-CBB4DDD87E8C}"/>
          </ac:picMkLst>
        </pc:picChg>
        <pc:picChg chg="del">
          <ac:chgData name="Xing Xing (ENF)" userId="109372fa-277b-461c-8ff4-6d780d3602bd" providerId="ADAL" clId="{9AF828B6-3501-42F3-981E-E8EE9025D256}" dt="2023-06-06T06:12:48.956" v="2176" actId="478"/>
          <ac:picMkLst>
            <pc:docMk/>
            <pc:sldMk cId="2856383777" sldId="425"/>
            <ac:picMk id="13" creationId="{BAEE93FB-C666-F937-173E-AB7AC7E75507}"/>
          </ac:picMkLst>
        </pc:picChg>
        <pc:picChg chg="del">
          <ac:chgData name="Xing Xing (ENF)" userId="109372fa-277b-461c-8ff4-6d780d3602bd" providerId="ADAL" clId="{9AF828B6-3501-42F3-981E-E8EE9025D256}" dt="2023-06-06T06:12:43.988" v="2170" actId="478"/>
          <ac:picMkLst>
            <pc:docMk/>
            <pc:sldMk cId="2856383777" sldId="425"/>
            <ac:picMk id="14" creationId="{B7CF377B-972B-AA7A-EFCF-6668C4432215}"/>
          </ac:picMkLst>
        </pc:picChg>
        <pc:picChg chg="del">
          <ac:chgData name="Xing Xing (ENF)" userId="109372fa-277b-461c-8ff4-6d780d3602bd" providerId="ADAL" clId="{9AF828B6-3501-42F3-981E-E8EE9025D256}" dt="2023-06-06T06:12:48.457" v="2175" actId="478"/>
          <ac:picMkLst>
            <pc:docMk/>
            <pc:sldMk cId="2856383777" sldId="425"/>
            <ac:picMk id="15" creationId="{28B3395D-4D92-1151-DB14-9A00D007BBC9}"/>
          </ac:picMkLst>
        </pc:picChg>
        <pc:picChg chg="del">
          <ac:chgData name="Xing Xing (ENF)" userId="109372fa-277b-461c-8ff4-6d780d3602bd" providerId="ADAL" clId="{9AF828B6-3501-42F3-981E-E8EE9025D256}" dt="2023-06-06T06:12:37.455" v="2169" actId="478"/>
          <ac:picMkLst>
            <pc:docMk/>
            <pc:sldMk cId="2856383777" sldId="425"/>
            <ac:picMk id="16" creationId="{AEBE1D67-86B3-8AF7-4D55-26CFE3D96D84}"/>
          </ac:picMkLst>
        </pc:picChg>
        <pc:picChg chg="del">
          <ac:chgData name="Xing Xing (ENF)" userId="109372fa-277b-461c-8ff4-6d780d3602bd" providerId="ADAL" clId="{9AF828B6-3501-42F3-981E-E8EE9025D256}" dt="2023-06-06T06:12:47.924" v="2174" actId="478"/>
          <ac:picMkLst>
            <pc:docMk/>
            <pc:sldMk cId="2856383777" sldId="425"/>
            <ac:picMk id="17" creationId="{84217B6A-ED21-A0C5-FED7-1194051FFAF5}"/>
          </ac:picMkLst>
        </pc:picChg>
        <pc:picChg chg="add del mod">
          <ac:chgData name="Xing Xing (ENF)" userId="109372fa-277b-461c-8ff4-6d780d3602bd" providerId="ADAL" clId="{9AF828B6-3501-42F3-981E-E8EE9025D256}" dt="2023-06-06T06:16:26.682" v="2205" actId="478"/>
          <ac:picMkLst>
            <pc:docMk/>
            <pc:sldMk cId="2856383777" sldId="425"/>
            <ac:picMk id="18" creationId="{08984A44-F218-40D9-7D6B-5966A1482B0A}"/>
          </ac:picMkLst>
        </pc:picChg>
        <pc:picChg chg="add del mod">
          <ac:chgData name="Xing Xing (ENF)" userId="109372fa-277b-461c-8ff4-6d780d3602bd" providerId="ADAL" clId="{9AF828B6-3501-42F3-981E-E8EE9025D256}" dt="2023-06-06T06:16:26.682" v="2205" actId="478"/>
          <ac:picMkLst>
            <pc:docMk/>
            <pc:sldMk cId="2856383777" sldId="425"/>
            <ac:picMk id="19" creationId="{18DD336E-F872-8475-F713-0B7009718230}"/>
          </ac:picMkLst>
        </pc:picChg>
        <pc:picChg chg="add mod">
          <ac:chgData name="Xing Xing (ENF)" userId="109372fa-277b-461c-8ff4-6d780d3602bd" providerId="ADAL" clId="{9AF828B6-3501-42F3-981E-E8EE9025D256}" dt="2023-06-06T07:03:26.770" v="2609" actId="1076"/>
          <ac:picMkLst>
            <pc:docMk/>
            <pc:sldMk cId="2856383777" sldId="425"/>
            <ac:picMk id="20" creationId="{12BD03D3-6697-7CAA-BE05-567D1780B1F8}"/>
          </ac:picMkLst>
        </pc:picChg>
        <pc:picChg chg="del">
          <ac:chgData name="Xing Xing (ENF)" userId="109372fa-277b-461c-8ff4-6d780d3602bd" providerId="ADAL" clId="{9AF828B6-3501-42F3-981E-E8EE9025D256}" dt="2023-06-06T06:12:46.785" v="2173" actId="478"/>
          <ac:picMkLst>
            <pc:docMk/>
            <pc:sldMk cId="2856383777" sldId="425"/>
            <ac:picMk id="21" creationId="{7985C1C8-B485-1999-76E7-3A35A3A54AD1}"/>
          </ac:picMkLst>
        </pc:picChg>
        <pc:picChg chg="add mod">
          <ac:chgData name="Xing Xing (ENF)" userId="109372fa-277b-461c-8ff4-6d780d3602bd" providerId="ADAL" clId="{9AF828B6-3501-42F3-981E-E8EE9025D256}" dt="2023-06-06T07:03:26.770" v="2609" actId="1076"/>
          <ac:picMkLst>
            <pc:docMk/>
            <pc:sldMk cId="2856383777" sldId="425"/>
            <ac:picMk id="22" creationId="{CB6FDC3F-EE42-CDF3-4A6E-E9E357EB1485}"/>
          </ac:picMkLst>
        </pc:picChg>
        <pc:picChg chg="add mod">
          <ac:chgData name="Xing Xing (ENF)" userId="109372fa-277b-461c-8ff4-6d780d3602bd" providerId="ADAL" clId="{9AF828B6-3501-42F3-981E-E8EE9025D256}" dt="2023-06-06T07:03:26.770" v="2609" actId="1076"/>
          <ac:picMkLst>
            <pc:docMk/>
            <pc:sldMk cId="2856383777" sldId="425"/>
            <ac:picMk id="24" creationId="{A1A453E4-B341-207C-1E6C-6327625D7731}"/>
          </ac:picMkLst>
        </pc:picChg>
        <pc:picChg chg="add mod">
          <ac:chgData name="Xing Xing (ENF)" userId="109372fa-277b-461c-8ff4-6d780d3602bd" providerId="ADAL" clId="{9AF828B6-3501-42F3-981E-E8EE9025D256}" dt="2023-06-06T07:03:26.770" v="2609" actId="1076"/>
          <ac:picMkLst>
            <pc:docMk/>
            <pc:sldMk cId="2856383777" sldId="425"/>
            <ac:picMk id="26" creationId="{EBD2628F-70B5-8E21-B1C2-89E6B6A7DDE6}"/>
          </ac:picMkLst>
        </pc:picChg>
        <pc:picChg chg="add mod">
          <ac:chgData name="Xing Xing (ENF)" userId="109372fa-277b-461c-8ff4-6d780d3602bd" providerId="ADAL" clId="{9AF828B6-3501-42F3-981E-E8EE9025D256}" dt="2023-06-06T07:03:26.770" v="2609" actId="1076"/>
          <ac:picMkLst>
            <pc:docMk/>
            <pc:sldMk cId="2856383777" sldId="425"/>
            <ac:picMk id="27" creationId="{096E6C3A-8405-1E5B-302A-1ECD7C43E559}"/>
          </ac:picMkLst>
        </pc:picChg>
        <pc:picChg chg="add mod">
          <ac:chgData name="Xing Xing (ENF)" userId="109372fa-277b-461c-8ff4-6d780d3602bd" providerId="ADAL" clId="{9AF828B6-3501-42F3-981E-E8EE9025D256}" dt="2023-06-06T07:03:26.770" v="2609" actId="1076"/>
          <ac:picMkLst>
            <pc:docMk/>
            <pc:sldMk cId="2856383777" sldId="425"/>
            <ac:picMk id="28" creationId="{710A6215-07F9-AEBC-AD99-4978CF6D9864}"/>
          </ac:picMkLst>
        </pc:picChg>
        <pc:picChg chg="add mod">
          <ac:chgData name="Xing Xing (ENF)" userId="109372fa-277b-461c-8ff4-6d780d3602bd" providerId="ADAL" clId="{9AF828B6-3501-42F3-981E-E8EE9025D256}" dt="2023-06-06T07:03:26.770" v="2609" actId="1076"/>
          <ac:picMkLst>
            <pc:docMk/>
            <pc:sldMk cId="2856383777" sldId="425"/>
            <ac:picMk id="29" creationId="{AA0D9B87-CAA5-0F4E-594A-DEFAD19091F6}"/>
          </ac:picMkLst>
        </pc:picChg>
        <pc:picChg chg="add mod">
          <ac:chgData name="Xing Xing (ENF)" userId="109372fa-277b-461c-8ff4-6d780d3602bd" providerId="ADAL" clId="{9AF828B6-3501-42F3-981E-E8EE9025D256}" dt="2023-06-06T07:03:26.770" v="2609" actId="1076"/>
          <ac:picMkLst>
            <pc:docMk/>
            <pc:sldMk cId="2856383777" sldId="425"/>
            <ac:picMk id="30" creationId="{C72DEFF1-3E20-215F-485C-56734D2CBC03}"/>
          </ac:picMkLst>
        </pc:picChg>
        <pc:picChg chg="add mod">
          <ac:chgData name="Xing Xing (ENF)" userId="109372fa-277b-461c-8ff4-6d780d3602bd" providerId="ADAL" clId="{9AF828B6-3501-42F3-981E-E8EE9025D256}" dt="2023-06-06T07:03:26.770" v="2609" actId="1076"/>
          <ac:picMkLst>
            <pc:docMk/>
            <pc:sldMk cId="2856383777" sldId="425"/>
            <ac:picMk id="31" creationId="{6A612E58-7192-32CD-3130-349DAABBA262}"/>
          </ac:picMkLst>
        </pc:picChg>
        <pc:picChg chg="add mod">
          <ac:chgData name="Xing Xing (ENF)" userId="109372fa-277b-461c-8ff4-6d780d3602bd" providerId="ADAL" clId="{9AF828B6-3501-42F3-981E-E8EE9025D256}" dt="2023-06-06T07:03:26.770" v="2609" actId="1076"/>
          <ac:picMkLst>
            <pc:docMk/>
            <pc:sldMk cId="2856383777" sldId="425"/>
            <ac:picMk id="32" creationId="{C690AE44-C650-73AE-F11F-51C61213660F}"/>
          </ac:picMkLst>
        </pc:picChg>
        <pc:picChg chg="add del mod">
          <ac:chgData name="Xing Xing (ENF)" userId="109372fa-277b-461c-8ff4-6d780d3602bd" providerId="ADAL" clId="{9AF828B6-3501-42F3-981E-E8EE9025D256}" dt="2023-06-06T06:28:30.549" v="2490" actId="478"/>
          <ac:picMkLst>
            <pc:docMk/>
            <pc:sldMk cId="2856383777" sldId="425"/>
            <ac:picMk id="39" creationId="{EE26DDF2-7F3D-173F-7A1D-9261DC2E0379}"/>
          </ac:picMkLst>
        </pc:picChg>
        <pc:picChg chg="add del mod">
          <ac:chgData name="Xing Xing (ENF)" userId="109372fa-277b-461c-8ff4-6d780d3602bd" providerId="ADAL" clId="{9AF828B6-3501-42F3-981E-E8EE9025D256}" dt="2023-06-06T06:28:15.775" v="2489" actId="478"/>
          <ac:picMkLst>
            <pc:docMk/>
            <pc:sldMk cId="2856383777" sldId="425"/>
            <ac:picMk id="40" creationId="{E4378697-9E33-D0D0-F7B9-15C79F25E0FA}"/>
          </ac:picMkLst>
        </pc:picChg>
        <pc:picChg chg="add del mod">
          <ac:chgData name="Xing Xing (ENF)" userId="109372fa-277b-461c-8ff4-6d780d3602bd" providerId="ADAL" clId="{9AF828B6-3501-42F3-981E-E8EE9025D256}" dt="2023-06-06T06:36:02.735" v="2565" actId="478"/>
          <ac:picMkLst>
            <pc:docMk/>
            <pc:sldMk cId="2856383777" sldId="425"/>
            <ac:picMk id="41" creationId="{7F2059F0-04EE-4C4F-8868-AD206BCC5DF8}"/>
          </ac:picMkLst>
        </pc:picChg>
        <pc:picChg chg="add del mod">
          <ac:chgData name="Xing Xing (ENF)" userId="109372fa-277b-461c-8ff4-6d780d3602bd" providerId="ADAL" clId="{9AF828B6-3501-42F3-981E-E8EE9025D256}" dt="2023-06-06T06:36:02.735" v="2565" actId="478"/>
          <ac:picMkLst>
            <pc:docMk/>
            <pc:sldMk cId="2856383777" sldId="425"/>
            <ac:picMk id="42" creationId="{0BDAD392-B422-4CCF-7A93-03FE18B6D985}"/>
          </ac:picMkLst>
        </pc:picChg>
        <pc:picChg chg="add del mod">
          <ac:chgData name="Xing Xing (ENF)" userId="109372fa-277b-461c-8ff4-6d780d3602bd" providerId="ADAL" clId="{9AF828B6-3501-42F3-981E-E8EE9025D256}" dt="2023-06-06T06:36:02.735" v="2565" actId="478"/>
          <ac:picMkLst>
            <pc:docMk/>
            <pc:sldMk cId="2856383777" sldId="425"/>
            <ac:picMk id="43" creationId="{6A3D3FEA-C67D-EA6E-4DC0-12D03FB0FB78}"/>
          </ac:picMkLst>
        </pc:picChg>
        <pc:picChg chg="add del mod">
          <ac:chgData name="Xing Xing (ENF)" userId="109372fa-277b-461c-8ff4-6d780d3602bd" providerId="ADAL" clId="{9AF828B6-3501-42F3-981E-E8EE9025D256}" dt="2023-06-06T06:35:57.917" v="2562"/>
          <ac:picMkLst>
            <pc:docMk/>
            <pc:sldMk cId="2856383777" sldId="425"/>
            <ac:picMk id="46" creationId="{537A4129-18FA-1D4A-3619-D84011AB945E}"/>
          </ac:picMkLst>
        </pc:picChg>
        <pc:picChg chg="add del mod">
          <ac:chgData name="Xing Xing (ENF)" userId="109372fa-277b-461c-8ff4-6d780d3602bd" providerId="ADAL" clId="{9AF828B6-3501-42F3-981E-E8EE9025D256}" dt="2023-06-06T06:35:57.917" v="2562"/>
          <ac:picMkLst>
            <pc:docMk/>
            <pc:sldMk cId="2856383777" sldId="425"/>
            <ac:picMk id="49" creationId="{BF95C40C-7166-1265-BE7A-206C9D39F8DC}"/>
          </ac:picMkLst>
        </pc:picChg>
        <pc:picChg chg="add del mod">
          <ac:chgData name="Xing Xing (ENF)" userId="109372fa-277b-461c-8ff4-6d780d3602bd" providerId="ADAL" clId="{9AF828B6-3501-42F3-981E-E8EE9025D256}" dt="2023-06-06T06:35:57.917" v="2562"/>
          <ac:picMkLst>
            <pc:docMk/>
            <pc:sldMk cId="2856383777" sldId="425"/>
            <ac:picMk id="52" creationId="{D6CF165F-8D20-1BDD-5299-741E9CF463A7}"/>
          </ac:picMkLst>
        </pc:picChg>
        <pc:picChg chg="add del mod">
          <ac:chgData name="Xing Xing (ENF)" userId="109372fa-277b-461c-8ff4-6d780d3602bd" providerId="ADAL" clId="{9AF828B6-3501-42F3-981E-E8EE9025D256}" dt="2023-06-06T06:35:57.917" v="2562"/>
          <ac:picMkLst>
            <pc:docMk/>
            <pc:sldMk cId="2856383777" sldId="425"/>
            <ac:picMk id="53" creationId="{9B06B0AC-868A-1C12-641F-C91B8819F41C}"/>
          </ac:picMkLst>
        </pc:picChg>
        <pc:picChg chg="add del mod">
          <ac:chgData name="Xing Xing (ENF)" userId="109372fa-277b-461c-8ff4-6d780d3602bd" providerId="ADAL" clId="{9AF828B6-3501-42F3-981E-E8EE9025D256}" dt="2023-06-06T06:35:57.917" v="2562"/>
          <ac:picMkLst>
            <pc:docMk/>
            <pc:sldMk cId="2856383777" sldId="425"/>
            <ac:picMk id="54" creationId="{FF52BD5F-C292-3B7A-E818-15F233016B50}"/>
          </ac:picMkLst>
        </pc:picChg>
        <pc:picChg chg="add del mod">
          <ac:chgData name="Xing Xing (ENF)" userId="109372fa-277b-461c-8ff4-6d780d3602bd" providerId="ADAL" clId="{9AF828B6-3501-42F3-981E-E8EE9025D256}" dt="2023-06-06T06:35:57.917" v="2562"/>
          <ac:picMkLst>
            <pc:docMk/>
            <pc:sldMk cId="2856383777" sldId="425"/>
            <ac:picMk id="55" creationId="{752F04B0-E734-137C-61F4-49C74B71317E}"/>
          </ac:picMkLst>
        </pc:picChg>
        <pc:picChg chg="add del mod">
          <ac:chgData name="Xing Xing (ENF)" userId="109372fa-277b-461c-8ff4-6d780d3602bd" providerId="ADAL" clId="{9AF828B6-3501-42F3-981E-E8EE9025D256}" dt="2023-06-06T06:35:57.917" v="2562"/>
          <ac:picMkLst>
            <pc:docMk/>
            <pc:sldMk cId="2856383777" sldId="425"/>
            <ac:picMk id="56" creationId="{87FD3C79-9637-00EB-5003-EA0EB30D78BF}"/>
          </ac:picMkLst>
        </pc:picChg>
        <pc:picChg chg="add del mod">
          <ac:chgData name="Xing Xing (ENF)" userId="109372fa-277b-461c-8ff4-6d780d3602bd" providerId="ADAL" clId="{9AF828B6-3501-42F3-981E-E8EE9025D256}" dt="2023-06-06T06:35:57.917" v="2562"/>
          <ac:picMkLst>
            <pc:docMk/>
            <pc:sldMk cId="2856383777" sldId="425"/>
            <ac:picMk id="57" creationId="{7C710E43-637E-D3C9-F41D-1171ED2ACEDD}"/>
          </ac:picMkLst>
        </pc:picChg>
        <pc:picChg chg="add del mod">
          <ac:chgData name="Xing Xing (ENF)" userId="109372fa-277b-461c-8ff4-6d780d3602bd" providerId="ADAL" clId="{9AF828B6-3501-42F3-981E-E8EE9025D256}" dt="2023-06-06T06:35:57.917" v="2562"/>
          <ac:picMkLst>
            <pc:docMk/>
            <pc:sldMk cId="2856383777" sldId="425"/>
            <ac:picMk id="58" creationId="{912AB5BD-46A3-C776-0DE6-7686714590C1}"/>
          </ac:picMkLst>
        </pc:picChg>
        <pc:picChg chg="add del mod">
          <ac:chgData name="Xing Xing (ENF)" userId="109372fa-277b-461c-8ff4-6d780d3602bd" providerId="ADAL" clId="{9AF828B6-3501-42F3-981E-E8EE9025D256}" dt="2023-06-06T06:35:57.917" v="2562"/>
          <ac:picMkLst>
            <pc:docMk/>
            <pc:sldMk cId="2856383777" sldId="425"/>
            <ac:picMk id="59" creationId="{E725D9D0-ACB0-8DA3-4379-930A023A67C5}"/>
          </ac:picMkLst>
        </pc:picChg>
        <pc:picChg chg="add del mod">
          <ac:chgData name="Xing Xing (ENF)" userId="109372fa-277b-461c-8ff4-6d780d3602bd" providerId="ADAL" clId="{9AF828B6-3501-42F3-981E-E8EE9025D256}" dt="2023-06-06T06:35:57.917" v="2562"/>
          <ac:picMkLst>
            <pc:docMk/>
            <pc:sldMk cId="2856383777" sldId="425"/>
            <ac:picMk id="60" creationId="{A9AC78E4-4BE0-2EF5-D047-03BC68F44F06}"/>
          </ac:picMkLst>
        </pc:picChg>
      </pc:sldChg>
      <pc:sldChg chg="add ord">
        <pc:chgData name="Xing Xing (ENF)" userId="109372fa-277b-461c-8ff4-6d780d3602bd" providerId="ADAL" clId="{9AF828B6-3501-42F3-981E-E8EE9025D256}" dt="2023-06-06T06:52:08.693" v="2590"/>
        <pc:sldMkLst>
          <pc:docMk/>
          <pc:sldMk cId="2531342497" sldId="426"/>
        </pc:sldMkLst>
      </pc:sldChg>
      <pc:sldChg chg="addSp delSp modSp add del mod ord delAnim modAnim">
        <pc:chgData name="Xing Xing (ENF)" userId="109372fa-277b-461c-8ff4-6d780d3602bd" providerId="ADAL" clId="{9AF828B6-3501-42F3-981E-E8EE9025D256}" dt="2023-06-06T06:38:48.123" v="2577" actId="2696"/>
        <pc:sldMkLst>
          <pc:docMk/>
          <pc:sldMk cId="2513242220" sldId="427"/>
        </pc:sldMkLst>
        <pc:spChg chg="add del mod">
          <ac:chgData name="Xing Xing (ENF)" userId="109372fa-277b-461c-8ff4-6d780d3602bd" providerId="ADAL" clId="{9AF828B6-3501-42F3-981E-E8EE9025D256}" dt="2023-06-06T06:38:15.299" v="2576" actId="478"/>
          <ac:spMkLst>
            <pc:docMk/>
            <pc:sldMk cId="2513242220" sldId="427"/>
            <ac:spMk id="31" creationId="{9228EA87-6DD4-0845-4BF8-87EAC276EE6C}"/>
          </ac:spMkLst>
        </pc:spChg>
        <pc:spChg chg="add del mod">
          <ac:chgData name="Xing Xing (ENF)" userId="109372fa-277b-461c-8ff4-6d780d3602bd" providerId="ADAL" clId="{9AF828B6-3501-42F3-981E-E8EE9025D256}" dt="2023-06-06T06:38:15.299" v="2576" actId="478"/>
          <ac:spMkLst>
            <pc:docMk/>
            <pc:sldMk cId="2513242220" sldId="427"/>
            <ac:spMk id="32" creationId="{A79A5EF1-9E3B-D5D4-2252-D075055282F6}"/>
          </ac:spMkLst>
        </pc:spChg>
        <pc:picChg chg="del">
          <ac:chgData name="Xing Xing (ENF)" userId="109372fa-277b-461c-8ff4-6d780d3602bd" providerId="ADAL" clId="{9AF828B6-3501-42F3-981E-E8EE9025D256}" dt="2023-06-06T06:36:56.721" v="2571" actId="478"/>
          <ac:picMkLst>
            <pc:docMk/>
            <pc:sldMk cId="2513242220" sldId="427"/>
            <ac:picMk id="5" creationId="{AB0AEA47-0D5D-85C6-D5FF-B8AFBE562650}"/>
          </ac:picMkLst>
        </pc:picChg>
        <pc:picChg chg="del">
          <ac:chgData name="Xing Xing (ENF)" userId="109372fa-277b-461c-8ff4-6d780d3602bd" providerId="ADAL" clId="{9AF828B6-3501-42F3-981E-E8EE9025D256}" dt="2023-06-06T06:36:50.762" v="2570" actId="478"/>
          <ac:picMkLst>
            <pc:docMk/>
            <pc:sldMk cId="2513242220" sldId="427"/>
            <ac:picMk id="6" creationId="{8D18CAB5-B39F-5E2C-AF8A-BBB81D7EB27B}"/>
          </ac:picMkLst>
        </pc:picChg>
        <pc:picChg chg="del">
          <ac:chgData name="Xing Xing (ENF)" userId="109372fa-277b-461c-8ff4-6d780d3602bd" providerId="ADAL" clId="{9AF828B6-3501-42F3-981E-E8EE9025D256}" dt="2023-06-06T06:36:56.721" v="2571" actId="478"/>
          <ac:picMkLst>
            <pc:docMk/>
            <pc:sldMk cId="2513242220" sldId="427"/>
            <ac:picMk id="7" creationId="{2B02D537-C7AF-0DD1-AA6A-167252924223}"/>
          </ac:picMkLst>
        </pc:picChg>
        <pc:picChg chg="del">
          <ac:chgData name="Xing Xing (ENF)" userId="109372fa-277b-461c-8ff4-6d780d3602bd" providerId="ADAL" clId="{9AF828B6-3501-42F3-981E-E8EE9025D256}" dt="2023-06-06T06:36:50.762" v="2570" actId="478"/>
          <ac:picMkLst>
            <pc:docMk/>
            <pc:sldMk cId="2513242220" sldId="427"/>
            <ac:picMk id="12" creationId="{BBF0DDAF-83BD-4A15-471E-CBB4DDD87E8C}"/>
          </ac:picMkLst>
        </pc:picChg>
        <pc:picChg chg="del">
          <ac:chgData name="Xing Xing (ENF)" userId="109372fa-277b-461c-8ff4-6d780d3602bd" providerId="ADAL" clId="{9AF828B6-3501-42F3-981E-E8EE9025D256}" dt="2023-06-06T06:36:56.721" v="2571" actId="478"/>
          <ac:picMkLst>
            <pc:docMk/>
            <pc:sldMk cId="2513242220" sldId="427"/>
            <ac:picMk id="13" creationId="{BAEE93FB-C666-F937-173E-AB7AC7E75507}"/>
          </ac:picMkLst>
        </pc:picChg>
        <pc:picChg chg="del">
          <ac:chgData name="Xing Xing (ENF)" userId="109372fa-277b-461c-8ff4-6d780d3602bd" providerId="ADAL" clId="{9AF828B6-3501-42F3-981E-E8EE9025D256}" dt="2023-06-06T06:36:50.762" v="2570" actId="478"/>
          <ac:picMkLst>
            <pc:docMk/>
            <pc:sldMk cId="2513242220" sldId="427"/>
            <ac:picMk id="14" creationId="{B7CF377B-972B-AA7A-EFCF-6668C4432215}"/>
          </ac:picMkLst>
        </pc:picChg>
        <pc:picChg chg="del">
          <ac:chgData name="Xing Xing (ENF)" userId="109372fa-277b-461c-8ff4-6d780d3602bd" providerId="ADAL" clId="{9AF828B6-3501-42F3-981E-E8EE9025D256}" dt="2023-06-06T06:36:56.721" v="2571" actId="478"/>
          <ac:picMkLst>
            <pc:docMk/>
            <pc:sldMk cId="2513242220" sldId="427"/>
            <ac:picMk id="15" creationId="{28B3395D-4D92-1151-DB14-9A00D007BBC9}"/>
          </ac:picMkLst>
        </pc:picChg>
        <pc:picChg chg="del">
          <ac:chgData name="Xing Xing (ENF)" userId="109372fa-277b-461c-8ff4-6d780d3602bd" providerId="ADAL" clId="{9AF828B6-3501-42F3-981E-E8EE9025D256}" dt="2023-06-06T06:36:50.762" v="2570" actId="478"/>
          <ac:picMkLst>
            <pc:docMk/>
            <pc:sldMk cId="2513242220" sldId="427"/>
            <ac:picMk id="16" creationId="{AEBE1D67-86B3-8AF7-4D55-26CFE3D96D84}"/>
          </ac:picMkLst>
        </pc:picChg>
        <pc:picChg chg="del">
          <ac:chgData name="Xing Xing (ENF)" userId="109372fa-277b-461c-8ff4-6d780d3602bd" providerId="ADAL" clId="{9AF828B6-3501-42F3-981E-E8EE9025D256}" dt="2023-06-06T06:36:56.721" v="2571" actId="478"/>
          <ac:picMkLst>
            <pc:docMk/>
            <pc:sldMk cId="2513242220" sldId="427"/>
            <ac:picMk id="17" creationId="{84217B6A-ED21-A0C5-FED7-1194051FFAF5}"/>
          </ac:picMkLst>
        </pc:picChg>
        <pc:picChg chg="add mod">
          <ac:chgData name="Xing Xing (ENF)" userId="109372fa-277b-461c-8ff4-6d780d3602bd" providerId="ADAL" clId="{9AF828B6-3501-42F3-981E-E8EE9025D256}" dt="2023-06-06T06:37:36.088" v="2573" actId="1076"/>
          <ac:picMkLst>
            <pc:docMk/>
            <pc:sldMk cId="2513242220" sldId="427"/>
            <ac:picMk id="18" creationId="{0E191A19-A4D8-2DA1-06C7-776AF3BEF890}"/>
          </ac:picMkLst>
        </pc:picChg>
        <pc:picChg chg="add mod">
          <ac:chgData name="Xing Xing (ENF)" userId="109372fa-277b-461c-8ff4-6d780d3602bd" providerId="ADAL" clId="{9AF828B6-3501-42F3-981E-E8EE9025D256}" dt="2023-06-06T06:37:50.167" v="2574" actId="1076"/>
          <ac:picMkLst>
            <pc:docMk/>
            <pc:sldMk cId="2513242220" sldId="427"/>
            <ac:picMk id="19" creationId="{55EB26AA-6A8D-7D4C-7C33-FEB45AE2331F}"/>
          </ac:picMkLst>
        </pc:picChg>
        <pc:picChg chg="add mod">
          <ac:chgData name="Xing Xing (ENF)" userId="109372fa-277b-461c-8ff4-6d780d3602bd" providerId="ADAL" clId="{9AF828B6-3501-42F3-981E-E8EE9025D256}" dt="2023-06-06T06:37:36.088" v="2573" actId="1076"/>
          <ac:picMkLst>
            <pc:docMk/>
            <pc:sldMk cId="2513242220" sldId="427"/>
            <ac:picMk id="20" creationId="{2CE410C3-C4BB-5395-3EEE-7BDDF9D32107}"/>
          </ac:picMkLst>
        </pc:picChg>
        <pc:picChg chg="del">
          <ac:chgData name="Xing Xing (ENF)" userId="109372fa-277b-461c-8ff4-6d780d3602bd" providerId="ADAL" clId="{9AF828B6-3501-42F3-981E-E8EE9025D256}" dt="2023-06-06T06:36:50.762" v="2570" actId="478"/>
          <ac:picMkLst>
            <pc:docMk/>
            <pc:sldMk cId="2513242220" sldId="427"/>
            <ac:picMk id="21" creationId="{7985C1C8-B485-1999-76E7-3A35A3A54AD1}"/>
          </ac:picMkLst>
        </pc:picChg>
        <pc:picChg chg="add mod">
          <ac:chgData name="Xing Xing (ENF)" userId="109372fa-277b-461c-8ff4-6d780d3602bd" providerId="ADAL" clId="{9AF828B6-3501-42F3-981E-E8EE9025D256}" dt="2023-06-06T06:37:50.167" v="2574" actId="1076"/>
          <ac:picMkLst>
            <pc:docMk/>
            <pc:sldMk cId="2513242220" sldId="427"/>
            <ac:picMk id="22" creationId="{5EC40888-3112-55F6-EE88-E5025DAE2E7F}"/>
          </ac:picMkLst>
        </pc:picChg>
        <pc:picChg chg="add mod">
          <ac:chgData name="Xing Xing (ENF)" userId="109372fa-277b-461c-8ff4-6d780d3602bd" providerId="ADAL" clId="{9AF828B6-3501-42F3-981E-E8EE9025D256}" dt="2023-06-06T06:37:36.088" v="2573" actId="1076"/>
          <ac:picMkLst>
            <pc:docMk/>
            <pc:sldMk cId="2513242220" sldId="427"/>
            <ac:picMk id="24" creationId="{58DF094A-29A3-9CC9-99B2-14EFC5240EA5}"/>
          </ac:picMkLst>
        </pc:picChg>
        <pc:picChg chg="add mod">
          <ac:chgData name="Xing Xing (ENF)" userId="109372fa-277b-461c-8ff4-6d780d3602bd" providerId="ADAL" clId="{9AF828B6-3501-42F3-981E-E8EE9025D256}" dt="2023-06-06T06:37:50.167" v="2574" actId="1076"/>
          <ac:picMkLst>
            <pc:docMk/>
            <pc:sldMk cId="2513242220" sldId="427"/>
            <ac:picMk id="26" creationId="{3EBE62AC-C2EC-895D-A167-911F4CAC983A}"/>
          </ac:picMkLst>
        </pc:picChg>
        <pc:picChg chg="add mod">
          <ac:chgData name="Xing Xing (ENF)" userId="109372fa-277b-461c-8ff4-6d780d3602bd" providerId="ADAL" clId="{9AF828B6-3501-42F3-981E-E8EE9025D256}" dt="2023-06-06T06:37:36.088" v="2573" actId="1076"/>
          <ac:picMkLst>
            <pc:docMk/>
            <pc:sldMk cId="2513242220" sldId="427"/>
            <ac:picMk id="27" creationId="{BF0038BA-65E7-7703-8AB3-98DE1349057E}"/>
          </ac:picMkLst>
        </pc:picChg>
        <pc:picChg chg="add mod">
          <ac:chgData name="Xing Xing (ENF)" userId="109372fa-277b-461c-8ff4-6d780d3602bd" providerId="ADAL" clId="{9AF828B6-3501-42F3-981E-E8EE9025D256}" dt="2023-06-06T06:37:50.167" v="2574" actId="1076"/>
          <ac:picMkLst>
            <pc:docMk/>
            <pc:sldMk cId="2513242220" sldId="427"/>
            <ac:picMk id="28" creationId="{F4C18BC2-D5DC-A828-4C68-056093CD418D}"/>
          </ac:picMkLst>
        </pc:picChg>
        <pc:picChg chg="add mod">
          <ac:chgData name="Xing Xing (ENF)" userId="109372fa-277b-461c-8ff4-6d780d3602bd" providerId="ADAL" clId="{9AF828B6-3501-42F3-981E-E8EE9025D256}" dt="2023-06-06T06:37:36.088" v="2573" actId="1076"/>
          <ac:picMkLst>
            <pc:docMk/>
            <pc:sldMk cId="2513242220" sldId="427"/>
            <ac:picMk id="29" creationId="{5238A48C-25BF-E253-A9FF-40C262C5F623}"/>
          </ac:picMkLst>
        </pc:picChg>
        <pc:picChg chg="add mod">
          <ac:chgData name="Xing Xing (ENF)" userId="109372fa-277b-461c-8ff4-6d780d3602bd" providerId="ADAL" clId="{9AF828B6-3501-42F3-981E-E8EE9025D256}" dt="2023-06-06T06:37:50.167" v="2574" actId="1076"/>
          <ac:picMkLst>
            <pc:docMk/>
            <pc:sldMk cId="2513242220" sldId="427"/>
            <ac:picMk id="30" creationId="{9D7E66CF-EB65-2430-0E15-864748352799}"/>
          </ac:picMkLst>
        </pc:picChg>
      </pc:sldChg>
      <pc:sldChg chg="add del">
        <pc:chgData name="Xing Xing (ENF)" userId="109372fa-277b-461c-8ff4-6d780d3602bd" providerId="ADAL" clId="{9AF828B6-3501-42F3-981E-E8EE9025D256}" dt="2023-06-06T06:51:51.726" v="2588" actId="2696"/>
        <pc:sldMkLst>
          <pc:docMk/>
          <pc:sldMk cId="3838622767" sldId="427"/>
        </pc:sldMkLst>
      </pc:sldChg>
    </pc:docChg>
  </pc:docChgLst>
  <pc:docChgLst>
    <pc:chgData name="Xing Xing (ENF)" userId="109372fa-277b-461c-8ff4-6d780d3602bd" providerId="ADAL" clId="{B6278AB3-538A-41D1-A8E5-B228A60B6D6D}"/>
    <pc:docChg chg="custSel modSld">
      <pc:chgData name="Xing Xing (ENF)" userId="109372fa-277b-461c-8ff4-6d780d3602bd" providerId="ADAL" clId="{B6278AB3-538A-41D1-A8E5-B228A60B6D6D}" dt="2023-10-19T02:33:56.704" v="36" actId="1076"/>
      <pc:docMkLst>
        <pc:docMk/>
      </pc:docMkLst>
      <pc:sldChg chg="addSp delSp modSp mod">
        <pc:chgData name="Xing Xing (ENF)" userId="109372fa-277b-461c-8ff4-6d780d3602bd" providerId="ADAL" clId="{B6278AB3-538A-41D1-A8E5-B228A60B6D6D}" dt="2023-10-19T02:32:18.048" v="9" actId="1076"/>
        <pc:sldMkLst>
          <pc:docMk/>
          <pc:sldMk cId="557687141" sldId="396"/>
        </pc:sldMkLst>
        <pc:spChg chg="mod">
          <ac:chgData name="Xing Xing (ENF)" userId="109372fa-277b-461c-8ff4-6d780d3602bd" providerId="ADAL" clId="{B6278AB3-538A-41D1-A8E5-B228A60B6D6D}" dt="2023-10-19T02:32:06.173" v="4" actId="1076"/>
          <ac:spMkLst>
            <pc:docMk/>
            <pc:sldMk cId="557687141" sldId="396"/>
            <ac:spMk id="10" creationId="{3B4EE8CA-7ABD-A86D-FF74-40C3B3C05A88}"/>
          </ac:spMkLst>
        </pc:spChg>
        <pc:spChg chg="mod">
          <ac:chgData name="Xing Xing (ENF)" userId="109372fa-277b-461c-8ff4-6d780d3602bd" providerId="ADAL" clId="{B6278AB3-538A-41D1-A8E5-B228A60B6D6D}" dt="2023-10-19T02:32:18.048" v="9" actId="1076"/>
          <ac:spMkLst>
            <pc:docMk/>
            <pc:sldMk cId="557687141" sldId="396"/>
            <ac:spMk id="13" creationId="{1D75C8DA-B7ED-C7B6-0F6C-F995E695F1F5}"/>
          </ac:spMkLst>
        </pc:spChg>
        <pc:spChg chg="mod">
          <ac:chgData name="Xing Xing (ENF)" userId="109372fa-277b-461c-8ff4-6d780d3602bd" providerId="ADAL" clId="{B6278AB3-538A-41D1-A8E5-B228A60B6D6D}" dt="2023-10-19T02:32:08.332" v="5" actId="1076"/>
          <ac:spMkLst>
            <pc:docMk/>
            <pc:sldMk cId="557687141" sldId="396"/>
            <ac:spMk id="14" creationId="{05D44844-AC56-FEBD-F4C5-44085817ED7E}"/>
          </ac:spMkLst>
        </pc:spChg>
        <pc:spChg chg="mod">
          <ac:chgData name="Xing Xing (ENF)" userId="109372fa-277b-461c-8ff4-6d780d3602bd" providerId="ADAL" clId="{B6278AB3-538A-41D1-A8E5-B228A60B6D6D}" dt="2023-10-19T02:32:10.741" v="6" actId="1076"/>
          <ac:spMkLst>
            <pc:docMk/>
            <pc:sldMk cId="557687141" sldId="396"/>
            <ac:spMk id="16" creationId="{BA019F9C-221C-2B08-EF5B-747A9EE2B59A}"/>
          </ac:spMkLst>
        </pc:spChg>
        <pc:spChg chg="mod">
          <ac:chgData name="Xing Xing (ENF)" userId="109372fa-277b-461c-8ff4-6d780d3602bd" providerId="ADAL" clId="{B6278AB3-538A-41D1-A8E5-B228A60B6D6D}" dt="2023-10-19T02:32:01.358" v="3" actId="1076"/>
          <ac:spMkLst>
            <pc:docMk/>
            <pc:sldMk cId="557687141" sldId="396"/>
            <ac:spMk id="19" creationId="{01292AA4-62C2-576A-FD83-A68127D74C4B}"/>
          </ac:spMkLst>
        </pc:spChg>
        <pc:picChg chg="add mod ord">
          <ac:chgData name="Xing Xing (ENF)" userId="109372fa-277b-461c-8ff4-6d780d3602bd" providerId="ADAL" clId="{B6278AB3-538A-41D1-A8E5-B228A60B6D6D}" dt="2023-10-19T02:31:55.885" v="2" actId="167"/>
          <ac:picMkLst>
            <pc:docMk/>
            <pc:sldMk cId="557687141" sldId="396"/>
            <ac:picMk id="3" creationId="{B4D60E80-E807-DCD9-3950-5F40EB00F232}"/>
          </ac:picMkLst>
        </pc:picChg>
        <pc:picChg chg="add mod ord">
          <ac:chgData name="Xing Xing (ENF)" userId="109372fa-277b-461c-8ff4-6d780d3602bd" providerId="ADAL" clId="{B6278AB3-538A-41D1-A8E5-B228A60B6D6D}" dt="2023-10-19T02:31:55.885" v="2" actId="167"/>
          <ac:picMkLst>
            <pc:docMk/>
            <pc:sldMk cId="557687141" sldId="396"/>
            <ac:picMk id="6" creationId="{42559B96-34B2-65CC-0FF6-3D142EB342BC}"/>
          </ac:picMkLst>
        </pc:picChg>
        <pc:picChg chg="del">
          <ac:chgData name="Xing Xing (ENF)" userId="109372fa-277b-461c-8ff4-6d780d3602bd" providerId="ADAL" clId="{B6278AB3-538A-41D1-A8E5-B228A60B6D6D}" dt="2023-10-19T02:31:53.100" v="0" actId="478"/>
          <ac:picMkLst>
            <pc:docMk/>
            <pc:sldMk cId="557687141" sldId="396"/>
            <ac:picMk id="8" creationId="{B5CB957F-86D2-2AD4-6D58-7844B1032E7D}"/>
          </ac:picMkLst>
        </pc:picChg>
        <pc:picChg chg="del">
          <ac:chgData name="Xing Xing (ENF)" userId="109372fa-277b-461c-8ff4-6d780d3602bd" providerId="ADAL" clId="{B6278AB3-538A-41D1-A8E5-B228A60B6D6D}" dt="2023-10-19T02:31:53.100" v="0" actId="478"/>
          <ac:picMkLst>
            <pc:docMk/>
            <pc:sldMk cId="557687141" sldId="396"/>
            <ac:picMk id="18" creationId="{D9476197-6626-D5E5-3A40-FB9E23812FAA}"/>
          </ac:picMkLst>
        </pc:picChg>
      </pc:sldChg>
      <pc:sldChg chg="addSp delSp modSp mod">
        <pc:chgData name="Xing Xing (ENF)" userId="109372fa-277b-461c-8ff4-6d780d3602bd" providerId="ADAL" clId="{B6278AB3-538A-41D1-A8E5-B228A60B6D6D}" dt="2023-10-19T02:33:02.335" v="22" actId="1036"/>
        <pc:sldMkLst>
          <pc:docMk/>
          <pc:sldMk cId="1865000275" sldId="397"/>
        </pc:sldMkLst>
        <pc:spChg chg="mod">
          <ac:chgData name="Xing Xing (ENF)" userId="109372fa-277b-461c-8ff4-6d780d3602bd" providerId="ADAL" clId="{B6278AB3-538A-41D1-A8E5-B228A60B6D6D}" dt="2023-10-19T02:33:02.335" v="22" actId="1036"/>
          <ac:spMkLst>
            <pc:docMk/>
            <pc:sldMk cId="1865000275" sldId="397"/>
            <ac:spMk id="13" creationId="{1D75C8DA-B7ED-C7B6-0F6C-F995E695F1F5}"/>
          </ac:spMkLst>
        </pc:spChg>
        <pc:spChg chg="mod">
          <ac:chgData name="Xing Xing (ENF)" userId="109372fa-277b-461c-8ff4-6d780d3602bd" providerId="ADAL" clId="{B6278AB3-538A-41D1-A8E5-B228A60B6D6D}" dt="2023-10-19T02:32:54.976" v="16" actId="1076"/>
          <ac:spMkLst>
            <pc:docMk/>
            <pc:sldMk cId="1865000275" sldId="397"/>
            <ac:spMk id="16" creationId="{BA019F9C-221C-2B08-EF5B-747A9EE2B59A}"/>
          </ac:spMkLst>
        </pc:spChg>
        <pc:spChg chg="mod">
          <ac:chgData name="Xing Xing (ENF)" userId="109372fa-277b-461c-8ff4-6d780d3602bd" providerId="ADAL" clId="{B6278AB3-538A-41D1-A8E5-B228A60B6D6D}" dt="2023-10-19T02:32:52.349" v="15" actId="1076"/>
          <ac:spMkLst>
            <pc:docMk/>
            <pc:sldMk cId="1865000275" sldId="397"/>
            <ac:spMk id="19" creationId="{01292AA4-62C2-576A-FD83-A68127D74C4B}"/>
          </ac:spMkLst>
        </pc:spChg>
        <pc:picChg chg="del">
          <ac:chgData name="Xing Xing (ENF)" userId="109372fa-277b-461c-8ff4-6d780d3602bd" providerId="ADAL" clId="{B6278AB3-538A-41D1-A8E5-B228A60B6D6D}" dt="2023-10-19T02:32:35.856" v="10" actId="478"/>
          <ac:picMkLst>
            <pc:docMk/>
            <pc:sldMk cId="1865000275" sldId="397"/>
            <ac:picMk id="3" creationId="{F578C7D9-E015-65BE-E7AD-501BD9F949DD}"/>
          </ac:picMkLst>
        </pc:picChg>
        <pc:picChg chg="add mod ord">
          <ac:chgData name="Xing Xing (ENF)" userId="109372fa-277b-461c-8ff4-6d780d3602bd" providerId="ADAL" clId="{B6278AB3-538A-41D1-A8E5-B228A60B6D6D}" dt="2023-10-19T02:32:45.130" v="13" actId="1076"/>
          <ac:picMkLst>
            <pc:docMk/>
            <pc:sldMk cId="1865000275" sldId="397"/>
            <ac:picMk id="6" creationId="{2AAEC74B-BFB7-DEDE-D072-7CBC114F2B33}"/>
          </ac:picMkLst>
        </pc:picChg>
        <pc:picChg chg="del">
          <ac:chgData name="Xing Xing (ENF)" userId="109372fa-277b-461c-8ff4-6d780d3602bd" providerId="ADAL" clId="{B6278AB3-538A-41D1-A8E5-B228A60B6D6D}" dt="2023-10-19T02:32:35.856" v="10" actId="478"/>
          <ac:picMkLst>
            <pc:docMk/>
            <pc:sldMk cId="1865000275" sldId="397"/>
            <ac:picMk id="7" creationId="{175FEBC0-D1EE-33B6-3178-4264C29966B1}"/>
          </ac:picMkLst>
        </pc:picChg>
        <pc:picChg chg="add mod ord">
          <ac:chgData name="Xing Xing (ENF)" userId="109372fa-277b-461c-8ff4-6d780d3602bd" providerId="ADAL" clId="{B6278AB3-538A-41D1-A8E5-B228A60B6D6D}" dt="2023-10-19T02:32:48.261" v="14" actId="1076"/>
          <ac:picMkLst>
            <pc:docMk/>
            <pc:sldMk cId="1865000275" sldId="397"/>
            <ac:picMk id="8" creationId="{3E9CE9BB-0A07-FA56-99FD-00D916DCF693}"/>
          </ac:picMkLst>
        </pc:picChg>
      </pc:sldChg>
      <pc:sldChg chg="addSp delSp modSp mod">
        <pc:chgData name="Xing Xing (ENF)" userId="109372fa-277b-461c-8ff4-6d780d3602bd" providerId="ADAL" clId="{B6278AB3-538A-41D1-A8E5-B228A60B6D6D}" dt="2023-10-19T02:33:56.704" v="36" actId="1076"/>
        <pc:sldMkLst>
          <pc:docMk/>
          <pc:sldMk cId="3218522273" sldId="401"/>
        </pc:sldMkLst>
        <pc:spChg chg="mod">
          <ac:chgData name="Xing Xing (ENF)" userId="109372fa-277b-461c-8ff4-6d780d3602bd" providerId="ADAL" clId="{B6278AB3-538A-41D1-A8E5-B228A60B6D6D}" dt="2023-10-19T02:33:56.704" v="36" actId="1076"/>
          <ac:spMkLst>
            <pc:docMk/>
            <pc:sldMk cId="3218522273" sldId="401"/>
            <ac:spMk id="8" creationId="{132EFFA5-A174-E703-1537-CF1EB6666963}"/>
          </ac:spMkLst>
        </pc:spChg>
        <pc:spChg chg="mod">
          <ac:chgData name="Xing Xing (ENF)" userId="109372fa-277b-461c-8ff4-6d780d3602bd" providerId="ADAL" clId="{B6278AB3-538A-41D1-A8E5-B228A60B6D6D}" dt="2023-10-19T02:33:50.257" v="34" actId="1076"/>
          <ac:spMkLst>
            <pc:docMk/>
            <pc:sldMk cId="3218522273" sldId="401"/>
            <ac:spMk id="13" creationId="{D072C328-572F-A4BC-2847-F55E17E5BABC}"/>
          </ac:spMkLst>
        </pc:spChg>
        <pc:spChg chg="mod">
          <ac:chgData name="Xing Xing (ENF)" userId="109372fa-277b-461c-8ff4-6d780d3602bd" providerId="ADAL" clId="{B6278AB3-538A-41D1-A8E5-B228A60B6D6D}" dt="2023-10-19T02:33:54.780" v="35" actId="14100"/>
          <ac:spMkLst>
            <pc:docMk/>
            <pc:sldMk cId="3218522273" sldId="401"/>
            <ac:spMk id="16" creationId="{6D87EA02-FCF1-97C9-E86A-1FA94E910C87}"/>
          </ac:spMkLst>
        </pc:spChg>
        <pc:spChg chg="mod">
          <ac:chgData name="Xing Xing (ENF)" userId="109372fa-277b-461c-8ff4-6d780d3602bd" providerId="ADAL" clId="{B6278AB3-538A-41D1-A8E5-B228A60B6D6D}" dt="2023-10-19T02:33:46.142" v="33" actId="1036"/>
          <ac:spMkLst>
            <pc:docMk/>
            <pc:sldMk cId="3218522273" sldId="401"/>
            <ac:spMk id="19" creationId="{01292AA4-62C2-576A-FD83-A68127D74C4B}"/>
          </ac:spMkLst>
        </pc:spChg>
        <pc:picChg chg="add mod ord">
          <ac:chgData name="Xing Xing (ENF)" userId="109372fa-277b-461c-8ff4-6d780d3602bd" providerId="ADAL" clId="{B6278AB3-538A-41D1-A8E5-B228A60B6D6D}" dt="2023-10-19T02:33:37.940" v="25" actId="167"/>
          <ac:picMkLst>
            <pc:docMk/>
            <pc:sldMk cId="3218522273" sldId="401"/>
            <ac:picMk id="3" creationId="{D464787D-EDF3-6C36-0EF3-D66CD753140A}"/>
          </ac:picMkLst>
        </pc:picChg>
        <pc:picChg chg="del">
          <ac:chgData name="Xing Xing (ENF)" userId="109372fa-277b-461c-8ff4-6d780d3602bd" providerId="ADAL" clId="{B6278AB3-538A-41D1-A8E5-B228A60B6D6D}" dt="2023-10-19T02:33:35.346" v="23" actId="478"/>
          <ac:picMkLst>
            <pc:docMk/>
            <pc:sldMk cId="3218522273" sldId="401"/>
            <ac:picMk id="6" creationId="{A3E3DDCD-503A-657B-AFC1-F630B31BBD8C}"/>
          </ac:picMkLst>
        </pc:picChg>
        <pc:picChg chg="add mod ord">
          <ac:chgData name="Xing Xing (ENF)" userId="109372fa-277b-461c-8ff4-6d780d3602bd" providerId="ADAL" clId="{B6278AB3-538A-41D1-A8E5-B228A60B6D6D}" dt="2023-10-19T02:33:37.940" v="25" actId="167"/>
          <ac:picMkLst>
            <pc:docMk/>
            <pc:sldMk cId="3218522273" sldId="401"/>
            <ac:picMk id="7" creationId="{1087142A-FC5C-FF53-FD4F-5BE218E0A24D}"/>
          </ac:picMkLst>
        </pc:picChg>
        <pc:picChg chg="del">
          <ac:chgData name="Xing Xing (ENF)" userId="109372fa-277b-461c-8ff4-6d780d3602bd" providerId="ADAL" clId="{B6278AB3-538A-41D1-A8E5-B228A60B6D6D}" dt="2023-10-19T02:33:35.346" v="23" actId="478"/>
          <ac:picMkLst>
            <pc:docMk/>
            <pc:sldMk cId="3218522273" sldId="401"/>
            <ac:picMk id="15" creationId="{D94F5161-7274-E131-5D7E-0639E03A4036}"/>
          </ac:picMkLst>
        </pc:picChg>
      </pc:sldChg>
    </pc:docChg>
  </pc:docChgLst>
  <pc:docChgLst>
    <pc:chgData name="Xing Xing (ENF)" userId="109372fa-277b-461c-8ff4-6d780d3602bd" providerId="ADAL" clId="{46EBF7FF-B8D9-488B-B2DB-A256C989A2A0}"/>
    <pc:docChg chg="addSld delSld modSld modSection">
      <pc:chgData name="Xing Xing (ENF)" userId="109372fa-277b-461c-8ff4-6d780d3602bd" providerId="ADAL" clId="{46EBF7FF-B8D9-488B-B2DB-A256C989A2A0}" dt="2023-10-11T06:19:16.166" v="12"/>
      <pc:docMkLst>
        <pc:docMk/>
      </pc:docMkLst>
      <pc:sldChg chg="del">
        <pc:chgData name="Xing Xing (ENF)" userId="109372fa-277b-461c-8ff4-6d780d3602bd" providerId="ADAL" clId="{46EBF7FF-B8D9-488B-B2DB-A256C989A2A0}" dt="2023-10-11T06:13:59.906" v="4" actId="2696"/>
        <pc:sldMkLst>
          <pc:docMk/>
          <pc:sldMk cId="0" sldId="256"/>
        </pc:sldMkLst>
      </pc:sldChg>
      <pc:sldChg chg="del">
        <pc:chgData name="Xing Xing (ENF)" userId="109372fa-277b-461c-8ff4-6d780d3602bd" providerId="ADAL" clId="{46EBF7FF-B8D9-488B-B2DB-A256C989A2A0}" dt="2023-10-11T06:18:44.745" v="10" actId="47"/>
        <pc:sldMkLst>
          <pc:docMk/>
          <pc:sldMk cId="0" sldId="258"/>
        </pc:sldMkLst>
      </pc:sldChg>
      <pc:sldChg chg="modSp add mod">
        <pc:chgData name="Xing Xing (ENF)" userId="109372fa-277b-461c-8ff4-6d780d3602bd" providerId="ADAL" clId="{46EBF7FF-B8D9-488B-B2DB-A256C989A2A0}" dt="2023-10-11T06:19:16.166" v="12"/>
        <pc:sldMkLst>
          <pc:docMk/>
          <pc:sldMk cId="3617847880" sldId="1179"/>
        </pc:sldMkLst>
        <pc:spChg chg="mod">
          <ac:chgData name="Xing Xing (ENF)" userId="109372fa-277b-461c-8ff4-6d780d3602bd" providerId="ADAL" clId="{46EBF7FF-B8D9-488B-B2DB-A256C989A2A0}" dt="2023-10-11T06:19:16.166" v="12"/>
          <ac:spMkLst>
            <pc:docMk/>
            <pc:sldMk cId="3617847880" sldId="1179"/>
            <ac:spMk id="9" creationId="{B76E8490-4D2A-46E9-B973-766B7D4F10D7}"/>
          </ac:spMkLst>
        </pc:spChg>
      </pc:sldChg>
      <pc:sldChg chg="modSp add mod">
        <pc:chgData name="Xing Xing (ENF)" userId="109372fa-277b-461c-8ff4-6d780d3602bd" providerId="ADAL" clId="{46EBF7FF-B8D9-488B-B2DB-A256C989A2A0}" dt="2023-10-11T06:13:56.398" v="3" actId="20577"/>
        <pc:sldMkLst>
          <pc:docMk/>
          <pc:sldMk cId="0" sldId="1180"/>
        </pc:sldMkLst>
        <pc:spChg chg="mod">
          <ac:chgData name="Xing Xing (ENF)" userId="109372fa-277b-461c-8ff4-6d780d3602bd" providerId="ADAL" clId="{46EBF7FF-B8D9-488B-B2DB-A256C989A2A0}" dt="2023-10-11T06:13:56.398" v="3" actId="20577"/>
          <ac:spMkLst>
            <pc:docMk/>
            <pc:sldMk cId="0" sldId="1180"/>
            <ac:spMk id="29698" creationId="{D45F87BD-8263-4E45-B7D6-8F08909C942E}"/>
          </ac:spMkLst>
        </pc:spChg>
      </pc:sldChg>
      <pc:sldChg chg="new del">
        <pc:chgData name="Xing Xing (ENF)" userId="109372fa-277b-461c-8ff4-6d780d3602bd" providerId="ADAL" clId="{46EBF7FF-B8D9-488B-B2DB-A256C989A2A0}" dt="2023-10-11T06:14:23.477" v="6" actId="2696"/>
        <pc:sldMkLst>
          <pc:docMk/>
          <pc:sldMk cId="3983477269" sldId="1181"/>
        </pc:sldMkLst>
      </pc:sldChg>
    </pc:docChg>
  </pc:docChgLst>
  <pc:docChgLst>
    <pc:chgData name="Xing Xing (ENF)" userId="109372fa-277b-461c-8ff4-6d780d3602bd" providerId="ADAL" clId="{826D17EF-FA8D-4302-8966-C68B98DD52DD}"/>
    <pc:docChg chg="undo redo custSel addSld delSld modSld modSection">
      <pc:chgData name="Xing Xing (ENF)" userId="109372fa-277b-461c-8ff4-6d780d3602bd" providerId="ADAL" clId="{826D17EF-FA8D-4302-8966-C68B98DD52DD}" dt="2023-06-20T06:12:44.829" v="1261" actId="164"/>
      <pc:docMkLst>
        <pc:docMk/>
      </pc:docMkLst>
      <pc:sldChg chg="addSp delSp modSp mod modAnim">
        <pc:chgData name="Xing Xing (ENF)" userId="109372fa-277b-461c-8ff4-6d780d3602bd" providerId="ADAL" clId="{826D17EF-FA8D-4302-8966-C68B98DD52DD}" dt="2023-06-20T03:25:06.554" v="854" actId="1038"/>
        <pc:sldMkLst>
          <pc:docMk/>
          <pc:sldMk cId="2856383777" sldId="425"/>
        </pc:sldMkLst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5" creationId="{2164CC1E-6AF1-E0AB-617A-BE7B1A2C1CC7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6" creationId="{B0CDE85A-ED76-002E-5325-3A0D466C6387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7" creationId="{120576CB-8BFA-631C-83FE-E0AAE45DB9CA}"/>
          </ac:spMkLst>
        </pc:spChg>
        <pc:spChg chg="mod">
          <ac:chgData name="Xing Xing (ENF)" userId="109372fa-277b-461c-8ff4-6d780d3602bd" providerId="ADAL" clId="{826D17EF-FA8D-4302-8966-C68B98DD52DD}" dt="2023-06-20T02:44:27.401" v="501" actId="1035"/>
          <ac:spMkLst>
            <pc:docMk/>
            <pc:sldMk cId="2856383777" sldId="425"/>
            <ac:spMk id="10" creationId="{1D78E524-CB00-6BA5-3EE7-F55DA5866983}"/>
          </ac:spMkLst>
        </pc:spChg>
        <pc:spChg chg="mod">
          <ac:chgData name="Xing Xing (ENF)" userId="109372fa-277b-461c-8ff4-6d780d3602bd" providerId="ADAL" clId="{826D17EF-FA8D-4302-8966-C68B98DD52DD}" dt="2023-06-20T02:54:49.525" v="605" actId="1076"/>
          <ac:spMkLst>
            <pc:docMk/>
            <pc:sldMk cId="2856383777" sldId="425"/>
            <ac:spMk id="11" creationId="{28E676AE-EB4A-8FCE-8CB3-EC986CBFAEE6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12" creationId="{1C912350-C48D-98EA-DA47-BD39923E0979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13" creationId="{5924E1B3-615E-7826-E936-E03198D63AF9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14" creationId="{B711634F-0F2A-DDC4-53ED-7A5C61E20A2A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15" creationId="{72177CD1-E0F9-91EA-437C-413627F442B0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16" creationId="{B4D18E3B-DAFB-C297-8528-A26D75D6275F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17" creationId="{E03B49B2-E6F1-645D-1906-54779F2BC8A5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18" creationId="{01683A3D-F3D4-A80A-2F1A-A3238FC5FD96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19" creationId="{C90F9C35-FFF8-BC32-7657-2C5C63E5E129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21" creationId="{424129E6-91CC-CB20-DD50-BCECF088C48A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33" creationId="{CB43D9FC-F15E-8202-83DB-54D10FFFBC75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34" creationId="{610858A7-677C-AE4F-F5C3-6758C6F36D32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35" creationId="{7488125F-6726-9594-CE72-A34CAF6F3B31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36" creationId="{33D3F669-61A8-8697-33B2-C36A5E5A5B6B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37" creationId="{D9CAC620-6032-447F-4582-AA41392B445D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38" creationId="{1D3F55B2-09AE-ACF4-6B6D-03E4EE9197A8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39" creationId="{703FFAA0-885E-F5B0-BFAC-06E9F2074563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40" creationId="{0AA7EE6A-7893-F6B9-D24D-2DAF31D27D7A}"/>
          </ac:spMkLst>
        </pc:spChg>
        <pc:spChg chg="del">
          <ac:chgData name="Xing Xing (ENF)" userId="109372fa-277b-461c-8ff4-6d780d3602bd" providerId="ADAL" clId="{826D17EF-FA8D-4302-8966-C68B98DD52DD}" dt="2023-06-20T02:40:16.267" v="415" actId="478"/>
          <ac:spMkLst>
            <pc:docMk/>
            <pc:sldMk cId="2856383777" sldId="425"/>
            <ac:spMk id="41" creationId="{6F41597A-3C37-49F6-0C2B-96582BC29A3E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44" creationId="{6E3C1413-81DC-A6A1-5899-F404B3FCA509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45" creationId="{23422AC5-C805-B8D2-4B6F-EA06BADC7A30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47" creationId="{59472C06-F539-4298-8E96-5B9EC653E38E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49" creationId="{1F8F5ECB-C9A5-1125-B078-92DD228D6160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50" creationId="{567B876E-D7C3-D664-3198-3678AE076A57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51" creationId="{B536A8E2-89F0-E00C-D1C5-0C1A66928C0C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52" creationId="{30F6F644-912F-B2D8-31B7-76862BD2836C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53" creationId="{FE59BFD1-0CA9-A684-B8D3-205533545F89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54" creationId="{6EAAC9A4-0359-A496-2B05-5201B89E928F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55" creationId="{A1DC540B-E0BD-ED91-5E4F-1C7E37A82835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56" creationId="{7991A01F-B60C-5C00-8AE5-9052EA43F94C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57" creationId="{C45E2C59-1D29-A300-9CBA-3E846BAC465F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58" creationId="{3DBD96B6-74D8-4601-ED63-A1B83999BB54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59" creationId="{8F3107A1-A30E-49B8-2B99-4143E132A3E2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60" creationId="{78D96CB5-6956-FCB9-44D8-174DBEEFDC89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61" creationId="{A5974B50-55B3-B57A-6E2F-FBD61DD689B6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62" creationId="{0F727C04-2E36-58FB-F0D6-12C96EAFB90F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63" creationId="{8044E5FA-100F-40A1-C657-B3791D4AABD4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64" creationId="{21A62CA7-0C99-3B11-D24C-9699128FAF79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65" creationId="{F56F94C0-F023-5182-0F0E-CBB668683037}"/>
          </ac:spMkLst>
        </pc:spChg>
        <pc:spChg chg="mod">
          <ac:chgData name="Xing Xing (ENF)" userId="109372fa-277b-461c-8ff4-6d780d3602bd" providerId="ADAL" clId="{826D17EF-FA8D-4302-8966-C68B98DD52DD}" dt="2023-06-20T02:54:09.823" v="600"/>
          <ac:spMkLst>
            <pc:docMk/>
            <pc:sldMk cId="2856383777" sldId="425"/>
            <ac:spMk id="66" creationId="{AE37935D-C18C-08F5-BC1C-2D7BC7116B05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71" creationId="{012820E9-FC29-283A-B7F4-85599FA31ECE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72" creationId="{93E5AA48-FC08-CC2D-73E3-E2D22551DC3F}"/>
          </ac:spMkLst>
        </pc:spChg>
        <pc:spChg chg="mod">
          <ac:chgData name="Xing Xing (ENF)" userId="109372fa-277b-461c-8ff4-6d780d3602bd" providerId="ADAL" clId="{826D17EF-FA8D-4302-8966-C68B98DD52DD}" dt="2023-06-20T02:55:03.473" v="606" actId="207"/>
          <ac:spMkLst>
            <pc:docMk/>
            <pc:sldMk cId="2856383777" sldId="425"/>
            <ac:spMk id="73" creationId="{568489FB-9AF8-D4D9-DC4E-66487CD8B04D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74" creationId="{33B74846-D713-79E4-2708-9CC4B5172363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75" creationId="{7478879C-7B8E-C87C-DCE5-88A3473CA15F}"/>
          </ac:spMkLst>
        </pc:spChg>
        <pc:spChg chg="mod">
          <ac:chgData name="Xing Xing (ENF)" userId="109372fa-277b-461c-8ff4-6d780d3602bd" providerId="ADAL" clId="{826D17EF-FA8D-4302-8966-C68B98DD52DD}" dt="2023-06-20T02:55:17.211" v="612" actId="207"/>
          <ac:spMkLst>
            <pc:docMk/>
            <pc:sldMk cId="2856383777" sldId="425"/>
            <ac:spMk id="76" creationId="{5824565B-0BC5-577E-C076-1DC95BA0AE9B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77" creationId="{641AE436-18A7-5170-444B-B6115B2C79D4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78" creationId="{97AE8ED4-2867-0BFD-268E-B808D2E81CD2}"/>
          </ac:spMkLst>
        </pc:spChg>
        <pc:spChg chg="mod">
          <ac:chgData name="Xing Xing (ENF)" userId="109372fa-277b-461c-8ff4-6d780d3602bd" providerId="ADAL" clId="{826D17EF-FA8D-4302-8966-C68B98DD52DD}" dt="2023-06-20T02:55:05.816" v="607" actId="207"/>
          <ac:spMkLst>
            <pc:docMk/>
            <pc:sldMk cId="2856383777" sldId="425"/>
            <ac:spMk id="79" creationId="{58385990-5A8C-C6D2-9ABB-E9058DD9895A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80" creationId="{41DB1869-16E5-7439-8EDB-1DCA9795CB5A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81" creationId="{A4EBD353-D1D8-7BE2-28C8-F58578A3215F}"/>
          </ac:spMkLst>
        </pc:spChg>
        <pc:spChg chg="mod">
          <ac:chgData name="Xing Xing (ENF)" userId="109372fa-277b-461c-8ff4-6d780d3602bd" providerId="ADAL" clId="{826D17EF-FA8D-4302-8966-C68B98DD52DD}" dt="2023-06-20T02:55:12.982" v="610" actId="207"/>
          <ac:spMkLst>
            <pc:docMk/>
            <pc:sldMk cId="2856383777" sldId="425"/>
            <ac:spMk id="82" creationId="{FB606782-95DB-A1AB-4971-99DD330F00D7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83" creationId="{C517FAD3-300E-6376-4F14-39CD229DB3FF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84" creationId="{3035B049-DFC8-4F11-44B0-12A1C777A263}"/>
          </ac:spMkLst>
        </pc:spChg>
        <pc:spChg chg="mod">
          <ac:chgData name="Xing Xing (ENF)" userId="109372fa-277b-461c-8ff4-6d780d3602bd" providerId="ADAL" clId="{826D17EF-FA8D-4302-8966-C68B98DD52DD}" dt="2023-06-20T02:55:08.554" v="608" actId="207"/>
          <ac:spMkLst>
            <pc:docMk/>
            <pc:sldMk cId="2856383777" sldId="425"/>
            <ac:spMk id="85" creationId="{4B369F7C-E01B-6900-C05A-49CBADBE043F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86" creationId="{62CE9181-3E1A-600C-F16B-2583A7340FB4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87" creationId="{C9DF8C47-D363-E5D9-167B-E025D5196273}"/>
          </ac:spMkLst>
        </pc:spChg>
        <pc:spChg chg="mod">
          <ac:chgData name="Xing Xing (ENF)" userId="109372fa-277b-461c-8ff4-6d780d3602bd" providerId="ADAL" clId="{826D17EF-FA8D-4302-8966-C68B98DD52DD}" dt="2023-06-20T02:55:15.262" v="611" actId="207"/>
          <ac:spMkLst>
            <pc:docMk/>
            <pc:sldMk cId="2856383777" sldId="425"/>
            <ac:spMk id="88" creationId="{A171CC79-83A4-2DD5-D2CD-8372A1C907CA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89" creationId="{253E6F1F-E1EC-E5FD-F15D-FED22C623A89}"/>
          </ac:spMkLst>
        </pc:spChg>
        <pc:spChg chg="mod">
          <ac:chgData name="Xing Xing (ENF)" userId="109372fa-277b-461c-8ff4-6d780d3602bd" providerId="ADAL" clId="{826D17EF-FA8D-4302-8966-C68B98DD52DD}" dt="2023-06-20T02:54:35.208" v="603"/>
          <ac:spMkLst>
            <pc:docMk/>
            <pc:sldMk cId="2856383777" sldId="425"/>
            <ac:spMk id="90" creationId="{BD99D04A-8288-6CFB-260E-1D0B69E4B419}"/>
          </ac:spMkLst>
        </pc:spChg>
        <pc:spChg chg="mod">
          <ac:chgData name="Xing Xing (ENF)" userId="109372fa-277b-461c-8ff4-6d780d3602bd" providerId="ADAL" clId="{826D17EF-FA8D-4302-8966-C68B98DD52DD}" dt="2023-06-20T02:55:10.797" v="609" actId="207"/>
          <ac:spMkLst>
            <pc:docMk/>
            <pc:sldMk cId="2856383777" sldId="425"/>
            <ac:spMk id="91" creationId="{58A1BEAD-31BE-52B7-C0C5-FB8F7C0D4683}"/>
          </ac:spMkLst>
        </pc:spChg>
        <pc:grpChg chg="add del mod">
          <ac:chgData name="Xing Xing (ENF)" userId="109372fa-277b-461c-8ff4-6d780d3602bd" providerId="ADAL" clId="{826D17EF-FA8D-4302-8966-C68B98DD52DD}" dt="2023-06-20T02:54:13.265" v="602" actId="478"/>
          <ac:grpSpMkLst>
            <pc:docMk/>
            <pc:sldMk cId="2856383777" sldId="425"/>
            <ac:grpSpMk id="42" creationId="{0F1953B5-A21A-0E3F-65E0-58D693B64BA3}"/>
          </ac:grpSpMkLst>
        </pc:grpChg>
        <pc:grpChg chg="add del mod">
          <ac:chgData name="Xing Xing (ENF)" userId="109372fa-277b-461c-8ff4-6d780d3602bd" providerId="ADAL" clId="{826D17EF-FA8D-4302-8966-C68B98DD52DD}" dt="2023-06-20T03:25:02.337" v="838" actId="478"/>
          <ac:grpSpMkLst>
            <pc:docMk/>
            <pc:sldMk cId="2856383777" sldId="425"/>
            <ac:grpSpMk id="70" creationId="{00A23563-D784-8570-3D68-EE0D8E9A242B}"/>
          </ac:grpSpMkLst>
        </pc:grpChg>
        <pc:picChg chg="add del mod">
          <ac:chgData name="Xing Xing (ENF)" userId="109372fa-277b-461c-8ff4-6d780d3602bd" providerId="ADAL" clId="{826D17EF-FA8D-4302-8966-C68B98DD52DD}" dt="2023-06-20T02:54:09.231" v="599" actId="478"/>
          <ac:picMkLst>
            <pc:docMk/>
            <pc:sldMk cId="2856383777" sldId="425"/>
            <ac:picMk id="3" creationId="{3F972DD2-7DDF-C97C-597A-52E294F40FF1}"/>
          </ac:picMkLst>
        </pc:picChg>
        <pc:picChg chg="mod">
          <ac:chgData name="Xing Xing (ENF)" userId="109372fa-277b-461c-8ff4-6d780d3602bd" providerId="ADAL" clId="{826D17EF-FA8D-4302-8966-C68B98DD52DD}" dt="2023-06-20T02:44:27.401" v="501" actId="1035"/>
          <ac:picMkLst>
            <pc:docMk/>
            <pc:sldMk cId="2856383777" sldId="425"/>
            <ac:picMk id="20" creationId="{12BD03D3-6697-7CAA-BE05-567D1780B1F8}"/>
          </ac:picMkLst>
        </pc:picChg>
        <pc:picChg chg="mod">
          <ac:chgData name="Xing Xing (ENF)" userId="109372fa-277b-461c-8ff4-6d780d3602bd" providerId="ADAL" clId="{826D17EF-FA8D-4302-8966-C68B98DD52DD}" dt="2023-06-20T02:44:27.401" v="501" actId="1035"/>
          <ac:picMkLst>
            <pc:docMk/>
            <pc:sldMk cId="2856383777" sldId="425"/>
            <ac:picMk id="22" creationId="{CB6FDC3F-EE42-CDF3-4A6E-E9E357EB1485}"/>
          </ac:picMkLst>
        </pc:picChg>
        <pc:picChg chg="mod">
          <ac:chgData name="Xing Xing (ENF)" userId="109372fa-277b-461c-8ff4-6d780d3602bd" providerId="ADAL" clId="{826D17EF-FA8D-4302-8966-C68B98DD52DD}" dt="2023-06-20T02:44:27.401" v="501" actId="1035"/>
          <ac:picMkLst>
            <pc:docMk/>
            <pc:sldMk cId="2856383777" sldId="425"/>
            <ac:picMk id="24" creationId="{A1A453E4-B341-207C-1E6C-6327625D7731}"/>
          </ac:picMkLst>
        </pc:picChg>
        <pc:picChg chg="mod">
          <ac:chgData name="Xing Xing (ENF)" userId="109372fa-277b-461c-8ff4-6d780d3602bd" providerId="ADAL" clId="{826D17EF-FA8D-4302-8966-C68B98DD52DD}" dt="2023-06-20T02:44:27.401" v="501" actId="1035"/>
          <ac:picMkLst>
            <pc:docMk/>
            <pc:sldMk cId="2856383777" sldId="425"/>
            <ac:picMk id="26" creationId="{EBD2628F-70B5-8E21-B1C2-89E6B6A7DDE6}"/>
          </ac:picMkLst>
        </pc:picChg>
        <pc:picChg chg="mod">
          <ac:chgData name="Xing Xing (ENF)" userId="109372fa-277b-461c-8ff4-6d780d3602bd" providerId="ADAL" clId="{826D17EF-FA8D-4302-8966-C68B98DD52DD}" dt="2023-06-20T02:44:27.401" v="501" actId="1035"/>
          <ac:picMkLst>
            <pc:docMk/>
            <pc:sldMk cId="2856383777" sldId="425"/>
            <ac:picMk id="27" creationId="{096E6C3A-8405-1E5B-302A-1ECD7C43E559}"/>
          </ac:picMkLst>
        </pc:picChg>
        <pc:picChg chg="mod">
          <ac:chgData name="Xing Xing (ENF)" userId="109372fa-277b-461c-8ff4-6d780d3602bd" providerId="ADAL" clId="{826D17EF-FA8D-4302-8966-C68B98DD52DD}" dt="2023-06-20T02:44:27.401" v="501" actId="1035"/>
          <ac:picMkLst>
            <pc:docMk/>
            <pc:sldMk cId="2856383777" sldId="425"/>
            <ac:picMk id="28" creationId="{710A6215-07F9-AEBC-AD99-4978CF6D9864}"/>
          </ac:picMkLst>
        </pc:picChg>
        <pc:picChg chg="mod">
          <ac:chgData name="Xing Xing (ENF)" userId="109372fa-277b-461c-8ff4-6d780d3602bd" providerId="ADAL" clId="{826D17EF-FA8D-4302-8966-C68B98DD52DD}" dt="2023-06-20T02:44:27.401" v="501" actId="1035"/>
          <ac:picMkLst>
            <pc:docMk/>
            <pc:sldMk cId="2856383777" sldId="425"/>
            <ac:picMk id="29" creationId="{AA0D9B87-CAA5-0F4E-594A-DEFAD19091F6}"/>
          </ac:picMkLst>
        </pc:picChg>
        <pc:picChg chg="mod">
          <ac:chgData name="Xing Xing (ENF)" userId="109372fa-277b-461c-8ff4-6d780d3602bd" providerId="ADAL" clId="{826D17EF-FA8D-4302-8966-C68B98DD52DD}" dt="2023-06-20T02:44:27.401" v="501" actId="1035"/>
          <ac:picMkLst>
            <pc:docMk/>
            <pc:sldMk cId="2856383777" sldId="425"/>
            <ac:picMk id="30" creationId="{C72DEFF1-3E20-215F-485C-56734D2CBC03}"/>
          </ac:picMkLst>
        </pc:picChg>
        <pc:picChg chg="mod">
          <ac:chgData name="Xing Xing (ENF)" userId="109372fa-277b-461c-8ff4-6d780d3602bd" providerId="ADAL" clId="{826D17EF-FA8D-4302-8966-C68B98DD52DD}" dt="2023-06-20T02:44:27.401" v="501" actId="1035"/>
          <ac:picMkLst>
            <pc:docMk/>
            <pc:sldMk cId="2856383777" sldId="425"/>
            <ac:picMk id="31" creationId="{6A612E58-7192-32CD-3130-349DAABBA262}"/>
          </ac:picMkLst>
        </pc:picChg>
        <pc:picChg chg="mod">
          <ac:chgData name="Xing Xing (ENF)" userId="109372fa-277b-461c-8ff4-6d780d3602bd" providerId="ADAL" clId="{826D17EF-FA8D-4302-8966-C68B98DD52DD}" dt="2023-06-20T02:44:27.401" v="501" actId="1035"/>
          <ac:picMkLst>
            <pc:docMk/>
            <pc:sldMk cId="2856383777" sldId="425"/>
            <ac:picMk id="32" creationId="{C690AE44-C650-73AE-F11F-51C61213660F}"/>
          </ac:picMkLst>
        </pc:picChg>
        <pc:picChg chg="add mod">
          <ac:chgData name="Xing Xing (ENF)" userId="109372fa-277b-461c-8ff4-6d780d3602bd" providerId="ADAL" clId="{826D17EF-FA8D-4302-8966-C68B98DD52DD}" dt="2023-06-20T03:25:06.554" v="854" actId="1038"/>
          <ac:picMkLst>
            <pc:docMk/>
            <pc:sldMk cId="2856383777" sldId="425"/>
            <ac:picMk id="95" creationId="{F591AB6C-9096-C69C-2B69-BDD9BD8BAF01}"/>
          </ac:picMkLst>
        </pc:picChg>
        <pc:cxnChg chg="del">
          <ac:chgData name="Xing Xing (ENF)" userId="109372fa-277b-461c-8ff4-6d780d3602bd" providerId="ADAL" clId="{826D17EF-FA8D-4302-8966-C68B98DD52DD}" dt="2023-06-20T02:40:16.267" v="415" actId="478"/>
          <ac:cxnSpMkLst>
            <pc:docMk/>
            <pc:sldMk cId="2856383777" sldId="425"/>
            <ac:cxnSpMk id="43" creationId="{2AE01FA5-75D9-5359-3C07-281CF805F9BD}"/>
          </ac:cxnSpMkLst>
        </pc:cxnChg>
        <pc:cxnChg chg="del">
          <ac:chgData name="Xing Xing (ENF)" userId="109372fa-277b-461c-8ff4-6d780d3602bd" providerId="ADAL" clId="{826D17EF-FA8D-4302-8966-C68B98DD52DD}" dt="2023-06-20T02:40:16.267" v="415" actId="478"/>
          <ac:cxnSpMkLst>
            <pc:docMk/>
            <pc:sldMk cId="2856383777" sldId="425"/>
            <ac:cxnSpMk id="46" creationId="{2616A727-ADAC-D51F-B94E-7C9BC9B4473E}"/>
          </ac:cxnSpMkLst>
        </pc:cxnChg>
        <pc:cxnChg chg="del">
          <ac:chgData name="Xing Xing (ENF)" userId="109372fa-277b-461c-8ff4-6d780d3602bd" providerId="ADAL" clId="{826D17EF-FA8D-4302-8966-C68B98DD52DD}" dt="2023-06-20T02:40:16.267" v="415" actId="478"/>
          <ac:cxnSpMkLst>
            <pc:docMk/>
            <pc:sldMk cId="2856383777" sldId="425"/>
            <ac:cxnSpMk id="48" creationId="{EBFFF0B0-B1C1-D28D-DC85-F34248543A74}"/>
          </ac:cxnSpMkLst>
        </pc:cxnChg>
        <pc:cxnChg chg="mod">
          <ac:chgData name="Xing Xing (ENF)" userId="109372fa-277b-461c-8ff4-6d780d3602bd" providerId="ADAL" clId="{826D17EF-FA8D-4302-8966-C68B98DD52DD}" dt="2023-06-20T02:54:09.823" v="600"/>
          <ac:cxnSpMkLst>
            <pc:docMk/>
            <pc:sldMk cId="2856383777" sldId="425"/>
            <ac:cxnSpMk id="67" creationId="{21C039E2-8B22-AD95-5439-F3855B69E263}"/>
          </ac:cxnSpMkLst>
        </pc:cxnChg>
        <pc:cxnChg chg="mod">
          <ac:chgData name="Xing Xing (ENF)" userId="109372fa-277b-461c-8ff4-6d780d3602bd" providerId="ADAL" clId="{826D17EF-FA8D-4302-8966-C68B98DD52DD}" dt="2023-06-20T02:54:09.823" v="600"/>
          <ac:cxnSpMkLst>
            <pc:docMk/>
            <pc:sldMk cId="2856383777" sldId="425"/>
            <ac:cxnSpMk id="68" creationId="{2474E048-37EF-C87A-3E3E-2B8C1B12CE86}"/>
          </ac:cxnSpMkLst>
        </pc:cxnChg>
        <pc:cxnChg chg="mod">
          <ac:chgData name="Xing Xing (ENF)" userId="109372fa-277b-461c-8ff4-6d780d3602bd" providerId="ADAL" clId="{826D17EF-FA8D-4302-8966-C68B98DD52DD}" dt="2023-06-20T02:54:09.823" v="600"/>
          <ac:cxnSpMkLst>
            <pc:docMk/>
            <pc:sldMk cId="2856383777" sldId="425"/>
            <ac:cxnSpMk id="69" creationId="{2624E5CE-0015-8FAD-5CFE-B71801D2360F}"/>
          </ac:cxnSpMkLst>
        </pc:cxnChg>
        <pc:cxnChg chg="mod">
          <ac:chgData name="Xing Xing (ENF)" userId="109372fa-277b-461c-8ff4-6d780d3602bd" providerId="ADAL" clId="{826D17EF-FA8D-4302-8966-C68B98DD52DD}" dt="2023-06-20T02:54:35.208" v="603"/>
          <ac:cxnSpMkLst>
            <pc:docMk/>
            <pc:sldMk cId="2856383777" sldId="425"/>
            <ac:cxnSpMk id="92" creationId="{C71D9EA0-2817-4DA3-D456-931C051F7D39}"/>
          </ac:cxnSpMkLst>
        </pc:cxnChg>
        <pc:cxnChg chg="mod">
          <ac:chgData name="Xing Xing (ENF)" userId="109372fa-277b-461c-8ff4-6d780d3602bd" providerId="ADAL" clId="{826D17EF-FA8D-4302-8966-C68B98DD52DD}" dt="2023-06-20T02:54:35.208" v="603"/>
          <ac:cxnSpMkLst>
            <pc:docMk/>
            <pc:sldMk cId="2856383777" sldId="425"/>
            <ac:cxnSpMk id="93" creationId="{1D62149B-5004-4AE4-A3AA-2C2836E14915}"/>
          </ac:cxnSpMkLst>
        </pc:cxnChg>
        <pc:cxnChg chg="mod">
          <ac:chgData name="Xing Xing (ENF)" userId="109372fa-277b-461c-8ff4-6d780d3602bd" providerId="ADAL" clId="{826D17EF-FA8D-4302-8966-C68B98DD52DD}" dt="2023-06-20T02:54:35.208" v="603"/>
          <ac:cxnSpMkLst>
            <pc:docMk/>
            <pc:sldMk cId="2856383777" sldId="425"/>
            <ac:cxnSpMk id="94" creationId="{70B42C9D-E5C2-A37B-125F-64F18AD8AD03}"/>
          </ac:cxnSpMkLst>
        </pc:cxnChg>
      </pc:sldChg>
      <pc:sldChg chg="addSp modSp">
        <pc:chgData name="Xing Xing (ENF)" userId="109372fa-277b-461c-8ff4-6d780d3602bd" providerId="ADAL" clId="{826D17EF-FA8D-4302-8966-C68B98DD52DD}" dt="2023-06-20T02:16:40.140" v="2"/>
        <pc:sldMkLst>
          <pc:docMk/>
          <pc:sldMk cId="2259400198" sldId="429"/>
        </pc:sldMkLst>
        <pc:spChg chg="add mod">
          <ac:chgData name="Xing Xing (ENF)" userId="109372fa-277b-461c-8ff4-6d780d3602bd" providerId="ADAL" clId="{826D17EF-FA8D-4302-8966-C68B98DD52DD}" dt="2023-06-20T02:16:40.140" v="2"/>
          <ac:spMkLst>
            <pc:docMk/>
            <pc:sldMk cId="2259400198" sldId="429"/>
            <ac:spMk id="2" creationId="{ED112222-AE7A-2FE6-3CB1-01FEA3E757E0}"/>
          </ac:spMkLst>
        </pc:spChg>
        <pc:spChg chg="add mod">
          <ac:chgData name="Xing Xing (ENF)" userId="109372fa-277b-461c-8ff4-6d780d3602bd" providerId="ADAL" clId="{826D17EF-FA8D-4302-8966-C68B98DD52DD}" dt="2023-06-20T02:16:40.140" v="2"/>
          <ac:spMkLst>
            <pc:docMk/>
            <pc:sldMk cId="2259400198" sldId="429"/>
            <ac:spMk id="3" creationId="{F5D49C6A-196A-9DC6-8DD3-81A009855FB4}"/>
          </ac:spMkLst>
        </pc:spChg>
      </pc:sldChg>
      <pc:sldChg chg="addSp delSp modSp mod modAnim">
        <pc:chgData name="Xing Xing (ENF)" userId="109372fa-277b-461c-8ff4-6d780d3602bd" providerId="ADAL" clId="{826D17EF-FA8D-4302-8966-C68B98DD52DD}" dt="2023-06-20T06:12:44.829" v="1261" actId="164"/>
        <pc:sldMkLst>
          <pc:docMk/>
          <pc:sldMk cId="1878345277" sldId="430"/>
        </pc:sldMkLst>
        <pc:spChg chg="add del mod">
          <ac:chgData name="Xing Xing (ENF)" userId="109372fa-277b-461c-8ff4-6d780d3602bd" providerId="ADAL" clId="{826D17EF-FA8D-4302-8966-C68B98DD52DD}" dt="2023-06-20T02:42:40.346" v="437" actId="21"/>
          <ac:spMkLst>
            <pc:docMk/>
            <pc:sldMk cId="1878345277" sldId="430"/>
            <ac:spMk id="2" creationId="{55348F68-4CDC-7BA7-2E3E-480DCFE3A00D}"/>
          </ac:spMkLst>
        </pc:spChg>
        <pc:spChg chg="add mod">
          <ac:chgData name="Xing Xing (ENF)" userId="109372fa-277b-461c-8ff4-6d780d3602bd" providerId="ADAL" clId="{826D17EF-FA8D-4302-8966-C68B98DD52DD}" dt="2023-06-20T03:35:05.854" v="1195" actId="1076"/>
          <ac:spMkLst>
            <pc:docMk/>
            <pc:sldMk cId="1878345277" sldId="430"/>
            <ac:spMk id="3" creationId="{D11E9123-0330-D7F2-CC59-65AAAA889062}"/>
          </ac:spMkLst>
        </pc:spChg>
        <pc:spChg chg="mod">
          <ac:chgData name="Xing Xing (ENF)" userId="109372fa-277b-461c-8ff4-6d780d3602bd" providerId="ADAL" clId="{826D17EF-FA8D-4302-8966-C68B98DD52DD}" dt="2023-06-20T03:30:58.111" v="1037" actId="14100"/>
          <ac:spMkLst>
            <pc:docMk/>
            <pc:sldMk cId="1878345277" sldId="430"/>
            <ac:spMk id="4" creationId="{8B9F7F8A-F756-8A34-D793-062DA792D0AB}"/>
          </ac:spMkLst>
        </pc:spChg>
        <pc:spChg chg="mod">
          <ac:chgData name="Xing Xing (ENF)" userId="109372fa-277b-461c-8ff4-6d780d3602bd" providerId="ADAL" clId="{826D17EF-FA8D-4302-8966-C68B98DD52DD}" dt="2023-06-20T06:11:54.973" v="1258" actId="14100"/>
          <ac:spMkLst>
            <pc:docMk/>
            <pc:sldMk cId="1878345277" sldId="430"/>
            <ac:spMk id="5" creationId="{83B1AF1F-93AE-9026-2F35-E2D023A64878}"/>
          </ac:spMkLst>
        </pc:spChg>
        <pc:spChg chg="add del mod">
          <ac:chgData name="Xing Xing (ENF)" userId="109372fa-277b-461c-8ff4-6d780d3602bd" providerId="ADAL" clId="{826D17EF-FA8D-4302-8966-C68B98DD52DD}" dt="2023-06-20T03:33:10.426" v="1119" actId="478"/>
          <ac:spMkLst>
            <pc:docMk/>
            <pc:sldMk cId="1878345277" sldId="430"/>
            <ac:spMk id="7" creationId="{A7421AD1-96A9-4A84-DD22-BB4F0BB05B47}"/>
          </ac:spMkLst>
        </pc:spChg>
        <pc:spChg chg="add del mod">
          <ac:chgData name="Xing Xing (ENF)" userId="109372fa-277b-461c-8ff4-6d780d3602bd" providerId="ADAL" clId="{826D17EF-FA8D-4302-8966-C68B98DD52DD}" dt="2023-06-20T03:33:10.426" v="1119" actId="478"/>
          <ac:spMkLst>
            <pc:docMk/>
            <pc:sldMk cId="1878345277" sldId="430"/>
            <ac:spMk id="8" creationId="{6F01E4D9-DAFC-4753-7E64-162589092871}"/>
          </ac:spMkLst>
        </pc:spChg>
        <pc:spChg chg="add mod">
          <ac:chgData name="Xing Xing (ENF)" userId="109372fa-277b-461c-8ff4-6d780d3602bd" providerId="ADAL" clId="{826D17EF-FA8D-4302-8966-C68B98DD52DD}" dt="2023-06-20T03:35:05.854" v="1195" actId="1076"/>
          <ac:spMkLst>
            <pc:docMk/>
            <pc:sldMk cId="1878345277" sldId="430"/>
            <ac:spMk id="9" creationId="{BA150BE4-2829-B472-542D-AF0FF1CBBB49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13" creationId="{D67E0553-7EE7-76B7-AC18-17E489988EA0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14" creationId="{C1EC944F-34F6-3D58-E4BE-46541C2811E1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15" creationId="{DDB88CF4-224A-A36A-3E8A-875941FDED10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16" creationId="{66AD27FD-7097-1A12-3CB4-04E167A97E2F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17" creationId="{BF32E21C-028F-8A3C-F4D0-D1FCC045C858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18" creationId="{38A298C9-801E-7D57-A1FD-85288516CC30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19" creationId="{933D2E94-628B-35F4-F185-4F25242ACACA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20" creationId="{FC1A9BC5-3459-A394-A7D7-B36342B42B75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21" creationId="{D42D1774-0C56-72A0-EF8B-F16CB509BD11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22" creationId="{38BCA1D5-B064-AF2F-B918-2784C8424884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23" creationId="{295576E7-A8A5-8050-3C02-C98C92542323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24" creationId="{C0E8E607-E052-DB1C-53E2-B47D7D2ED3FE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25" creationId="{82C0B598-04D5-D7A0-59AB-4158C3442C4F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26" creationId="{B78EA5B1-BE7B-4275-25A1-0D67B49BCCCC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27" creationId="{C29E61E5-84FF-52E5-BA72-679916C8AC5A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28" creationId="{D6CA2C73-2F19-EBD5-CA81-0F749E7B2821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29" creationId="{BA95633F-1759-B34D-137D-03DF5B5B5772}"/>
          </ac:spMkLst>
        </pc:spChg>
        <pc:spChg chg="mod">
          <ac:chgData name="Xing Xing (ENF)" userId="109372fa-277b-461c-8ff4-6d780d3602bd" providerId="ADAL" clId="{826D17EF-FA8D-4302-8966-C68B98DD52DD}" dt="2023-06-20T06:12:38.771" v="1259" actId="165"/>
          <ac:spMkLst>
            <pc:docMk/>
            <pc:sldMk cId="1878345277" sldId="430"/>
            <ac:spMk id="30" creationId="{A25D1D7D-1ADE-BEB6-4106-D896EB64BE28}"/>
          </ac:spMkLst>
        </pc:spChg>
        <pc:spChg chg="add del mod">
          <ac:chgData name="Xing Xing (ENF)" userId="109372fa-277b-461c-8ff4-6d780d3602bd" providerId="ADAL" clId="{826D17EF-FA8D-4302-8966-C68B98DD52DD}" dt="2023-06-20T03:33:10.426" v="1119" actId="478"/>
          <ac:spMkLst>
            <pc:docMk/>
            <pc:sldMk cId="1878345277" sldId="430"/>
            <ac:spMk id="31" creationId="{B9BA0557-AD3A-2EA7-DB53-FD893EF4379F}"/>
          </ac:spMkLst>
        </pc:spChg>
        <pc:spChg chg="add del mod">
          <ac:chgData name="Xing Xing (ENF)" userId="109372fa-277b-461c-8ff4-6d780d3602bd" providerId="ADAL" clId="{826D17EF-FA8D-4302-8966-C68B98DD52DD}" dt="2023-06-20T03:33:10.426" v="1119" actId="478"/>
          <ac:spMkLst>
            <pc:docMk/>
            <pc:sldMk cId="1878345277" sldId="430"/>
            <ac:spMk id="32" creationId="{CD41F515-2B53-00D0-B00E-D4372BB7B58D}"/>
          </ac:spMkLst>
        </pc:spChg>
        <pc:spChg chg="add mod">
          <ac:chgData name="Xing Xing (ENF)" userId="109372fa-277b-461c-8ff4-6d780d3602bd" providerId="ADAL" clId="{826D17EF-FA8D-4302-8966-C68B98DD52DD}" dt="2023-06-20T03:35:05.854" v="1195" actId="1076"/>
          <ac:spMkLst>
            <pc:docMk/>
            <pc:sldMk cId="1878345277" sldId="430"/>
            <ac:spMk id="33" creationId="{C58AC852-4CDA-8382-56F2-B89C38260A38}"/>
          </ac:spMkLst>
        </pc:spChg>
        <pc:spChg chg="add mod">
          <ac:chgData name="Xing Xing (ENF)" userId="109372fa-277b-461c-8ff4-6d780d3602bd" providerId="ADAL" clId="{826D17EF-FA8D-4302-8966-C68B98DD52DD}" dt="2023-06-20T03:35:05.854" v="1195" actId="1076"/>
          <ac:spMkLst>
            <pc:docMk/>
            <pc:sldMk cId="1878345277" sldId="430"/>
            <ac:spMk id="34" creationId="{4FF906A4-E05A-6CE0-61CB-0B4B779150A9}"/>
          </ac:spMkLst>
        </pc:spChg>
        <pc:spChg chg="add mod">
          <ac:chgData name="Xing Xing (ENF)" userId="109372fa-277b-461c-8ff4-6d780d3602bd" providerId="ADAL" clId="{826D17EF-FA8D-4302-8966-C68B98DD52DD}" dt="2023-06-20T03:35:05.854" v="1195" actId="1076"/>
          <ac:spMkLst>
            <pc:docMk/>
            <pc:sldMk cId="1878345277" sldId="430"/>
            <ac:spMk id="35" creationId="{2E230514-B76A-2201-31FF-78144416A857}"/>
          </ac:spMkLst>
        </pc:spChg>
        <pc:spChg chg="add mod">
          <ac:chgData name="Xing Xing (ENF)" userId="109372fa-277b-461c-8ff4-6d780d3602bd" providerId="ADAL" clId="{826D17EF-FA8D-4302-8966-C68B98DD52DD}" dt="2023-06-20T03:35:05.854" v="1195" actId="1076"/>
          <ac:spMkLst>
            <pc:docMk/>
            <pc:sldMk cId="1878345277" sldId="430"/>
            <ac:spMk id="36" creationId="{9948B43D-0577-A2C8-3FBF-1E42974F6309}"/>
          </ac:spMkLst>
        </pc:spChg>
        <pc:grpChg chg="add del mod">
          <ac:chgData name="Xing Xing (ENF)" userId="109372fa-277b-461c-8ff4-6d780d3602bd" providerId="ADAL" clId="{826D17EF-FA8D-4302-8966-C68B98DD52DD}" dt="2023-06-20T06:12:38.771" v="1259" actId="165"/>
          <ac:grpSpMkLst>
            <pc:docMk/>
            <pc:sldMk cId="1878345277" sldId="430"/>
            <ac:grpSpMk id="10" creationId="{15E50599-8C49-FB37-FD31-E316C493AC9D}"/>
          </ac:grpSpMkLst>
        </pc:grpChg>
        <pc:grpChg chg="mod topLvl">
          <ac:chgData name="Xing Xing (ENF)" userId="109372fa-277b-461c-8ff4-6d780d3602bd" providerId="ADAL" clId="{826D17EF-FA8D-4302-8966-C68B98DD52DD}" dt="2023-06-20T06:12:44.829" v="1261" actId="164"/>
          <ac:grpSpMkLst>
            <pc:docMk/>
            <pc:sldMk cId="1878345277" sldId="430"/>
            <ac:grpSpMk id="11" creationId="{416CC72F-2604-8D78-AC64-61989D719FAD}"/>
          </ac:grpSpMkLst>
        </pc:grpChg>
        <pc:grpChg chg="mod topLvl">
          <ac:chgData name="Xing Xing (ENF)" userId="109372fa-277b-461c-8ff4-6d780d3602bd" providerId="ADAL" clId="{826D17EF-FA8D-4302-8966-C68B98DD52DD}" dt="2023-06-20T06:12:44.829" v="1261" actId="164"/>
          <ac:grpSpMkLst>
            <pc:docMk/>
            <pc:sldMk cId="1878345277" sldId="430"/>
            <ac:grpSpMk id="12" creationId="{B38948CC-E2DC-14CE-7FA0-AA02E14FED6B}"/>
          </ac:grpSpMkLst>
        </pc:grpChg>
        <pc:grpChg chg="add mod">
          <ac:chgData name="Xing Xing (ENF)" userId="109372fa-277b-461c-8ff4-6d780d3602bd" providerId="ADAL" clId="{826D17EF-FA8D-4302-8966-C68B98DD52DD}" dt="2023-06-20T06:12:44.829" v="1261" actId="164"/>
          <ac:grpSpMkLst>
            <pc:docMk/>
            <pc:sldMk cId="1878345277" sldId="430"/>
            <ac:grpSpMk id="38" creationId="{B8B47FCD-A099-5DC7-333D-C610C6B45312}"/>
          </ac:grpSpMkLst>
        </pc:grpChg>
        <pc:picChg chg="add del mod">
          <ac:chgData name="Xing Xing (ENF)" userId="109372fa-277b-461c-8ff4-6d780d3602bd" providerId="ADAL" clId="{826D17EF-FA8D-4302-8966-C68B98DD52DD}" dt="2023-06-20T03:32:49.421" v="1118" actId="478"/>
          <ac:picMkLst>
            <pc:docMk/>
            <pc:sldMk cId="1878345277" sldId="430"/>
            <ac:picMk id="6" creationId="{6BF7AB19-7050-F30C-04E5-2DB3B82CF8BE}"/>
          </ac:picMkLst>
        </pc:picChg>
        <pc:picChg chg="add mod">
          <ac:chgData name="Xing Xing (ENF)" userId="109372fa-277b-461c-8ff4-6d780d3602bd" providerId="ADAL" clId="{826D17EF-FA8D-4302-8966-C68B98DD52DD}" dt="2023-06-20T03:35:05.854" v="1195" actId="1076"/>
          <ac:picMkLst>
            <pc:docMk/>
            <pc:sldMk cId="1878345277" sldId="430"/>
            <ac:picMk id="37" creationId="{BD68A948-F94F-B14A-06DA-3323A25117F3}"/>
          </ac:picMkLst>
        </pc:picChg>
      </pc:sldChg>
      <pc:sldChg chg="addSp modSp">
        <pc:chgData name="Xing Xing (ENF)" userId="109372fa-277b-461c-8ff4-6d780d3602bd" providerId="ADAL" clId="{826D17EF-FA8D-4302-8966-C68B98DD52DD}" dt="2023-06-20T02:16:41.227" v="3"/>
        <pc:sldMkLst>
          <pc:docMk/>
          <pc:sldMk cId="2973527395" sldId="431"/>
        </pc:sldMkLst>
        <pc:spChg chg="add mod">
          <ac:chgData name="Xing Xing (ENF)" userId="109372fa-277b-461c-8ff4-6d780d3602bd" providerId="ADAL" clId="{826D17EF-FA8D-4302-8966-C68B98DD52DD}" dt="2023-06-20T02:16:41.227" v="3"/>
          <ac:spMkLst>
            <pc:docMk/>
            <pc:sldMk cId="2973527395" sldId="431"/>
            <ac:spMk id="2" creationId="{8D044255-CA65-9224-8ECC-F90FACA51D88}"/>
          </ac:spMkLst>
        </pc:spChg>
        <pc:spChg chg="add mod">
          <ac:chgData name="Xing Xing (ENF)" userId="109372fa-277b-461c-8ff4-6d780d3602bd" providerId="ADAL" clId="{826D17EF-FA8D-4302-8966-C68B98DD52DD}" dt="2023-06-20T02:16:41.227" v="3"/>
          <ac:spMkLst>
            <pc:docMk/>
            <pc:sldMk cId="2973527395" sldId="431"/>
            <ac:spMk id="3" creationId="{9F9B0AE8-E760-89BD-065B-B36ABD0B6479}"/>
          </ac:spMkLst>
        </pc:spChg>
      </pc:sldChg>
      <pc:sldChg chg="addSp modSp">
        <pc:chgData name="Xing Xing (ENF)" userId="109372fa-277b-461c-8ff4-6d780d3602bd" providerId="ADAL" clId="{826D17EF-FA8D-4302-8966-C68B98DD52DD}" dt="2023-06-20T02:16:43.783" v="4"/>
        <pc:sldMkLst>
          <pc:docMk/>
          <pc:sldMk cId="2148231284" sldId="432"/>
        </pc:sldMkLst>
        <pc:spChg chg="add mod">
          <ac:chgData name="Xing Xing (ENF)" userId="109372fa-277b-461c-8ff4-6d780d3602bd" providerId="ADAL" clId="{826D17EF-FA8D-4302-8966-C68B98DD52DD}" dt="2023-06-20T02:16:43.783" v="4"/>
          <ac:spMkLst>
            <pc:docMk/>
            <pc:sldMk cId="2148231284" sldId="432"/>
            <ac:spMk id="2" creationId="{70EFEA68-2795-330A-2A78-6270FAC58674}"/>
          </ac:spMkLst>
        </pc:spChg>
        <pc:spChg chg="add mod">
          <ac:chgData name="Xing Xing (ENF)" userId="109372fa-277b-461c-8ff4-6d780d3602bd" providerId="ADAL" clId="{826D17EF-FA8D-4302-8966-C68B98DD52DD}" dt="2023-06-20T02:16:43.783" v="4"/>
          <ac:spMkLst>
            <pc:docMk/>
            <pc:sldMk cId="2148231284" sldId="432"/>
            <ac:spMk id="3" creationId="{021ED567-1102-E024-0FDF-9FF7EBEC8FF3}"/>
          </ac:spMkLst>
        </pc:spChg>
      </pc:sldChg>
      <pc:sldChg chg="addSp modSp">
        <pc:chgData name="Xing Xing (ENF)" userId="109372fa-277b-461c-8ff4-6d780d3602bd" providerId="ADAL" clId="{826D17EF-FA8D-4302-8966-C68B98DD52DD}" dt="2023-06-20T02:16:45.079" v="5"/>
        <pc:sldMkLst>
          <pc:docMk/>
          <pc:sldMk cId="839937290" sldId="434"/>
        </pc:sldMkLst>
        <pc:spChg chg="add mod">
          <ac:chgData name="Xing Xing (ENF)" userId="109372fa-277b-461c-8ff4-6d780d3602bd" providerId="ADAL" clId="{826D17EF-FA8D-4302-8966-C68B98DD52DD}" dt="2023-06-20T02:16:45.079" v="5"/>
          <ac:spMkLst>
            <pc:docMk/>
            <pc:sldMk cId="839937290" sldId="434"/>
            <ac:spMk id="2" creationId="{8DFAE9A5-4078-2553-D1E4-156240EDC9D8}"/>
          </ac:spMkLst>
        </pc:spChg>
        <pc:spChg chg="add mod">
          <ac:chgData name="Xing Xing (ENF)" userId="109372fa-277b-461c-8ff4-6d780d3602bd" providerId="ADAL" clId="{826D17EF-FA8D-4302-8966-C68B98DD52DD}" dt="2023-06-20T02:16:45.079" v="5"/>
          <ac:spMkLst>
            <pc:docMk/>
            <pc:sldMk cId="839937290" sldId="434"/>
            <ac:spMk id="3" creationId="{45D934CF-0E8E-BEE0-3B02-778A2CD1DA4F}"/>
          </ac:spMkLst>
        </pc:spChg>
      </pc:sldChg>
      <pc:sldChg chg="addSp modSp mod">
        <pc:chgData name="Xing Xing (ENF)" userId="109372fa-277b-461c-8ff4-6d780d3602bd" providerId="ADAL" clId="{826D17EF-FA8D-4302-8966-C68B98DD52DD}" dt="2023-06-20T02:16:46.605" v="6"/>
        <pc:sldMkLst>
          <pc:docMk/>
          <pc:sldMk cId="1827633962" sldId="438"/>
        </pc:sldMkLst>
        <pc:spChg chg="ord">
          <ac:chgData name="Xing Xing (ENF)" userId="109372fa-277b-461c-8ff4-6d780d3602bd" providerId="ADAL" clId="{826D17EF-FA8D-4302-8966-C68B98DD52DD}" dt="2023-06-20T02:16:06.965" v="0" actId="166"/>
          <ac:spMkLst>
            <pc:docMk/>
            <pc:sldMk cId="1827633962" sldId="438"/>
            <ac:spMk id="2" creationId="{65E0D087-CA5B-C2DC-BD9A-4F070F8BAC95}"/>
          </ac:spMkLst>
        </pc:spChg>
        <pc:spChg chg="ord">
          <ac:chgData name="Xing Xing (ENF)" userId="109372fa-277b-461c-8ff4-6d780d3602bd" providerId="ADAL" clId="{826D17EF-FA8D-4302-8966-C68B98DD52DD}" dt="2023-06-20T02:16:09.722" v="1" actId="166"/>
          <ac:spMkLst>
            <pc:docMk/>
            <pc:sldMk cId="1827633962" sldId="438"/>
            <ac:spMk id="8" creationId="{ABBE2B24-AF3A-FE53-4D62-E5D9E84009D7}"/>
          </ac:spMkLst>
        </pc:spChg>
        <pc:spChg chg="add mod">
          <ac:chgData name="Xing Xing (ENF)" userId="109372fa-277b-461c-8ff4-6d780d3602bd" providerId="ADAL" clId="{826D17EF-FA8D-4302-8966-C68B98DD52DD}" dt="2023-06-20T02:16:46.605" v="6"/>
          <ac:spMkLst>
            <pc:docMk/>
            <pc:sldMk cId="1827633962" sldId="438"/>
            <ac:spMk id="11" creationId="{D82ED778-A4DD-EA39-41B5-C7CC155DACC9}"/>
          </ac:spMkLst>
        </pc:spChg>
        <pc:spChg chg="add mod">
          <ac:chgData name="Xing Xing (ENF)" userId="109372fa-277b-461c-8ff4-6d780d3602bd" providerId="ADAL" clId="{826D17EF-FA8D-4302-8966-C68B98DD52DD}" dt="2023-06-20T02:16:46.605" v="6"/>
          <ac:spMkLst>
            <pc:docMk/>
            <pc:sldMk cId="1827633962" sldId="438"/>
            <ac:spMk id="12" creationId="{B636C175-8661-7F70-8257-10D031C5C465}"/>
          </ac:spMkLst>
        </pc:spChg>
      </pc:sldChg>
      <pc:sldChg chg="addSp delSp modSp new mod modClrScheme chgLayout">
        <pc:chgData name="Xing Xing (ENF)" userId="109372fa-277b-461c-8ff4-6d780d3602bd" providerId="ADAL" clId="{826D17EF-FA8D-4302-8966-C68B98DD52DD}" dt="2023-06-20T02:33:38.648" v="326" actId="20577"/>
        <pc:sldMkLst>
          <pc:docMk/>
          <pc:sldMk cId="3692985826" sldId="439"/>
        </pc:sldMkLst>
        <pc:spChg chg="del mod ord">
          <ac:chgData name="Xing Xing (ENF)" userId="109372fa-277b-461c-8ff4-6d780d3602bd" providerId="ADAL" clId="{826D17EF-FA8D-4302-8966-C68B98DD52DD}" dt="2023-06-20T02:17:00.322" v="8" actId="700"/>
          <ac:spMkLst>
            <pc:docMk/>
            <pc:sldMk cId="3692985826" sldId="439"/>
            <ac:spMk id="2" creationId="{FE563E9B-FB53-26FD-13C7-2485BEF9E415}"/>
          </ac:spMkLst>
        </pc:spChg>
        <pc:spChg chg="del mod ord">
          <ac:chgData name="Xing Xing (ENF)" userId="109372fa-277b-461c-8ff4-6d780d3602bd" providerId="ADAL" clId="{826D17EF-FA8D-4302-8966-C68B98DD52DD}" dt="2023-06-20T02:17:00.322" v="8" actId="700"/>
          <ac:spMkLst>
            <pc:docMk/>
            <pc:sldMk cId="3692985826" sldId="439"/>
            <ac:spMk id="3" creationId="{06A7263D-D879-510A-2F2D-82582817F1C2}"/>
          </ac:spMkLst>
        </pc:spChg>
        <pc:spChg chg="add mod ord">
          <ac:chgData name="Xing Xing (ENF)" userId="109372fa-277b-461c-8ff4-6d780d3602bd" providerId="ADAL" clId="{826D17EF-FA8D-4302-8966-C68B98DD52DD}" dt="2023-06-20T02:17:00.322" v="8" actId="700"/>
          <ac:spMkLst>
            <pc:docMk/>
            <pc:sldMk cId="3692985826" sldId="439"/>
            <ac:spMk id="4" creationId="{63300F12-9236-06EA-87EB-D6FA7EBCD253}"/>
          </ac:spMkLst>
        </pc:spChg>
        <pc:spChg chg="add mod ord">
          <ac:chgData name="Xing Xing (ENF)" userId="109372fa-277b-461c-8ff4-6d780d3602bd" providerId="ADAL" clId="{826D17EF-FA8D-4302-8966-C68B98DD52DD}" dt="2023-06-20T02:17:43.035" v="9" actId="14100"/>
          <ac:spMkLst>
            <pc:docMk/>
            <pc:sldMk cId="3692985826" sldId="439"/>
            <ac:spMk id="5" creationId="{5DBE887B-0682-D310-77C6-142C394263A6}"/>
          </ac:spMkLst>
        </pc:spChg>
        <pc:spChg chg="add mod">
          <ac:chgData name="Xing Xing (ENF)" userId="109372fa-277b-461c-8ff4-6d780d3602bd" providerId="ADAL" clId="{826D17EF-FA8D-4302-8966-C68B98DD52DD}" dt="2023-06-20T02:27:25.901" v="27"/>
          <ac:spMkLst>
            <pc:docMk/>
            <pc:sldMk cId="3692985826" sldId="439"/>
            <ac:spMk id="8" creationId="{F45DD832-73DE-ACAF-E8E9-DA4EED929168}"/>
          </ac:spMkLst>
        </pc:spChg>
        <pc:spChg chg="add mod">
          <ac:chgData name="Xing Xing (ENF)" userId="109372fa-277b-461c-8ff4-6d780d3602bd" providerId="ADAL" clId="{826D17EF-FA8D-4302-8966-C68B98DD52DD}" dt="2023-06-20T02:27:25.901" v="27"/>
          <ac:spMkLst>
            <pc:docMk/>
            <pc:sldMk cId="3692985826" sldId="439"/>
            <ac:spMk id="9" creationId="{7C221228-CDE3-A029-6410-BCAD5875FAFD}"/>
          </ac:spMkLst>
        </pc:spChg>
        <pc:spChg chg="add mod">
          <ac:chgData name="Xing Xing (ENF)" userId="109372fa-277b-461c-8ff4-6d780d3602bd" providerId="ADAL" clId="{826D17EF-FA8D-4302-8966-C68B98DD52DD}" dt="2023-06-20T02:28:03.683" v="78" actId="1076"/>
          <ac:spMkLst>
            <pc:docMk/>
            <pc:sldMk cId="3692985826" sldId="439"/>
            <ac:spMk id="10" creationId="{14699A52-E73C-31BC-A3C2-0BAE146CA7E0}"/>
          </ac:spMkLst>
        </pc:spChg>
        <pc:spChg chg="add mod">
          <ac:chgData name="Xing Xing (ENF)" userId="109372fa-277b-461c-8ff4-6d780d3602bd" providerId="ADAL" clId="{826D17EF-FA8D-4302-8966-C68B98DD52DD}" dt="2023-06-20T02:33:38.648" v="326" actId="20577"/>
          <ac:spMkLst>
            <pc:docMk/>
            <pc:sldMk cId="3692985826" sldId="439"/>
            <ac:spMk id="11" creationId="{3F2EFEF1-9F34-9E1B-CF8E-CEE1D8CF0714}"/>
          </ac:spMkLst>
        </pc:spChg>
        <pc:picChg chg="add del mod">
          <ac:chgData name="Xing Xing (ENF)" userId="109372fa-277b-461c-8ff4-6d780d3602bd" providerId="ADAL" clId="{826D17EF-FA8D-4302-8966-C68B98DD52DD}" dt="2023-06-20T02:29:44.528" v="117" actId="478"/>
          <ac:picMkLst>
            <pc:docMk/>
            <pc:sldMk cId="3692985826" sldId="439"/>
            <ac:picMk id="6" creationId="{3619BE68-616A-CB16-ABD1-60EE5FCF5219}"/>
          </ac:picMkLst>
        </pc:picChg>
        <pc:picChg chg="add mod">
          <ac:chgData name="Xing Xing (ENF)" userId="109372fa-277b-461c-8ff4-6d780d3602bd" providerId="ADAL" clId="{826D17EF-FA8D-4302-8966-C68B98DD52DD}" dt="2023-06-20T02:29:51.022" v="119" actId="14100"/>
          <ac:picMkLst>
            <pc:docMk/>
            <pc:sldMk cId="3692985826" sldId="439"/>
            <ac:picMk id="7" creationId="{5A4E99FD-1946-2FDF-D2E4-60C8993DC8AB}"/>
          </ac:picMkLst>
        </pc:picChg>
        <pc:picChg chg="add del mod">
          <ac:chgData name="Xing Xing (ENF)" userId="109372fa-277b-461c-8ff4-6d780d3602bd" providerId="ADAL" clId="{826D17EF-FA8D-4302-8966-C68B98DD52DD}" dt="2023-06-20T02:29:44.528" v="117" actId="478"/>
          <ac:picMkLst>
            <pc:docMk/>
            <pc:sldMk cId="3692985826" sldId="439"/>
            <ac:picMk id="1026" creationId="{C05021E4-6091-1054-497E-83F3958F094D}"/>
          </ac:picMkLst>
        </pc:picChg>
      </pc:sldChg>
      <pc:sldChg chg="addSp modSp add mod modAnim">
        <pc:chgData name="Xing Xing (ENF)" userId="109372fa-277b-461c-8ff4-6d780d3602bd" providerId="ADAL" clId="{826D17EF-FA8D-4302-8966-C68B98DD52DD}" dt="2023-06-20T02:37:51.552" v="406" actId="15"/>
        <pc:sldMkLst>
          <pc:docMk/>
          <pc:sldMk cId="2288410949" sldId="440"/>
        </pc:sldMkLst>
        <pc:spChg chg="mod">
          <ac:chgData name="Xing Xing (ENF)" userId="109372fa-277b-461c-8ff4-6d780d3602bd" providerId="ADAL" clId="{826D17EF-FA8D-4302-8966-C68B98DD52DD}" dt="2023-06-20T02:36:08.371" v="369"/>
          <ac:spMkLst>
            <pc:docMk/>
            <pc:sldMk cId="2288410949" sldId="440"/>
            <ac:spMk id="4" creationId="{79DDF30B-D723-57B8-CC3E-BE28A3DB4FE1}"/>
          </ac:spMkLst>
        </pc:spChg>
        <pc:spChg chg="mod">
          <ac:chgData name="Xing Xing (ENF)" userId="109372fa-277b-461c-8ff4-6d780d3602bd" providerId="ADAL" clId="{826D17EF-FA8D-4302-8966-C68B98DD52DD}" dt="2023-06-20T02:37:51.552" v="406" actId="15"/>
          <ac:spMkLst>
            <pc:docMk/>
            <pc:sldMk cId="2288410949" sldId="440"/>
            <ac:spMk id="5" creationId="{A48B459B-70EA-0C22-F020-3D180E47477C}"/>
          </ac:spMkLst>
        </pc:spChg>
        <pc:spChg chg="mod">
          <ac:chgData name="Xing Xing (ENF)" userId="109372fa-277b-461c-8ff4-6d780d3602bd" providerId="ADAL" clId="{826D17EF-FA8D-4302-8966-C68B98DD52DD}" dt="2023-06-20T02:37:32.761" v="400" actId="1076"/>
          <ac:spMkLst>
            <pc:docMk/>
            <pc:sldMk cId="2288410949" sldId="440"/>
            <ac:spMk id="6" creationId="{F8854CD2-D3B6-ED62-4941-A21F50233038}"/>
          </ac:spMkLst>
        </pc:spChg>
        <pc:spChg chg="add mod">
          <ac:chgData name="Xing Xing (ENF)" userId="109372fa-277b-461c-8ff4-6d780d3602bd" providerId="ADAL" clId="{826D17EF-FA8D-4302-8966-C68B98DD52DD}" dt="2023-06-20T02:37:32.761" v="400" actId="1076"/>
          <ac:spMkLst>
            <pc:docMk/>
            <pc:sldMk cId="2288410949" sldId="440"/>
            <ac:spMk id="7" creationId="{DC574FA9-40B0-F122-8403-0D654EBC664E}"/>
          </ac:spMkLst>
        </pc:spChg>
        <pc:spChg chg="mod">
          <ac:chgData name="Xing Xing (ENF)" userId="109372fa-277b-461c-8ff4-6d780d3602bd" providerId="ADAL" clId="{826D17EF-FA8D-4302-8966-C68B98DD52DD}" dt="2023-06-20T02:37:32.761" v="400" actId="1076"/>
          <ac:spMkLst>
            <pc:docMk/>
            <pc:sldMk cId="2288410949" sldId="440"/>
            <ac:spMk id="13" creationId="{8182E25D-42A0-D1A4-E356-0971AE4320FB}"/>
          </ac:spMkLst>
        </pc:spChg>
        <pc:spChg chg="mod">
          <ac:chgData name="Xing Xing (ENF)" userId="109372fa-277b-461c-8ff4-6d780d3602bd" providerId="ADAL" clId="{826D17EF-FA8D-4302-8966-C68B98DD52DD}" dt="2023-06-20T02:37:32.761" v="400" actId="1076"/>
          <ac:spMkLst>
            <pc:docMk/>
            <pc:sldMk cId="2288410949" sldId="440"/>
            <ac:spMk id="15" creationId="{E12A96B3-0951-7EE5-8946-66BD8CEAE05E}"/>
          </ac:spMkLst>
        </pc:spChg>
        <pc:spChg chg="mod">
          <ac:chgData name="Xing Xing (ENF)" userId="109372fa-277b-461c-8ff4-6d780d3602bd" providerId="ADAL" clId="{826D17EF-FA8D-4302-8966-C68B98DD52DD}" dt="2023-06-20T02:37:32.761" v="400" actId="1076"/>
          <ac:spMkLst>
            <pc:docMk/>
            <pc:sldMk cId="2288410949" sldId="440"/>
            <ac:spMk id="17" creationId="{87AF1BD7-0DB2-C8B7-7DCD-91AB39EE3866}"/>
          </ac:spMkLst>
        </pc:spChg>
        <pc:spChg chg="mod">
          <ac:chgData name="Xing Xing (ENF)" userId="109372fa-277b-461c-8ff4-6d780d3602bd" providerId="ADAL" clId="{826D17EF-FA8D-4302-8966-C68B98DD52DD}" dt="2023-06-20T02:37:32.761" v="400" actId="1076"/>
          <ac:spMkLst>
            <pc:docMk/>
            <pc:sldMk cId="2288410949" sldId="440"/>
            <ac:spMk id="19" creationId="{AFB12A51-FC6E-8E15-49E7-BDF1CC48C3E8}"/>
          </ac:spMkLst>
        </pc:spChg>
        <pc:spChg chg="mod">
          <ac:chgData name="Xing Xing (ENF)" userId="109372fa-277b-461c-8ff4-6d780d3602bd" providerId="ADAL" clId="{826D17EF-FA8D-4302-8966-C68B98DD52DD}" dt="2023-06-20T02:37:32.761" v="400" actId="1076"/>
          <ac:spMkLst>
            <pc:docMk/>
            <pc:sldMk cId="2288410949" sldId="440"/>
            <ac:spMk id="20" creationId="{5354B052-4931-ADFA-2585-3DB4041689C3}"/>
          </ac:spMkLst>
        </pc:spChg>
        <pc:spChg chg="mod">
          <ac:chgData name="Xing Xing (ENF)" userId="109372fa-277b-461c-8ff4-6d780d3602bd" providerId="ADAL" clId="{826D17EF-FA8D-4302-8966-C68B98DD52DD}" dt="2023-06-20T02:37:32.761" v="400" actId="1076"/>
          <ac:spMkLst>
            <pc:docMk/>
            <pc:sldMk cId="2288410949" sldId="440"/>
            <ac:spMk id="21" creationId="{E058541E-E2A5-BA4D-C395-4DC06E2E9CE1}"/>
          </ac:spMkLst>
        </pc:spChg>
        <pc:picChg chg="mod">
          <ac:chgData name="Xing Xing (ENF)" userId="109372fa-277b-461c-8ff4-6d780d3602bd" providerId="ADAL" clId="{826D17EF-FA8D-4302-8966-C68B98DD52DD}" dt="2023-06-20T02:37:32.761" v="400" actId="1076"/>
          <ac:picMkLst>
            <pc:docMk/>
            <pc:sldMk cId="2288410949" sldId="440"/>
            <ac:picMk id="22" creationId="{72E7E59A-47E1-DBD9-A67E-369655539A61}"/>
          </ac:picMkLst>
        </pc:picChg>
        <pc:picChg chg="mod">
          <ac:chgData name="Xing Xing (ENF)" userId="109372fa-277b-461c-8ff4-6d780d3602bd" providerId="ADAL" clId="{826D17EF-FA8D-4302-8966-C68B98DD52DD}" dt="2023-06-20T02:37:32.761" v="400" actId="1076"/>
          <ac:picMkLst>
            <pc:docMk/>
            <pc:sldMk cId="2288410949" sldId="440"/>
            <ac:picMk id="23" creationId="{4E23FF3C-D51E-134D-AC54-1261F998CDEA}"/>
          </ac:picMkLst>
        </pc:picChg>
        <pc:picChg chg="mod">
          <ac:chgData name="Xing Xing (ENF)" userId="109372fa-277b-461c-8ff4-6d780d3602bd" providerId="ADAL" clId="{826D17EF-FA8D-4302-8966-C68B98DD52DD}" dt="2023-06-20T02:37:32.761" v="400" actId="1076"/>
          <ac:picMkLst>
            <pc:docMk/>
            <pc:sldMk cId="2288410949" sldId="440"/>
            <ac:picMk id="24" creationId="{F07B3FB3-0090-CB9D-61FA-C6C420ED5C30}"/>
          </ac:picMkLst>
        </pc:picChg>
        <pc:picChg chg="mod">
          <ac:chgData name="Xing Xing (ENF)" userId="109372fa-277b-461c-8ff4-6d780d3602bd" providerId="ADAL" clId="{826D17EF-FA8D-4302-8966-C68B98DD52DD}" dt="2023-06-20T02:37:32.761" v="400" actId="1076"/>
          <ac:picMkLst>
            <pc:docMk/>
            <pc:sldMk cId="2288410949" sldId="440"/>
            <ac:picMk id="26" creationId="{76B52FD4-8D00-7A6C-8EFE-B3D462F72859}"/>
          </ac:picMkLst>
        </pc:picChg>
      </pc:sldChg>
      <pc:sldChg chg="addSp delSp modSp new mod modClrScheme modAnim chgLayout">
        <pc:chgData name="Xing Xing (ENF)" userId="109372fa-277b-461c-8ff4-6d780d3602bd" providerId="ADAL" clId="{826D17EF-FA8D-4302-8966-C68B98DD52DD}" dt="2023-06-20T03:30:44.817" v="1034" actId="1036"/>
        <pc:sldMkLst>
          <pc:docMk/>
          <pc:sldMk cId="2248943702" sldId="441"/>
        </pc:sldMkLst>
        <pc:spChg chg="del mod ord">
          <ac:chgData name="Xing Xing (ENF)" userId="109372fa-277b-461c-8ff4-6d780d3602bd" providerId="ADAL" clId="{826D17EF-FA8D-4302-8966-C68B98DD52DD}" dt="2023-06-20T02:38:08.927" v="408" actId="700"/>
          <ac:spMkLst>
            <pc:docMk/>
            <pc:sldMk cId="2248943702" sldId="441"/>
            <ac:spMk id="2" creationId="{8D578282-273A-347F-552C-1237F474AA3D}"/>
          </ac:spMkLst>
        </pc:spChg>
        <pc:spChg chg="del mod ord">
          <ac:chgData name="Xing Xing (ENF)" userId="109372fa-277b-461c-8ff4-6d780d3602bd" providerId="ADAL" clId="{826D17EF-FA8D-4302-8966-C68B98DD52DD}" dt="2023-06-20T02:38:08.927" v="408" actId="700"/>
          <ac:spMkLst>
            <pc:docMk/>
            <pc:sldMk cId="2248943702" sldId="441"/>
            <ac:spMk id="3" creationId="{9B801D2E-5282-80F8-59F4-3480EBE79236}"/>
          </ac:spMkLst>
        </pc:spChg>
        <pc:spChg chg="add mod ord">
          <ac:chgData name="Xing Xing (ENF)" userId="109372fa-277b-461c-8ff4-6d780d3602bd" providerId="ADAL" clId="{826D17EF-FA8D-4302-8966-C68B98DD52DD}" dt="2023-06-20T03:29:57.181" v="887" actId="14100"/>
          <ac:spMkLst>
            <pc:docMk/>
            <pc:sldMk cId="2248943702" sldId="441"/>
            <ac:spMk id="4" creationId="{97871FB2-0DEF-7FF1-F847-560851F6EFFE}"/>
          </ac:spMkLst>
        </pc:spChg>
        <pc:spChg chg="add mod ord">
          <ac:chgData name="Xing Xing (ENF)" userId="109372fa-277b-461c-8ff4-6d780d3602bd" providerId="ADAL" clId="{826D17EF-FA8D-4302-8966-C68B98DD52DD}" dt="2023-06-20T03:30:35.664" v="1003" actId="14100"/>
          <ac:spMkLst>
            <pc:docMk/>
            <pc:sldMk cId="2248943702" sldId="441"/>
            <ac:spMk id="5" creationId="{3ADE19EF-8A16-658C-AD7A-A2D842EC50CB}"/>
          </ac:spMkLst>
        </pc:spChg>
        <pc:spChg chg="add del mod">
          <ac:chgData name="Xing Xing (ENF)" userId="109372fa-277b-461c-8ff4-6d780d3602bd" providerId="ADAL" clId="{826D17EF-FA8D-4302-8966-C68B98DD52DD}" dt="2023-06-20T02:41:40.861" v="418" actId="478"/>
          <ac:spMkLst>
            <pc:docMk/>
            <pc:sldMk cId="2248943702" sldId="441"/>
            <ac:spMk id="6" creationId="{F56FE621-CFBF-9C2E-B73C-8A25E5A167F4}"/>
          </ac:spMkLst>
        </pc:spChg>
        <pc:spChg chg="add del mod ord">
          <ac:chgData name="Xing Xing (ENF)" userId="109372fa-277b-461c-8ff4-6d780d3602bd" providerId="ADAL" clId="{826D17EF-FA8D-4302-8966-C68B98DD52DD}" dt="2023-06-20T02:41:40.861" v="418" actId="478"/>
          <ac:spMkLst>
            <pc:docMk/>
            <pc:sldMk cId="2248943702" sldId="441"/>
            <ac:spMk id="8" creationId="{C365D74D-29AC-05EE-31F0-1DBF6F86FED3}"/>
          </ac:spMkLst>
        </pc:spChg>
        <pc:spChg chg="add del mod ord">
          <ac:chgData name="Xing Xing (ENF)" userId="109372fa-277b-461c-8ff4-6d780d3602bd" providerId="ADAL" clId="{826D17EF-FA8D-4302-8966-C68B98DD52DD}" dt="2023-06-20T02:41:40.861" v="418" actId="478"/>
          <ac:spMkLst>
            <pc:docMk/>
            <pc:sldMk cId="2248943702" sldId="441"/>
            <ac:spMk id="9" creationId="{2E6F0481-3486-2037-4111-71A7AB0999DA}"/>
          </ac:spMkLst>
        </pc:spChg>
        <pc:spChg chg="add del mod ord">
          <ac:chgData name="Xing Xing (ENF)" userId="109372fa-277b-461c-8ff4-6d780d3602bd" providerId="ADAL" clId="{826D17EF-FA8D-4302-8966-C68B98DD52DD}" dt="2023-06-20T02:41:40.861" v="418" actId="478"/>
          <ac:spMkLst>
            <pc:docMk/>
            <pc:sldMk cId="2248943702" sldId="441"/>
            <ac:spMk id="10" creationId="{C0194B6A-D63E-0B62-2688-74F605530B5F}"/>
          </ac:spMkLst>
        </pc:spChg>
        <pc:spChg chg="add del mod">
          <ac:chgData name="Xing Xing (ENF)" userId="109372fa-277b-461c-8ff4-6d780d3602bd" providerId="ADAL" clId="{826D17EF-FA8D-4302-8966-C68B98DD52DD}" dt="2023-06-20T02:41:40.861" v="418" actId="478"/>
          <ac:spMkLst>
            <pc:docMk/>
            <pc:sldMk cId="2248943702" sldId="441"/>
            <ac:spMk id="11" creationId="{50C7A37E-1279-D890-25A3-5920F47A5DF6}"/>
          </ac:spMkLst>
        </pc:spChg>
        <pc:spChg chg="add del mod">
          <ac:chgData name="Xing Xing (ENF)" userId="109372fa-277b-461c-8ff4-6d780d3602bd" providerId="ADAL" clId="{826D17EF-FA8D-4302-8966-C68B98DD52DD}" dt="2023-06-20T03:18:39.890" v="744" actId="478"/>
          <ac:spMkLst>
            <pc:docMk/>
            <pc:sldMk cId="2248943702" sldId="441"/>
            <ac:spMk id="12" creationId="{B8347980-93EF-6029-9061-61D75C2B03CB}"/>
          </ac:spMkLst>
        </pc:spChg>
        <pc:spChg chg="add del mod">
          <ac:chgData name="Xing Xing (ENF)" userId="109372fa-277b-461c-8ff4-6d780d3602bd" providerId="ADAL" clId="{826D17EF-FA8D-4302-8966-C68B98DD52DD}" dt="2023-06-20T03:18:39.890" v="744" actId="478"/>
          <ac:spMkLst>
            <pc:docMk/>
            <pc:sldMk cId="2248943702" sldId="441"/>
            <ac:spMk id="13" creationId="{480B5CC2-949C-9C33-8D25-F2DFD3A9B8F5}"/>
          </ac:spMkLst>
        </pc:spChg>
        <pc:spChg chg="add mod">
          <ac:chgData name="Xing Xing (ENF)" userId="109372fa-277b-461c-8ff4-6d780d3602bd" providerId="ADAL" clId="{826D17EF-FA8D-4302-8966-C68B98DD52DD}" dt="2023-06-20T03:30:44.817" v="1034" actId="1036"/>
          <ac:spMkLst>
            <pc:docMk/>
            <pc:sldMk cId="2248943702" sldId="441"/>
            <ac:spMk id="14" creationId="{9176A8A2-D252-CE22-9EAB-F8BC51801BE8}"/>
          </ac:spMkLst>
        </pc:spChg>
        <pc:spChg chg="add mod">
          <ac:chgData name="Xing Xing (ENF)" userId="109372fa-277b-461c-8ff4-6d780d3602bd" providerId="ADAL" clId="{826D17EF-FA8D-4302-8966-C68B98DD52DD}" dt="2023-06-20T03:30:44.817" v="1034" actId="1036"/>
          <ac:spMkLst>
            <pc:docMk/>
            <pc:sldMk cId="2248943702" sldId="441"/>
            <ac:spMk id="15" creationId="{AA7DF45C-4C7E-12A3-1A82-CABF9FB37246}"/>
          </ac:spMkLst>
        </pc:spChg>
        <pc:spChg chg="add mod">
          <ac:chgData name="Xing Xing (ENF)" userId="109372fa-277b-461c-8ff4-6d780d3602bd" providerId="ADAL" clId="{826D17EF-FA8D-4302-8966-C68B98DD52DD}" dt="2023-06-20T03:30:44.817" v="1034" actId="1036"/>
          <ac:spMkLst>
            <pc:docMk/>
            <pc:sldMk cId="2248943702" sldId="441"/>
            <ac:spMk id="27" creationId="{CE5DFE74-7478-AA79-D551-3BA436AB0D8A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29" creationId="{C5A8759C-7166-3BC8-1626-BA82334AEA2B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30" creationId="{2AF15FD4-2723-CABA-0C8C-8C1D86A2CDB1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31" creationId="{EABA9998-4C5C-441B-1D4A-D990B8D32DBB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32" creationId="{2137370D-AF01-3EA5-96FD-8C8FFC0E8063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33" creationId="{09A49781-22DE-A657-B451-0AADAAB3F115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34" creationId="{682D42EB-44AE-35DB-8F68-7215552CC96A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35" creationId="{AEC40254-8371-46B2-6746-2618C8CEB313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36" creationId="{6824CD07-8C25-3C83-E1D6-490C48B5330B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37" creationId="{DBFBB62A-F30D-30FC-03E7-25A85629575B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38" creationId="{4F442480-2051-ED8D-026C-8AA59E4EF209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39" creationId="{7F79FB7D-3471-FFAA-F259-B53697D3C96A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40" creationId="{4A5E4B48-280A-3359-5E25-82056354BD99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41" creationId="{D25B3690-A896-D5A7-46D2-7CD869CCE8CF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42" creationId="{898F7BC5-AD55-8AE9-EE91-F2636DDD367F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43" creationId="{DADACE55-992A-2F2E-D26C-1120307B05E1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44" creationId="{30049A5C-66E7-75AF-F2DD-E3579AC66CA8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45" creationId="{099C25D1-9D02-6DAB-0914-4B90712F06CB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46" creationId="{82BA0A04-6613-5ADF-5AFF-705CF53803E9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47" creationId="{3D9D0858-AC81-25A8-A066-352CDE05B7EB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48" creationId="{80E4B3C0-508C-80E2-7C75-E16AFC02C772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49" creationId="{E0A9B72A-5BF2-F9A6-DE16-62F0EA30341B}"/>
          </ac:spMkLst>
        </pc:spChg>
        <pc:spChg chg="add mod">
          <ac:chgData name="Xing Xing (ENF)" userId="109372fa-277b-461c-8ff4-6d780d3602bd" providerId="ADAL" clId="{826D17EF-FA8D-4302-8966-C68B98DD52DD}" dt="2023-06-20T03:30:44.817" v="1034" actId="1036"/>
          <ac:spMkLst>
            <pc:docMk/>
            <pc:sldMk cId="2248943702" sldId="441"/>
            <ac:spMk id="54" creationId="{AD6DE683-15E6-AD24-656E-3E3A2ACBCD6B}"/>
          </ac:spMkLst>
        </pc:spChg>
        <pc:spChg chg="add mod">
          <ac:chgData name="Xing Xing (ENF)" userId="109372fa-277b-461c-8ff4-6d780d3602bd" providerId="ADAL" clId="{826D17EF-FA8D-4302-8966-C68B98DD52DD}" dt="2023-06-20T03:30:44.817" v="1034" actId="1036"/>
          <ac:spMkLst>
            <pc:docMk/>
            <pc:sldMk cId="2248943702" sldId="441"/>
            <ac:spMk id="55" creationId="{CF99E76D-2250-DC4F-A934-28C8FD7D6BFE}"/>
          </ac:spMkLst>
        </pc:spChg>
        <pc:spChg chg="add mod">
          <ac:chgData name="Xing Xing (ENF)" userId="109372fa-277b-461c-8ff4-6d780d3602bd" providerId="ADAL" clId="{826D17EF-FA8D-4302-8966-C68B98DD52DD}" dt="2023-06-20T03:30:44.817" v="1034" actId="1036"/>
          <ac:spMkLst>
            <pc:docMk/>
            <pc:sldMk cId="2248943702" sldId="441"/>
            <ac:spMk id="56" creationId="{3D571F7E-7C91-0403-1381-80A6806DBBBC}"/>
          </ac:spMkLst>
        </pc:spChg>
        <pc:spChg chg="add mod">
          <ac:chgData name="Xing Xing (ENF)" userId="109372fa-277b-461c-8ff4-6d780d3602bd" providerId="ADAL" clId="{826D17EF-FA8D-4302-8966-C68B98DD52DD}" dt="2023-06-20T03:30:44.817" v="1034" actId="1036"/>
          <ac:spMkLst>
            <pc:docMk/>
            <pc:sldMk cId="2248943702" sldId="441"/>
            <ac:spMk id="57" creationId="{443C3CB9-A49C-F63B-9E23-D8BC611EE868}"/>
          </ac:spMkLst>
        </pc:spChg>
        <pc:spChg chg="mod">
          <ac:chgData name="Xing Xing (ENF)" userId="109372fa-277b-461c-8ff4-6d780d3602bd" providerId="ADAL" clId="{826D17EF-FA8D-4302-8966-C68B98DD52DD}" dt="2023-06-20T02:51:28.205" v="574"/>
          <ac:spMkLst>
            <pc:docMk/>
            <pc:sldMk cId="2248943702" sldId="441"/>
            <ac:spMk id="59" creationId="{C120A09A-220E-12FA-8DAF-6A31CFA1C8CF}"/>
          </ac:spMkLst>
        </pc:spChg>
        <pc:spChg chg="mod">
          <ac:chgData name="Xing Xing (ENF)" userId="109372fa-277b-461c-8ff4-6d780d3602bd" providerId="ADAL" clId="{826D17EF-FA8D-4302-8966-C68B98DD52DD}" dt="2023-06-20T02:51:28.205" v="574"/>
          <ac:spMkLst>
            <pc:docMk/>
            <pc:sldMk cId="2248943702" sldId="441"/>
            <ac:spMk id="60" creationId="{1303E3E2-DCAF-73BF-828B-A360C45B85B7}"/>
          </ac:spMkLst>
        </pc:spChg>
        <pc:spChg chg="mod">
          <ac:chgData name="Xing Xing (ENF)" userId="109372fa-277b-461c-8ff4-6d780d3602bd" providerId="ADAL" clId="{826D17EF-FA8D-4302-8966-C68B98DD52DD}" dt="2023-06-20T02:51:28.205" v="574"/>
          <ac:spMkLst>
            <pc:docMk/>
            <pc:sldMk cId="2248943702" sldId="441"/>
            <ac:spMk id="61" creationId="{ECF0CFDD-E88D-8F4D-A4FA-387C17EF8267}"/>
          </ac:spMkLst>
        </pc:spChg>
        <pc:spChg chg="mod">
          <ac:chgData name="Xing Xing (ENF)" userId="109372fa-277b-461c-8ff4-6d780d3602bd" providerId="ADAL" clId="{826D17EF-FA8D-4302-8966-C68B98DD52DD}" dt="2023-06-20T02:51:28.205" v="574"/>
          <ac:spMkLst>
            <pc:docMk/>
            <pc:sldMk cId="2248943702" sldId="441"/>
            <ac:spMk id="62" creationId="{75973EAB-701E-1539-C914-4D88EB2E2105}"/>
          </ac:spMkLst>
        </pc:spChg>
        <pc:spChg chg="mod">
          <ac:chgData name="Xing Xing (ENF)" userId="109372fa-277b-461c-8ff4-6d780d3602bd" providerId="ADAL" clId="{826D17EF-FA8D-4302-8966-C68B98DD52DD}" dt="2023-06-20T02:51:28.205" v="574"/>
          <ac:spMkLst>
            <pc:docMk/>
            <pc:sldMk cId="2248943702" sldId="441"/>
            <ac:spMk id="63" creationId="{E9B48F7A-8129-A030-0BAF-6C011BC5D30E}"/>
          </ac:spMkLst>
        </pc:spChg>
        <pc:spChg chg="mod">
          <ac:chgData name="Xing Xing (ENF)" userId="109372fa-277b-461c-8ff4-6d780d3602bd" providerId="ADAL" clId="{826D17EF-FA8D-4302-8966-C68B98DD52DD}" dt="2023-06-20T02:51:28.205" v="574"/>
          <ac:spMkLst>
            <pc:docMk/>
            <pc:sldMk cId="2248943702" sldId="441"/>
            <ac:spMk id="64" creationId="{11C64572-B4CC-F3CF-9160-20F74BBBB00D}"/>
          </ac:spMkLst>
        </pc:spChg>
        <pc:spChg chg="mod">
          <ac:chgData name="Xing Xing (ENF)" userId="109372fa-277b-461c-8ff4-6d780d3602bd" providerId="ADAL" clId="{826D17EF-FA8D-4302-8966-C68B98DD52DD}" dt="2023-06-20T02:51:28.205" v="574"/>
          <ac:spMkLst>
            <pc:docMk/>
            <pc:sldMk cId="2248943702" sldId="441"/>
            <ac:spMk id="65" creationId="{D4FE5432-07CC-E257-CADA-ADBBF7A0E76D}"/>
          </ac:spMkLst>
        </pc:spChg>
        <pc:spChg chg="mod">
          <ac:chgData name="Xing Xing (ENF)" userId="109372fa-277b-461c-8ff4-6d780d3602bd" providerId="ADAL" clId="{826D17EF-FA8D-4302-8966-C68B98DD52DD}" dt="2023-06-20T02:51:28.205" v="574"/>
          <ac:spMkLst>
            <pc:docMk/>
            <pc:sldMk cId="2248943702" sldId="441"/>
            <ac:spMk id="66" creationId="{2D2CC086-FE4D-E0C3-F77C-6623B4DE3A6C}"/>
          </ac:spMkLst>
        </pc:spChg>
        <pc:spChg chg="mod">
          <ac:chgData name="Xing Xing (ENF)" userId="109372fa-277b-461c-8ff4-6d780d3602bd" providerId="ADAL" clId="{826D17EF-FA8D-4302-8966-C68B98DD52DD}" dt="2023-06-20T02:51:28.205" v="574"/>
          <ac:spMkLst>
            <pc:docMk/>
            <pc:sldMk cId="2248943702" sldId="441"/>
            <ac:spMk id="67" creationId="{9F2C8B5F-DD39-DBF3-9BD3-D8A1DBDC4C2F}"/>
          </ac:spMkLst>
        </pc:spChg>
        <pc:spChg chg="mod">
          <ac:chgData name="Xing Xing (ENF)" userId="109372fa-277b-461c-8ff4-6d780d3602bd" providerId="ADAL" clId="{826D17EF-FA8D-4302-8966-C68B98DD52DD}" dt="2023-06-20T02:52:12.992" v="586" actId="207"/>
          <ac:spMkLst>
            <pc:docMk/>
            <pc:sldMk cId="2248943702" sldId="441"/>
            <ac:spMk id="69" creationId="{4AA89E5F-6988-D835-9EF8-10A9939F11E0}"/>
          </ac:spMkLst>
        </pc:spChg>
        <pc:spChg chg="mod">
          <ac:chgData name="Xing Xing (ENF)" userId="109372fa-277b-461c-8ff4-6d780d3602bd" providerId="ADAL" clId="{826D17EF-FA8D-4302-8966-C68B98DD52DD}" dt="2023-06-20T02:51:46.733" v="576"/>
          <ac:spMkLst>
            <pc:docMk/>
            <pc:sldMk cId="2248943702" sldId="441"/>
            <ac:spMk id="70" creationId="{170DE672-6B60-C58C-8522-08D663597802}"/>
          </ac:spMkLst>
        </pc:spChg>
        <pc:spChg chg="mod">
          <ac:chgData name="Xing Xing (ENF)" userId="109372fa-277b-461c-8ff4-6d780d3602bd" providerId="ADAL" clId="{826D17EF-FA8D-4302-8966-C68B98DD52DD}" dt="2023-06-20T02:53:13.736" v="594" actId="207"/>
          <ac:spMkLst>
            <pc:docMk/>
            <pc:sldMk cId="2248943702" sldId="441"/>
            <ac:spMk id="71" creationId="{70133BD7-7E0D-6C88-5626-1100266C2A51}"/>
          </ac:spMkLst>
        </pc:spChg>
        <pc:spChg chg="mod">
          <ac:chgData name="Xing Xing (ENF)" userId="109372fa-277b-461c-8ff4-6d780d3602bd" providerId="ADAL" clId="{826D17EF-FA8D-4302-8966-C68B98DD52DD}" dt="2023-06-20T02:52:22.725" v="588" actId="207"/>
          <ac:spMkLst>
            <pc:docMk/>
            <pc:sldMk cId="2248943702" sldId="441"/>
            <ac:spMk id="72" creationId="{7DA6A297-9A97-0AF5-D8FC-5A0AEA707D8E}"/>
          </ac:spMkLst>
        </pc:spChg>
        <pc:spChg chg="mod">
          <ac:chgData name="Xing Xing (ENF)" userId="109372fa-277b-461c-8ff4-6d780d3602bd" providerId="ADAL" clId="{826D17EF-FA8D-4302-8966-C68B98DD52DD}" dt="2023-06-20T02:52:39.772" v="590" actId="207"/>
          <ac:spMkLst>
            <pc:docMk/>
            <pc:sldMk cId="2248943702" sldId="441"/>
            <ac:spMk id="73" creationId="{DC2A0EF9-9E24-271B-6D41-88FAC256BEC0}"/>
          </ac:spMkLst>
        </pc:spChg>
        <pc:spChg chg="mod">
          <ac:chgData name="Xing Xing (ENF)" userId="109372fa-277b-461c-8ff4-6d780d3602bd" providerId="ADAL" clId="{826D17EF-FA8D-4302-8966-C68B98DD52DD}" dt="2023-06-20T02:53:04.319" v="593" actId="207"/>
          <ac:spMkLst>
            <pc:docMk/>
            <pc:sldMk cId="2248943702" sldId="441"/>
            <ac:spMk id="74" creationId="{62512CEE-BBDB-4AE6-36FE-6B5CA22BC5A9}"/>
          </ac:spMkLst>
        </pc:spChg>
        <pc:spChg chg="mod">
          <ac:chgData name="Xing Xing (ENF)" userId="109372fa-277b-461c-8ff4-6d780d3602bd" providerId="ADAL" clId="{826D17EF-FA8D-4302-8966-C68B98DD52DD}" dt="2023-06-20T02:52:32.550" v="589" actId="207"/>
          <ac:spMkLst>
            <pc:docMk/>
            <pc:sldMk cId="2248943702" sldId="441"/>
            <ac:spMk id="75" creationId="{1FAA1E51-ACA4-120B-AFD2-6503B7C33A76}"/>
          </ac:spMkLst>
        </pc:spChg>
        <pc:spChg chg="mod">
          <ac:chgData name="Xing Xing (ENF)" userId="109372fa-277b-461c-8ff4-6d780d3602bd" providerId="ADAL" clId="{826D17EF-FA8D-4302-8966-C68B98DD52DD}" dt="2023-06-20T02:52:49.083" v="591" actId="207"/>
          <ac:spMkLst>
            <pc:docMk/>
            <pc:sldMk cId="2248943702" sldId="441"/>
            <ac:spMk id="76" creationId="{3454C219-9EB8-610B-7196-148F346B6ADA}"/>
          </ac:spMkLst>
        </pc:spChg>
        <pc:spChg chg="mod">
          <ac:chgData name="Xing Xing (ENF)" userId="109372fa-277b-461c-8ff4-6d780d3602bd" providerId="ADAL" clId="{826D17EF-FA8D-4302-8966-C68B98DD52DD}" dt="2023-06-20T02:52:57.443" v="592" actId="207"/>
          <ac:spMkLst>
            <pc:docMk/>
            <pc:sldMk cId="2248943702" sldId="441"/>
            <ac:spMk id="77" creationId="{CBC59D5A-9926-92BC-294B-1A84FF0CF4B6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80" creationId="{29E08D90-431F-A4A7-4D1C-08882C04A89D}"/>
          </ac:spMkLst>
        </pc:spChg>
        <pc:spChg chg="mod">
          <ac:chgData name="Xing Xing (ENF)" userId="109372fa-277b-461c-8ff4-6d780d3602bd" providerId="ADAL" clId="{826D17EF-FA8D-4302-8966-C68B98DD52DD}" dt="2023-06-20T03:07:43.978" v="718" actId="1076"/>
          <ac:spMkLst>
            <pc:docMk/>
            <pc:sldMk cId="2248943702" sldId="441"/>
            <ac:spMk id="81" creationId="{74FEC5FE-8626-8728-F1C2-EFBBC22502F9}"/>
          </ac:spMkLst>
        </pc:spChg>
        <pc:spChg chg="mod">
          <ac:chgData name="Xing Xing (ENF)" userId="109372fa-277b-461c-8ff4-6d780d3602bd" providerId="ADAL" clId="{826D17EF-FA8D-4302-8966-C68B98DD52DD}" dt="2023-06-20T03:01:42.151" v="666" actId="1076"/>
          <ac:spMkLst>
            <pc:docMk/>
            <pc:sldMk cId="2248943702" sldId="441"/>
            <ac:spMk id="83" creationId="{201343CA-0784-241D-1675-5D0127AAD98A}"/>
          </ac:spMkLst>
        </pc:spChg>
        <pc:spChg chg="mod">
          <ac:chgData name="Xing Xing (ENF)" userId="109372fa-277b-461c-8ff4-6d780d3602bd" providerId="ADAL" clId="{826D17EF-FA8D-4302-8966-C68B98DD52DD}" dt="2023-06-20T03:01:42.151" v="666" actId="1076"/>
          <ac:spMkLst>
            <pc:docMk/>
            <pc:sldMk cId="2248943702" sldId="441"/>
            <ac:spMk id="84" creationId="{976476D1-C12F-D239-253D-C81ABF02C03D}"/>
          </ac:spMkLst>
        </pc:spChg>
        <pc:spChg chg="add mod">
          <ac:chgData name="Xing Xing (ENF)" userId="109372fa-277b-461c-8ff4-6d780d3602bd" providerId="ADAL" clId="{826D17EF-FA8D-4302-8966-C68B98DD52DD}" dt="2023-06-20T03:30:44.817" v="1034" actId="1036"/>
          <ac:spMkLst>
            <pc:docMk/>
            <pc:sldMk cId="2248943702" sldId="441"/>
            <ac:spMk id="90" creationId="{D70CA539-EB5D-0CAD-F9BF-85B77E04959E}"/>
          </ac:spMkLst>
        </pc:spChg>
        <pc:spChg chg="add mod">
          <ac:chgData name="Xing Xing (ENF)" userId="109372fa-277b-461c-8ff4-6d780d3602bd" providerId="ADAL" clId="{826D17EF-FA8D-4302-8966-C68B98DD52DD}" dt="2023-06-20T03:30:44.817" v="1034" actId="1036"/>
          <ac:spMkLst>
            <pc:docMk/>
            <pc:sldMk cId="2248943702" sldId="441"/>
            <ac:spMk id="91" creationId="{31080CA0-C97C-F391-9B50-5F22D6584D60}"/>
          </ac:spMkLst>
        </pc:spChg>
        <pc:spChg chg="add mod">
          <ac:chgData name="Xing Xing (ENF)" userId="109372fa-277b-461c-8ff4-6d780d3602bd" providerId="ADAL" clId="{826D17EF-FA8D-4302-8966-C68B98DD52DD}" dt="2023-06-20T03:30:44.817" v="1034" actId="1036"/>
          <ac:spMkLst>
            <pc:docMk/>
            <pc:sldMk cId="2248943702" sldId="441"/>
            <ac:spMk id="92" creationId="{A9677C5D-7266-1F27-B4EA-CD4E70BD9D74}"/>
          </ac:spMkLst>
        </pc:spChg>
        <pc:spChg chg="mod">
          <ac:chgData name="Xing Xing (ENF)" userId="109372fa-277b-461c-8ff4-6d780d3602bd" providerId="ADAL" clId="{826D17EF-FA8D-4302-8966-C68B98DD52DD}" dt="2023-06-20T03:21:59.097" v="807"/>
          <ac:spMkLst>
            <pc:docMk/>
            <pc:sldMk cId="2248943702" sldId="441"/>
            <ac:spMk id="95" creationId="{AA720ED6-79D5-77CB-91CD-2D6C61460305}"/>
          </ac:spMkLst>
        </pc:spChg>
        <pc:spChg chg="mod">
          <ac:chgData name="Xing Xing (ENF)" userId="109372fa-277b-461c-8ff4-6d780d3602bd" providerId="ADAL" clId="{826D17EF-FA8D-4302-8966-C68B98DD52DD}" dt="2023-06-20T03:22:16.917" v="816" actId="20577"/>
          <ac:spMkLst>
            <pc:docMk/>
            <pc:sldMk cId="2248943702" sldId="441"/>
            <ac:spMk id="96" creationId="{23A02971-312A-A7CB-E081-76CEE0906A97}"/>
          </ac:spMkLst>
        </pc:spChg>
        <pc:spChg chg="add mod ord">
          <ac:chgData name="Xing Xing (ENF)" userId="109372fa-277b-461c-8ff4-6d780d3602bd" providerId="ADAL" clId="{826D17EF-FA8D-4302-8966-C68B98DD52DD}" dt="2023-06-20T03:30:44.817" v="1034" actId="1036"/>
          <ac:spMkLst>
            <pc:docMk/>
            <pc:sldMk cId="2248943702" sldId="441"/>
            <ac:spMk id="97" creationId="{DD4A6198-33F9-45A2-3356-4507DDDA0DD2}"/>
          </ac:spMkLst>
        </pc:spChg>
        <pc:grpChg chg="add mod">
          <ac:chgData name="Xing Xing (ENF)" userId="109372fa-277b-461c-8ff4-6d780d3602bd" providerId="ADAL" clId="{826D17EF-FA8D-4302-8966-C68B98DD52DD}" dt="2023-06-20T03:30:44.817" v="1034" actId="1036"/>
          <ac:grpSpMkLst>
            <pc:docMk/>
            <pc:sldMk cId="2248943702" sldId="441"/>
            <ac:grpSpMk id="28" creationId="{CD80CDA1-EC85-F4CB-21D4-A58E79B589B3}"/>
          </ac:grpSpMkLst>
        </pc:grpChg>
        <pc:grpChg chg="add mod">
          <ac:chgData name="Xing Xing (ENF)" userId="109372fa-277b-461c-8ff4-6d780d3602bd" providerId="ADAL" clId="{826D17EF-FA8D-4302-8966-C68B98DD52DD}" dt="2023-06-20T02:53:20.053" v="596" actId="164"/>
          <ac:grpSpMkLst>
            <pc:docMk/>
            <pc:sldMk cId="2248943702" sldId="441"/>
            <ac:grpSpMk id="58" creationId="{1DA8081A-CBA4-2B5A-1E3C-EE4482440230}"/>
          </ac:grpSpMkLst>
        </pc:grpChg>
        <pc:grpChg chg="add mod">
          <ac:chgData name="Xing Xing (ENF)" userId="109372fa-277b-461c-8ff4-6d780d3602bd" providerId="ADAL" clId="{826D17EF-FA8D-4302-8966-C68B98DD52DD}" dt="2023-06-20T02:53:20.053" v="596" actId="164"/>
          <ac:grpSpMkLst>
            <pc:docMk/>
            <pc:sldMk cId="2248943702" sldId="441"/>
            <ac:grpSpMk id="68" creationId="{842BE16E-39CB-4447-1353-11C00AB6D648}"/>
          </ac:grpSpMkLst>
        </pc:grpChg>
        <pc:grpChg chg="add mod">
          <ac:chgData name="Xing Xing (ENF)" userId="109372fa-277b-461c-8ff4-6d780d3602bd" providerId="ADAL" clId="{826D17EF-FA8D-4302-8966-C68B98DD52DD}" dt="2023-06-20T03:30:44.817" v="1034" actId="1036"/>
          <ac:grpSpMkLst>
            <pc:docMk/>
            <pc:sldMk cId="2248943702" sldId="441"/>
            <ac:grpSpMk id="78" creationId="{E0CBB0F5-B4C2-AC9F-F5E8-32FA11D9C8DC}"/>
          </ac:grpSpMkLst>
        </pc:grpChg>
        <pc:grpChg chg="add mod">
          <ac:chgData name="Xing Xing (ENF)" userId="109372fa-277b-461c-8ff4-6d780d3602bd" providerId="ADAL" clId="{826D17EF-FA8D-4302-8966-C68B98DD52DD}" dt="2023-06-20T03:30:44.817" v="1034" actId="1036"/>
          <ac:grpSpMkLst>
            <pc:docMk/>
            <pc:sldMk cId="2248943702" sldId="441"/>
            <ac:grpSpMk id="79" creationId="{AE6F23DB-5AF7-30B5-1A41-82933720C7CD}"/>
          </ac:grpSpMkLst>
        </pc:grpChg>
        <pc:grpChg chg="add del mod">
          <ac:chgData name="Xing Xing (ENF)" userId="109372fa-277b-461c-8ff4-6d780d3602bd" providerId="ADAL" clId="{826D17EF-FA8D-4302-8966-C68B98DD52DD}" dt="2023-06-20T03:08:07.798" v="719" actId="478"/>
          <ac:grpSpMkLst>
            <pc:docMk/>
            <pc:sldMk cId="2248943702" sldId="441"/>
            <ac:grpSpMk id="82" creationId="{BFC6D874-494F-4F7E-012A-362D588B24D5}"/>
          </ac:grpSpMkLst>
        </pc:grpChg>
        <pc:grpChg chg="add mod">
          <ac:chgData name="Xing Xing (ENF)" userId="109372fa-277b-461c-8ff4-6d780d3602bd" providerId="ADAL" clId="{826D17EF-FA8D-4302-8966-C68B98DD52DD}" dt="2023-06-20T03:30:44.817" v="1034" actId="1036"/>
          <ac:grpSpMkLst>
            <pc:docMk/>
            <pc:sldMk cId="2248943702" sldId="441"/>
            <ac:grpSpMk id="94" creationId="{C349DBAC-67A5-5EBF-CE7A-6B6E25A2B33F}"/>
          </ac:grpSpMkLst>
        </pc:grpChg>
        <pc:picChg chg="add del mod">
          <ac:chgData name="Xing Xing (ENF)" userId="109372fa-277b-461c-8ff4-6d780d3602bd" providerId="ADAL" clId="{826D17EF-FA8D-4302-8966-C68B98DD52DD}" dt="2023-06-20T02:41:40.861" v="418" actId="478"/>
          <ac:picMkLst>
            <pc:docMk/>
            <pc:sldMk cId="2248943702" sldId="441"/>
            <ac:picMk id="7" creationId="{81CAD882-D577-3BCE-E350-D666891A0887}"/>
          </ac:picMkLst>
        </pc:picChg>
        <pc:picChg chg="add del mod">
          <ac:chgData name="Xing Xing (ENF)" userId="109372fa-277b-461c-8ff4-6d780d3602bd" providerId="ADAL" clId="{826D17EF-FA8D-4302-8966-C68B98DD52DD}" dt="2023-06-20T02:42:04.990" v="428" actId="478"/>
          <ac:picMkLst>
            <pc:docMk/>
            <pc:sldMk cId="2248943702" sldId="441"/>
            <ac:picMk id="16" creationId="{D3B29CDA-F34A-2599-3069-8A6D9E817A17}"/>
          </ac:picMkLst>
        </pc:picChg>
        <pc:picChg chg="add del mod">
          <ac:chgData name="Xing Xing (ENF)" userId="109372fa-277b-461c-8ff4-6d780d3602bd" providerId="ADAL" clId="{826D17EF-FA8D-4302-8966-C68B98DD52DD}" dt="2023-06-20T02:42:08.216" v="432" actId="478"/>
          <ac:picMkLst>
            <pc:docMk/>
            <pc:sldMk cId="2248943702" sldId="441"/>
            <ac:picMk id="17" creationId="{65EFA825-D218-CA2D-3E80-CEC1209D2723}"/>
          </ac:picMkLst>
        </pc:picChg>
        <pc:picChg chg="add del mod">
          <ac:chgData name="Xing Xing (ENF)" userId="109372fa-277b-461c-8ff4-6d780d3602bd" providerId="ADAL" clId="{826D17EF-FA8D-4302-8966-C68B98DD52DD}" dt="2023-06-20T02:42:04.181" v="427" actId="478"/>
          <ac:picMkLst>
            <pc:docMk/>
            <pc:sldMk cId="2248943702" sldId="441"/>
            <ac:picMk id="18" creationId="{441B5766-BB66-65D1-3FED-8375980B6E78}"/>
          </ac:picMkLst>
        </pc:picChg>
        <pc:picChg chg="add del mod">
          <ac:chgData name="Xing Xing (ENF)" userId="109372fa-277b-461c-8ff4-6d780d3602bd" providerId="ADAL" clId="{826D17EF-FA8D-4302-8966-C68B98DD52DD}" dt="2023-06-20T02:42:07.576" v="431" actId="478"/>
          <ac:picMkLst>
            <pc:docMk/>
            <pc:sldMk cId="2248943702" sldId="441"/>
            <ac:picMk id="19" creationId="{56551C4A-0F0C-F7EA-44C5-4B13096A8279}"/>
          </ac:picMkLst>
        </pc:picChg>
        <pc:picChg chg="add del mod">
          <ac:chgData name="Xing Xing (ENF)" userId="109372fa-277b-461c-8ff4-6d780d3602bd" providerId="ADAL" clId="{826D17EF-FA8D-4302-8966-C68B98DD52DD}" dt="2023-06-20T02:42:03.574" v="426" actId="478"/>
          <ac:picMkLst>
            <pc:docMk/>
            <pc:sldMk cId="2248943702" sldId="441"/>
            <ac:picMk id="20" creationId="{FE950E23-74E5-C1E1-20F9-019985967AC3}"/>
          </ac:picMkLst>
        </pc:picChg>
        <pc:picChg chg="add del mod">
          <ac:chgData name="Xing Xing (ENF)" userId="109372fa-277b-461c-8ff4-6d780d3602bd" providerId="ADAL" clId="{826D17EF-FA8D-4302-8966-C68B98DD52DD}" dt="2023-06-20T02:42:06.904" v="430" actId="478"/>
          <ac:picMkLst>
            <pc:docMk/>
            <pc:sldMk cId="2248943702" sldId="441"/>
            <ac:picMk id="21" creationId="{804FE089-16A8-3889-EE73-5934284253E3}"/>
          </ac:picMkLst>
        </pc:picChg>
        <pc:picChg chg="add del mod">
          <ac:chgData name="Xing Xing (ENF)" userId="109372fa-277b-461c-8ff4-6d780d3602bd" providerId="ADAL" clId="{826D17EF-FA8D-4302-8966-C68B98DD52DD}" dt="2023-06-20T02:42:02.957" v="425" actId="478"/>
          <ac:picMkLst>
            <pc:docMk/>
            <pc:sldMk cId="2248943702" sldId="441"/>
            <ac:picMk id="22" creationId="{40B18857-0660-DCEE-E4ED-409E8AB63290}"/>
          </ac:picMkLst>
        </pc:picChg>
        <pc:picChg chg="add del mod">
          <ac:chgData name="Xing Xing (ENF)" userId="109372fa-277b-461c-8ff4-6d780d3602bd" providerId="ADAL" clId="{826D17EF-FA8D-4302-8966-C68B98DD52DD}" dt="2023-06-20T02:42:06.353" v="429" actId="478"/>
          <ac:picMkLst>
            <pc:docMk/>
            <pc:sldMk cId="2248943702" sldId="441"/>
            <ac:picMk id="23" creationId="{768AC5D9-D85F-3E93-F567-4B17F4E10805}"/>
          </ac:picMkLst>
        </pc:picChg>
        <pc:picChg chg="add mod ord">
          <ac:chgData name="Xing Xing (ENF)" userId="109372fa-277b-461c-8ff4-6d780d3602bd" providerId="ADAL" clId="{826D17EF-FA8D-4302-8966-C68B98DD52DD}" dt="2023-06-20T03:30:44.817" v="1034" actId="1036"/>
          <ac:picMkLst>
            <pc:docMk/>
            <pc:sldMk cId="2248943702" sldId="441"/>
            <ac:picMk id="24" creationId="{2907EB32-DB18-0FFA-A14A-ABBF1EF6C8DD}"/>
          </ac:picMkLst>
        </pc:picChg>
        <pc:picChg chg="add mod ord">
          <ac:chgData name="Xing Xing (ENF)" userId="109372fa-277b-461c-8ff4-6d780d3602bd" providerId="ADAL" clId="{826D17EF-FA8D-4302-8966-C68B98DD52DD}" dt="2023-06-20T03:30:44.817" v="1034" actId="1036"/>
          <ac:picMkLst>
            <pc:docMk/>
            <pc:sldMk cId="2248943702" sldId="441"/>
            <ac:picMk id="25" creationId="{BB740157-3C27-97FC-EA41-CE27CFFBE52B}"/>
          </ac:picMkLst>
        </pc:picChg>
        <pc:picChg chg="add del mod">
          <ac:chgData name="Xing Xing (ENF)" userId="109372fa-277b-461c-8ff4-6d780d3602bd" providerId="ADAL" clId="{826D17EF-FA8D-4302-8966-C68B98DD52DD}" dt="2023-06-20T02:45:14.152" v="505" actId="478"/>
          <ac:picMkLst>
            <pc:docMk/>
            <pc:sldMk cId="2248943702" sldId="441"/>
            <ac:picMk id="26" creationId="{E50E4602-6328-BA69-1605-F70A735C0889}"/>
          </ac:picMkLst>
        </pc:picChg>
        <pc:picChg chg="add mod">
          <ac:chgData name="Xing Xing (ENF)" userId="109372fa-277b-461c-8ff4-6d780d3602bd" providerId="ADAL" clId="{826D17EF-FA8D-4302-8966-C68B98DD52DD}" dt="2023-06-20T03:30:44.817" v="1034" actId="1036"/>
          <ac:picMkLst>
            <pc:docMk/>
            <pc:sldMk cId="2248943702" sldId="441"/>
            <ac:picMk id="53" creationId="{8CFDCB46-911B-CBF9-A586-1BC3A14AE6F3}"/>
          </ac:picMkLst>
        </pc:picChg>
        <pc:picChg chg="add del mod">
          <ac:chgData name="Xing Xing (ENF)" userId="109372fa-277b-461c-8ff4-6d780d3602bd" providerId="ADAL" clId="{826D17EF-FA8D-4302-8966-C68B98DD52DD}" dt="2023-06-20T03:00:59.013" v="661" actId="478"/>
          <ac:picMkLst>
            <pc:docMk/>
            <pc:sldMk cId="2248943702" sldId="441"/>
            <ac:picMk id="85" creationId="{EA3E922A-8427-7034-391A-34DEFB5E1ED5}"/>
          </ac:picMkLst>
        </pc:picChg>
        <pc:picChg chg="add del mod">
          <ac:chgData name="Xing Xing (ENF)" userId="109372fa-277b-461c-8ff4-6d780d3602bd" providerId="ADAL" clId="{826D17EF-FA8D-4302-8966-C68B98DD52DD}" dt="2023-06-20T03:08:07.798" v="719" actId="478"/>
          <ac:picMkLst>
            <pc:docMk/>
            <pc:sldMk cId="2248943702" sldId="441"/>
            <ac:picMk id="86" creationId="{452A836C-65D4-C03F-9890-B1D5E25F2F2B}"/>
          </ac:picMkLst>
        </pc:picChg>
        <pc:picChg chg="add del mod">
          <ac:chgData name="Xing Xing (ENF)" userId="109372fa-277b-461c-8ff4-6d780d3602bd" providerId="ADAL" clId="{826D17EF-FA8D-4302-8966-C68B98DD52DD}" dt="2023-06-20T03:05:41.406" v="688" actId="478"/>
          <ac:picMkLst>
            <pc:docMk/>
            <pc:sldMk cId="2248943702" sldId="441"/>
            <ac:picMk id="87" creationId="{75E7CC99-7ADE-B99E-ABF8-02082F56115B}"/>
          </ac:picMkLst>
        </pc:picChg>
        <pc:picChg chg="add del mod">
          <ac:chgData name="Xing Xing (ENF)" userId="109372fa-277b-461c-8ff4-6d780d3602bd" providerId="ADAL" clId="{826D17EF-FA8D-4302-8966-C68B98DD52DD}" dt="2023-06-20T03:18:17.747" v="734" actId="478"/>
          <ac:picMkLst>
            <pc:docMk/>
            <pc:sldMk cId="2248943702" sldId="441"/>
            <ac:picMk id="88" creationId="{7983D02A-B963-E803-AAD4-9DF1BDBEC83B}"/>
          </ac:picMkLst>
        </pc:picChg>
        <pc:picChg chg="add mod ord">
          <ac:chgData name="Xing Xing (ENF)" userId="109372fa-277b-461c-8ff4-6d780d3602bd" providerId="ADAL" clId="{826D17EF-FA8D-4302-8966-C68B98DD52DD}" dt="2023-06-20T03:30:44.817" v="1034" actId="1036"/>
          <ac:picMkLst>
            <pc:docMk/>
            <pc:sldMk cId="2248943702" sldId="441"/>
            <ac:picMk id="89" creationId="{765000EF-9F79-FD5B-2560-A9502C6CD9D8}"/>
          </ac:picMkLst>
        </pc:picChg>
        <pc:picChg chg="add mod">
          <ac:chgData name="Xing Xing (ENF)" userId="109372fa-277b-461c-8ff4-6d780d3602bd" providerId="ADAL" clId="{826D17EF-FA8D-4302-8966-C68B98DD52DD}" dt="2023-06-20T03:30:44.817" v="1034" actId="1036"/>
          <ac:picMkLst>
            <pc:docMk/>
            <pc:sldMk cId="2248943702" sldId="441"/>
            <ac:picMk id="93" creationId="{8D18A381-329F-C058-F92D-4DC106892001}"/>
          </ac:picMkLst>
        </pc:picChg>
        <pc:picChg chg="add del mod">
          <ac:chgData name="Xing Xing (ENF)" userId="109372fa-277b-461c-8ff4-6d780d3602bd" providerId="ADAL" clId="{826D17EF-FA8D-4302-8966-C68B98DD52DD}" dt="2023-06-20T03:17:41.081" v="726" actId="478"/>
          <ac:picMkLst>
            <pc:docMk/>
            <pc:sldMk cId="2248943702" sldId="441"/>
            <ac:picMk id="2050" creationId="{AFD24169-2B1D-AC6F-D675-92B730D4D4B2}"/>
          </ac:picMkLst>
        </pc:picChg>
        <pc:cxnChg chg="mod">
          <ac:chgData name="Xing Xing (ENF)" userId="109372fa-277b-461c-8ff4-6d780d3602bd" providerId="ADAL" clId="{826D17EF-FA8D-4302-8966-C68B98DD52DD}" dt="2023-06-20T03:07:43.978" v="718" actId="1076"/>
          <ac:cxnSpMkLst>
            <pc:docMk/>
            <pc:sldMk cId="2248943702" sldId="441"/>
            <ac:cxnSpMk id="50" creationId="{1E6BCF90-BAC9-0A9D-32F8-DD8DF85F1455}"/>
          </ac:cxnSpMkLst>
        </pc:cxnChg>
        <pc:cxnChg chg="mod">
          <ac:chgData name="Xing Xing (ENF)" userId="109372fa-277b-461c-8ff4-6d780d3602bd" providerId="ADAL" clId="{826D17EF-FA8D-4302-8966-C68B98DD52DD}" dt="2023-06-20T03:07:43.978" v="718" actId="1076"/>
          <ac:cxnSpMkLst>
            <pc:docMk/>
            <pc:sldMk cId="2248943702" sldId="441"/>
            <ac:cxnSpMk id="51" creationId="{9CF59EF4-2CE2-3F64-050C-5419B4886BCF}"/>
          </ac:cxnSpMkLst>
        </pc:cxnChg>
        <pc:cxnChg chg="mod">
          <ac:chgData name="Xing Xing (ENF)" userId="109372fa-277b-461c-8ff4-6d780d3602bd" providerId="ADAL" clId="{826D17EF-FA8D-4302-8966-C68B98DD52DD}" dt="2023-06-20T03:07:43.978" v="718" actId="1076"/>
          <ac:cxnSpMkLst>
            <pc:docMk/>
            <pc:sldMk cId="2248943702" sldId="441"/>
            <ac:cxnSpMk id="52" creationId="{A704C569-6B54-9E06-F7D1-4CBDF5255951}"/>
          </ac:cxnSpMkLst>
        </pc:cxnChg>
      </pc:sldChg>
      <pc:sldChg chg="addSp modSp add">
        <pc:chgData name="Xing Xing (ENF)" userId="109372fa-277b-461c-8ff4-6d780d3602bd" providerId="ADAL" clId="{826D17EF-FA8D-4302-8966-C68B98DD52DD}" dt="2023-06-20T02:45:25.723" v="506" actId="164"/>
        <pc:sldMkLst>
          <pc:docMk/>
          <pc:sldMk cId="573695428" sldId="442"/>
        </pc:sldMkLst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5" creationId="{2164CC1E-6AF1-E0AB-617A-BE7B1A2C1CC7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6" creationId="{B0CDE85A-ED76-002E-5325-3A0D466C6387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7" creationId="{120576CB-8BFA-631C-83FE-E0AAE45DB9CA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12" creationId="{1C912350-C48D-98EA-DA47-BD39923E0979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13" creationId="{5924E1B3-615E-7826-E936-E03198D63AF9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14" creationId="{B711634F-0F2A-DDC4-53ED-7A5C61E20A2A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15" creationId="{72177CD1-E0F9-91EA-437C-413627F442B0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16" creationId="{B4D18E3B-DAFB-C297-8528-A26D75D6275F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17" creationId="{E03B49B2-E6F1-645D-1906-54779F2BC8A5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18" creationId="{01683A3D-F3D4-A80A-2F1A-A3238FC5FD96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19" creationId="{C90F9C35-FFF8-BC32-7657-2C5C63E5E129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21" creationId="{424129E6-91CC-CB20-DD50-BCECF088C48A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33" creationId="{CB43D9FC-F15E-8202-83DB-54D10FFFBC75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34" creationId="{610858A7-677C-AE4F-F5C3-6758C6F36D32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35" creationId="{7488125F-6726-9594-CE72-A34CAF6F3B31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36" creationId="{33D3F669-61A8-8697-33B2-C36A5E5A5B6B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37" creationId="{D9CAC620-6032-447F-4582-AA41392B445D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38" creationId="{1D3F55B2-09AE-ACF4-6B6D-03E4EE9197A8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39" creationId="{703FFAA0-885E-F5B0-BFAC-06E9F2074563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40" creationId="{0AA7EE6A-7893-F6B9-D24D-2DAF31D27D7A}"/>
          </ac:spMkLst>
        </pc:spChg>
        <pc:spChg chg="mod">
          <ac:chgData name="Xing Xing (ENF)" userId="109372fa-277b-461c-8ff4-6d780d3602bd" providerId="ADAL" clId="{826D17EF-FA8D-4302-8966-C68B98DD52DD}" dt="2023-06-20T02:45:25.723" v="506" actId="164"/>
          <ac:spMkLst>
            <pc:docMk/>
            <pc:sldMk cId="573695428" sldId="442"/>
            <ac:spMk id="41" creationId="{6F41597A-3C37-49F6-0C2B-96582BC29A3E}"/>
          </ac:spMkLst>
        </pc:spChg>
        <pc:grpChg chg="add mod">
          <ac:chgData name="Xing Xing (ENF)" userId="109372fa-277b-461c-8ff4-6d780d3602bd" providerId="ADAL" clId="{826D17EF-FA8D-4302-8966-C68B98DD52DD}" dt="2023-06-20T02:45:25.723" v="506" actId="164"/>
          <ac:grpSpMkLst>
            <pc:docMk/>
            <pc:sldMk cId="573695428" sldId="442"/>
            <ac:grpSpMk id="3" creationId="{CF05E1CC-87BD-78C7-F456-C72BBB844835}"/>
          </ac:grpSpMkLst>
        </pc:grpChg>
        <pc:cxnChg chg="mod">
          <ac:chgData name="Xing Xing (ENF)" userId="109372fa-277b-461c-8ff4-6d780d3602bd" providerId="ADAL" clId="{826D17EF-FA8D-4302-8966-C68B98DD52DD}" dt="2023-06-20T02:45:25.723" v="506" actId="164"/>
          <ac:cxnSpMkLst>
            <pc:docMk/>
            <pc:sldMk cId="573695428" sldId="442"/>
            <ac:cxnSpMk id="43" creationId="{2AE01FA5-75D9-5359-3C07-281CF805F9BD}"/>
          </ac:cxnSpMkLst>
        </pc:cxnChg>
        <pc:cxnChg chg="mod">
          <ac:chgData name="Xing Xing (ENF)" userId="109372fa-277b-461c-8ff4-6d780d3602bd" providerId="ADAL" clId="{826D17EF-FA8D-4302-8966-C68B98DD52DD}" dt="2023-06-20T02:45:25.723" v="506" actId="164"/>
          <ac:cxnSpMkLst>
            <pc:docMk/>
            <pc:sldMk cId="573695428" sldId="442"/>
            <ac:cxnSpMk id="46" creationId="{2616A727-ADAC-D51F-B94E-7C9BC9B4473E}"/>
          </ac:cxnSpMkLst>
        </pc:cxnChg>
        <pc:cxnChg chg="mod">
          <ac:chgData name="Xing Xing (ENF)" userId="109372fa-277b-461c-8ff4-6d780d3602bd" providerId="ADAL" clId="{826D17EF-FA8D-4302-8966-C68B98DD52DD}" dt="2023-06-20T02:45:25.723" v="506" actId="164"/>
          <ac:cxnSpMkLst>
            <pc:docMk/>
            <pc:sldMk cId="573695428" sldId="442"/>
            <ac:cxnSpMk id="48" creationId="{EBFFF0B0-B1C1-D28D-DC85-F34248543A74}"/>
          </ac:cxnSpMkLst>
        </pc:cxnChg>
      </pc:sldChg>
      <pc:sldChg chg="addSp delSp modSp add mod delAnim modAnim">
        <pc:chgData name="Xing Xing (ENF)" userId="109372fa-277b-461c-8ff4-6d780d3602bd" providerId="ADAL" clId="{826D17EF-FA8D-4302-8966-C68B98DD52DD}" dt="2023-06-20T03:28:55.369" v="882" actId="408"/>
        <pc:sldMkLst>
          <pc:docMk/>
          <pc:sldMk cId="173486178" sldId="443"/>
        </pc:sldMkLst>
        <pc:spChg chg="add mod">
          <ac:chgData name="Xing Xing (ENF)" userId="109372fa-277b-461c-8ff4-6d780d3602bd" providerId="ADAL" clId="{826D17EF-FA8D-4302-8966-C68B98DD52DD}" dt="2023-06-20T03:28:55.369" v="882" actId="408"/>
          <ac:spMkLst>
            <pc:docMk/>
            <pc:sldMk cId="173486178" sldId="443"/>
            <ac:spMk id="7" creationId="{A4656BAF-C9DC-F1CE-2708-6EEEA1BEB15D}"/>
          </ac:spMkLst>
        </pc:spChg>
        <pc:spChg chg="del">
          <ac:chgData name="Xing Xing (ENF)" userId="109372fa-277b-461c-8ff4-6d780d3602bd" providerId="ADAL" clId="{826D17EF-FA8D-4302-8966-C68B98DD52DD}" dt="2023-06-20T03:25:47.437" v="856" actId="478"/>
          <ac:spMkLst>
            <pc:docMk/>
            <pc:sldMk cId="173486178" sldId="443"/>
            <ac:spMk id="10" creationId="{1D78E524-CB00-6BA5-3EE7-F55DA5866983}"/>
          </ac:spMkLst>
        </pc:spChg>
        <pc:spChg chg="del">
          <ac:chgData name="Xing Xing (ENF)" userId="109372fa-277b-461c-8ff4-6d780d3602bd" providerId="ADAL" clId="{826D17EF-FA8D-4302-8966-C68B98DD52DD}" dt="2023-06-20T03:25:47.437" v="856" actId="478"/>
          <ac:spMkLst>
            <pc:docMk/>
            <pc:sldMk cId="173486178" sldId="443"/>
            <ac:spMk id="11" creationId="{28E676AE-EB4A-8FCE-8CB3-EC986CBFAEE6}"/>
          </ac:spMkLst>
        </pc:spChg>
        <pc:spChg chg="add mod">
          <ac:chgData name="Xing Xing (ENF)" userId="109372fa-277b-461c-8ff4-6d780d3602bd" providerId="ADAL" clId="{826D17EF-FA8D-4302-8966-C68B98DD52DD}" dt="2023-06-20T03:28:55.369" v="882" actId="408"/>
          <ac:spMkLst>
            <pc:docMk/>
            <pc:sldMk cId="173486178" sldId="443"/>
            <ac:spMk id="12" creationId="{04551447-B971-89C4-2A52-7C72A9D8065E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14" creationId="{5666F943-373C-40D3-F4CC-216DEA20849B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15" creationId="{DF47510E-11F2-899F-63AD-738916866289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16" creationId="{CD7E7A82-4F89-79DB-11E9-4D81D25FC199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17" creationId="{93CA18FB-1E33-56F0-EA13-82905F666D27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18" creationId="{2D747281-7A5C-5B52-9689-BDF3B2B83333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19" creationId="{AF5AB38F-E4FB-0499-1899-44135A210741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21" creationId="{D46B484D-AC46-50D5-441D-93C20DA8876D}"/>
          </ac:spMkLst>
        </pc:spChg>
        <pc:spChg chg="del">
          <ac:chgData name="Xing Xing (ENF)" userId="109372fa-277b-461c-8ff4-6d780d3602bd" providerId="ADAL" clId="{826D17EF-FA8D-4302-8966-C68B98DD52DD}" dt="2023-06-20T03:25:47.437" v="856" actId="478"/>
          <ac:spMkLst>
            <pc:docMk/>
            <pc:sldMk cId="173486178" sldId="443"/>
            <ac:spMk id="23" creationId="{91DBF9E0-10CB-F341-CF75-6736A85D8124}"/>
          </ac:spMkLst>
        </pc:spChg>
        <pc:spChg chg="del">
          <ac:chgData name="Xing Xing (ENF)" userId="109372fa-277b-461c-8ff4-6d780d3602bd" providerId="ADAL" clId="{826D17EF-FA8D-4302-8966-C68B98DD52DD}" dt="2023-06-20T03:25:47.437" v="856" actId="478"/>
          <ac:spMkLst>
            <pc:docMk/>
            <pc:sldMk cId="173486178" sldId="443"/>
            <ac:spMk id="25" creationId="{48DFC46F-03C3-F6F9-94F2-A60A7E4EF00C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33" creationId="{8585009A-B493-05C9-5EAE-919740018089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34" creationId="{CBB87D65-6120-85E0-6D67-29B898192491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35" creationId="{D928DB4A-4080-476D-FC60-726652A282EA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36" creationId="{F120A14D-54BC-E7EB-2600-4E64A64DD681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37" creationId="{D9E65C40-B8E5-AF81-0E41-E7FA80340DDB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38" creationId="{1E7C5647-C9CF-BF27-E1A9-A9A2B1DBC692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39" creationId="{4974B4CA-CA84-7445-534C-AFC00503EF95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40" creationId="{9E7BD6F7-8A6B-7A5B-A197-8D9A5E1AD3A2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41" creationId="{9C22F39B-0B5D-3E75-66A7-70AB237F57A7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42" creationId="{F3393967-8DD2-B031-323A-A2F76904ECE1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43" creationId="{9A712BED-68D9-85CB-92FF-434FBD7DF4CF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44" creationId="{690D95C7-AF13-9F0B-64B9-975E6A3C8184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45" creationId="{7C4B8775-9E2C-3EF1-A228-255DB2E5A6F9}"/>
          </ac:spMkLst>
        </pc:spChg>
        <pc:spChg chg="mod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46" creationId="{0CC9FC59-4195-F247-7DCF-00E521F8776F}"/>
          </ac:spMkLst>
        </pc:spChg>
        <pc:spChg chg="add mod topLvl">
          <ac:chgData name="Xing Xing (ENF)" userId="109372fa-277b-461c-8ff4-6d780d3602bd" providerId="ADAL" clId="{826D17EF-FA8D-4302-8966-C68B98DD52DD}" dt="2023-06-20T03:28:46.524" v="881" actId="165"/>
          <ac:spMkLst>
            <pc:docMk/>
            <pc:sldMk cId="173486178" sldId="443"/>
            <ac:spMk id="50" creationId="{53FB736C-D525-7C4A-D9DE-FA2D6E454B61}"/>
          </ac:spMkLst>
        </pc:spChg>
        <pc:spChg chg="mod">
          <ac:chgData name="Xing Xing (ENF)" userId="109372fa-277b-461c-8ff4-6d780d3602bd" providerId="ADAL" clId="{826D17EF-FA8D-4302-8966-C68B98DD52DD}" dt="2023-06-20T03:25:47.955" v="857"/>
          <ac:spMkLst>
            <pc:docMk/>
            <pc:sldMk cId="173486178" sldId="443"/>
            <ac:spMk id="52" creationId="{89DEF839-96FB-71F3-2C9D-CB657FEA0208}"/>
          </ac:spMkLst>
        </pc:spChg>
        <pc:spChg chg="mod">
          <ac:chgData name="Xing Xing (ENF)" userId="109372fa-277b-461c-8ff4-6d780d3602bd" providerId="ADAL" clId="{826D17EF-FA8D-4302-8966-C68B98DD52DD}" dt="2023-06-20T03:25:47.955" v="857"/>
          <ac:spMkLst>
            <pc:docMk/>
            <pc:sldMk cId="173486178" sldId="443"/>
            <ac:spMk id="53" creationId="{0158364D-1107-4F8D-6781-63BE9ECBA29A}"/>
          </ac:spMkLst>
        </pc:spChg>
        <pc:spChg chg="add mod topLvl">
          <ac:chgData name="Xing Xing (ENF)" userId="109372fa-277b-461c-8ff4-6d780d3602bd" providerId="ADAL" clId="{826D17EF-FA8D-4302-8966-C68B98DD52DD}" dt="2023-06-20T03:28:20.425" v="878" actId="165"/>
          <ac:spMkLst>
            <pc:docMk/>
            <pc:sldMk cId="173486178" sldId="443"/>
            <ac:spMk id="54" creationId="{5B5B8654-20C5-2A6C-7A61-6543D9DEA7C0}"/>
          </ac:spMkLst>
        </pc:spChg>
        <pc:spChg chg="add mod topLvl">
          <ac:chgData name="Xing Xing (ENF)" userId="109372fa-277b-461c-8ff4-6d780d3602bd" providerId="ADAL" clId="{826D17EF-FA8D-4302-8966-C68B98DD52DD}" dt="2023-06-20T03:28:25.531" v="879" actId="165"/>
          <ac:spMkLst>
            <pc:docMk/>
            <pc:sldMk cId="173486178" sldId="443"/>
            <ac:spMk id="55" creationId="{ABF5674B-578D-7410-9463-2A6A4BF327D3}"/>
          </ac:spMkLst>
        </pc:spChg>
        <pc:spChg chg="mod">
          <ac:chgData name="Xing Xing (ENF)" userId="109372fa-277b-461c-8ff4-6d780d3602bd" providerId="ADAL" clId="{826D17EF-FA8D-4302-8966-C68B98DD52DD}" dt="2023-06-20T03:25:47.955" v="857"/>
          <ac:spMkLst>
            <pc:docMk/>
            <pc:sldMk cId="173486178" sldId="443"/>
            <ac:spMk id="58" creationId="{B6A0630D-91A9-12E4-A96A-A02520B7DFF9}"/>
          </ac:spMkLst>
        </pc:spChg>
        <pc:spChg chg="mod">
          <ac:chgData name="Xing Xing (ENF)" userId="109372fa-277b-461c-8ff4-6d780d3602bd" providerId="ADAL" clId="{826D17EF-FA8D-4302-8966-C68B98DD52DD}" dt="2023-06-20T03:25:47.955" v="857"/>
          <ac:spMkLst>
            <pc:docMk/>
            <pc:sldMk cId="173486178" sldId="443"/>
            <ac:spMk id="59" creationId="{401CE93F-F8BC-DFF0-9F06-6F9714D50BE4}"/>
          </ac:spMkLst>
        </pc:spChg>
        <pc:grpChg chg="add mod topLvl">
          <ac:chgData name="Xing Xing (ENF)" userId="109372fa-277b-461c-8ff4-6d780d3602bd" providerId="ADAL" clId="{826D17EF-FA8D-4302-8966-C68B98DD52DD}" dt="2023-06-20T03:28:55.369" v="882" actId="408"/>
          <ac:grpSpMkLst>
            <pc:docMk/>
            <pc:sldMk cId="173486178" sldId="443"/>
            <ac:grpSpMk id="13" creationId="{3E2CFAE6-C8BC-3675-7EF3-5C793695D61A}"/>
          </ac:grpSpMkLst>
        </pc:grpChg>
        <pc:grpChg chg="add mod">
          <ac:chgData name="Xing Xing (ENF)" userId="109372fa-277b-461c-8ff4-6d780d3602bd" providerId="ADAL" clId="{826D17EF-FA8D-4302-8966-C68B98DD52DD}" dt="2023-06-20T03:28:55.369" v="882" actId="408"/>
          <ac:grpSpMkLst>
            <pc:docMk/>
            <pc:sldMk cId="173486178" sldId="443"/>
            <ac:grpSpMk id="51" creationId="{FAA13FA1-BBAA-13C5-C20A-489F21B8632E}"/>
          </ac:grpSpMkLst>
        </pc:grpChg>
        <pc:grpChg chg="add mod">
          <ac:chgData name="Xing Xing (ENF)" userId="109372fa-277b-461c-8ff4-6d780d3602bd" providerId="ADAL" clId="{826D17EF-FA8D-4302-8966-C68B98DD52DD}" dt="2023-06-20T03:28:55.369" v="882" actId="408"/>
          <ac:grpSpMkLst>
            <pc:docMk/>
            <pc:sldMk cId="173486178" sldId="443"/>
            <ac:grpSpMk id="57" creationId="{F44363BC-A0F6-AEDA-23C5-170BD3883575}"/>
          </ac:grpSpMkLst>
        </pc:grpChg>
        <pc:grpChg chg="add del mod">
          <ac:chgData name="Xing Xing (ENF)" userId="109372fa-277b-461c-8ff4-6d780d3602bd" providerId="ADAL" clId="{826D17EF-FA8D-4302-8966-C68B98DD52DD}" dt="2023-06-20T03:28:20.425" v="878" actId="165"/>
          <ac:grpSpMkLst>
            <pc:docMk/>
            <pc:sldMk cId="173486178" sldId="443"/>
            <ac:grpSpMk id="60" creationId="{76539995-E3E9-A485-B46F-FC7708DDF953}"/>
          </ac:grpSpMkLst>
        </pc:grpChg>
        <pc:grpChg chg="add del mod">
          <ac:chgData name="Xing Xing (ENF)" userId="109372fa-277b-461c-8ff4-6d780d3602bd" providerId="ADAL" clId="{826D17EF-FA8D-4302-8966-C68B98DD52DD}" dt="2023-06-20T03:28:46.524" v="881" actId="165"/>
          <ac:grpSpMkLst>
            <pc:docMk/>
            <pc:sldMk cId="173486178" sldId="443"/>
            <ac:grpSpMk id="61" creationId="{A107CDF7-08D3-A031-D97F-CE5BE5338461}"/>
          </ac:grpSpMkLst>
        </pc:grpChg>
        <pc:grpChg chg="add mod">
          <ac:chgData name="Xing Xing (ENF)" userId="109372fa-277b-461c-8ff4-6d780d3602bd" providerId="ADAL" clId="{826D17EF-FA8D-4302-8966-C68B98DD52DD}" dt="2023-06-20T03:27:30.237" v="873" actId="164"/>
          <ac:grpSpMkLst>
            <pc:docMk/>
            <pc:sldMk cId="173486178" sldId="443"/>
            <ac:grpSpMk id="62" creationId="{F5857305-69C0-5147-9ABC-DDB916228A1B}"/>
          </ac:grpSpMkLst>
        </pc:grpChg>
        <pc:grpChg chg="add del mod">
          <ac:chgData name="Xing Xing (ENF)" userId="109372fa-277b-461c-8ff4-6d780d3602bd" providerId="ADAL" clId="{826D17EF-FA8D-4302-8966-C68B98DD52DD}" dt="2023-06-20T03:28:25.531" v="879" actId="165"/>
          <ac:grpSpMkLst>
            <pc:docMk/>
            <pc:sldMk cId="173486178" sldId="443"/>
            <ac:grpSpMk id="63" creationId="{C34CEF07-4EBD-DDDA-3EDD-B62EC8040CE1}"/>
          </ac:grpSpMkLst>
        </pc:grpChg>
        <pc:grpChg chg="del">
          <ac:chgData name="Xing Xing (ENF)" userId="109372fa-277b-461c-8ff4-6d780d3602bd" providerId="ADAL" clId="{826D17EF-FA8D-4302-8966-C68B98DD52DD}" dt="2023-06-20T03:25:47.437" v="856" actId="478"/>
          <ac:grpSpMkLst>
            <pc:docMk/>
            <pc:sldMk cId="173486178" sldId="443"/>
            <ac:grpSpMk id="70" creationId="{00A23563-D784-8570-3D68-EE0D8E9A242B}"/>
          </ac:grpSpMkLst>
        </pc:grpChg>
        <pc:picChg chg="add mod topLvl">
          <ac:chgData name="Xing Xing (ENF)" userId="109372fa-277b-461c-8ff4-6d780d3602bd" providerId="ADAL" clId="{826D17EF-FA8D-4302-8966-C68B98DD52DD}" dt="2023-06-20T03:28:25.531" v="879" actId="165"/>
          <ac:picMkLst>
            <pc:docMk/>
            <pc:sldMk cId="173486178" sldId="443"/>
            <ac:picMk id="3" creationId="{240D8AB3-687B-7409-566D-C14D8F93C513}"/>
          </ac:picMkLst>
        </pc:picChg>
        <pc:picChg chg="add mod">
          <ac:chgData name="Xing Xing (ENF)" userId="109372fa-277b-461c-8ff4-6d780d3602bd" providerId="ADAL" clId="{826D17EF-FA8D-4302-8966-C68B98DD52DD}" dt="2023-06-20T03:28:55.369" v="882" actId="408"/>
          <ac:picMkLst>
            <pc:docMk/>
            <pc:sldMk cId="173486178" sldId="443"/>
            <ac:picMk id="5" creationId="{B14122AD-A277-24F0-4F78-309BB02406CF}"/>
          </ac:picMkLst>
        </pc:picChg>
        <pc:picChg chg="add mod">
          <ac:chgData name="Xing Xing (ENF)" userId="109372fa-277b-461c-8ff4-6d780d3602bd" providerId="ADAL" clId="{826D17EF-FA8D-4302-8966-C68B98DD52DD}" dt="2023-06-20T03:28:55.369" v="882" actId="408"/>
          <ac:picMkLst>
            <pc:docMk/>
            <pc:sldMk cId="173486178" sldId="443"/>
            <ac:picMk id="6" creationId="{321B2A22-3912-DE4F-0ACE-F0FCA82AA3FF}"/>
          </ac:picMkLst>
        </pc:picChg>
        <pc:picChg chg="del">
          <ac:chgData name="Xing Xing (ENF)" userId="109372fa-277b-461c-8ff4-6d780d3602bd" providerId="ADAL" clId="{826D17EF-FA8D-4302-8966-C68B98DD52DD}" dt="2023-06-20T03:25:47.437" v="856" actId="478"/>
          <ac:picMkLst>
            <pc:docMk/>
            <pc:sldMk cId="173486178" sldId="443"/>
            <ac:picMk id="20" creationId="{12BD03D3-6697-7CAA-BE05-567D1780B1F8}"/>
          </ac:picMkLst>
        </pc:picChg>
        <pc:picChg chg="del">
          <ac:chgData name="Xing Xing (ENF)" userId="109372fa-277b-461c-8ff4-6d780d3602bd" providerId="ADAL" clId="{826D17EF-FA8D-4302-8966-C68B98DD52DD}" dt="2023-06-20T03:25:47.437" v="856" actId="478"/>
          <ac:picMkLst>
            <pc:docMk/>
            <pc:sldMk cId="173486178" sldId="443"/>
            <ac:picMk id="22" creationId="{CB6FDC3F-EE42-CDF3-4A6E-E9E357EB1485}"/>
          </ac:picMkLst>
        </pc:picChg>
        <pc:picChg chg="del">
          <ac:chgData name="Xing Xing (ENF)" userId="109372fa-277b-461c-8ff4-6d780d3602bd" providerId="ADAL" clId="{826D17EF-FA8D-4302-8966-C68B98DD52DD}" dt="2023-06-20T03:25:47.437" v="856" actId="478"/>
          <ac:picMkLst>
            <pc:docMk/>
            <pc:sldMk cId="173486178" sldId="443"/>
            <ac:picMk id="24" creationId="{A1A453E4-B341-207C-1E6C-6327625D7731}"/>
          </ac:picMkLst>
        </pc:picChg>
        <pc:picChg chg="del">
          <ac:chgData name="Xing Xing (ENF)" userId="109372fa-277b-461c-8ff4-6d780d3602bd" providerId="ADAL" clId="{826D17EF-FA8D-4302-8966-C68B98DD52DD}" dt="2023-06-20T03:25:47.437" v="856" actId="478"/>
          <ac:picMkLst>
            <pc:docMk/>
            <pc:sldMk cId="173486178" sldId="443"/>
            <ac:picMk id="26" creationId="{EBD2628F-70B5-8E21-B1C2-89E6B6A7DDE6}"/>
          </ac:picMkLst>
        </pc:picChg>
        <pc:picChg chg="del">
          <ac:chgData name="Xing Xing (ENF)" userId="109372fa-277b-461c-8ff4-6d780d3602bd" providerId="ADAL" clId="{826D17EF-FA8D-4302-8966-C68B98DD52DD}" dt="2023-06-20T03:25:47.437" v="856" actId="478"/>
          <ac:picMkLst>
            <pc:docMk/>
            <pc:sldMk cId="173486178" sldId="443"/>
            <ac:picMk id="27" creationId="{096E6C3A-8405-1E5B-302A-1ECD7C43E559}"/>
          </ac:picMkLst>
        </pc:picChg>
        <pc:picChg chg="del">
          <ac:chgData name="Xing Xing (ENF)" userId="109372fa-277b-461c-8ff4-6d780d3602bd" providerId="ADAL" clId="{826D17EF-FA8D-4302-8966-C68B98DD52DD}" dt="2023-06-20T03:25:47.437" v="856" actId="478"/>
          <ac:picMkLst>
            <pc:docMk/>
            <pc:sldMk cId="173486178" sldId="443"/>
            <ac:picMk id="28" creationId="{710A6215-07F9-AEBC-AD99-4978CF6D9864}"/>
          </ac:picMkLst>
        </pc:picChg>
        <pc:picChg chg="del">
          <ac:chgData name="Xing Xing (ENF)" userId="109372fa-277b-461c-8ff4-6d780d3602bd" providerId="ADAL" clId="{826D17EF-FA8D-4302-8966-C68B98DD52DD}" dt="2023-06-20T03:25:47.437" v="856" actId="478"/>
          <ac:picMkLst>
            <pc:docMk/>
            <pc:sldMk cId="173486178" sldId="443"/>
            <ac:picMk id="29" creationId="{AA0D9B87-CAA5-0F4E-594A-DEFAD19091F6}"/>
          </ac:picMkLst>
        </pc:picChg>
        <pc:picChg chg="del">
          <ac:chgData name="Xing Xing (ENF)" userId="109372fa-277b-461c-8ff4-6d780d3602bd" providerId="ADAL" clId="{826D17EF-FA8D-4302-8966-C68B98DD52DD}" dt="2023-06-20T03:25:47.437" v="856" actId="478"/>
          <ac:picMkLst>
            <pc:docMk/>
            <pc:sldMk cId="173486178" sldId="443"/>
            <ac:picMk id="30" creationId="{C72DEFF1-3E20-215F-485C-56734D2CBC03}"/>
          </ac:picMkLst>
        </pc:picChg>
        <pc:picChg chg="del">
          <ac:chgData name="Xing Xing (ENF)" userId="109372fa-277b-461c-8ff4-6d780d3602bd" providerId="ADAL" clId="{826D17EF-FA8D-4302-8966-C68B98DD52DD}" dt="2023-06-20T03:25:47.437" v="856" actId="478"/>
          <ac:picMkLst>
            <pc:docMk/>
            <pc:sldMk cId="173486178" sldId="443"/>
            <ac:picMk id="31" creationId="{6A612E58-7192-32CD-3130-349DAABBA262}"/>
          </ac:picMkLst>
        </pc:picChg>
        <pc:picChg chg="del">
          <ac:chgData name="Xing Xing (ENF)" userId="109372fa-277b-461c-8ff4-6d780d3602bd" providerId="ADAL" clId="{826D17EF-FA8D-4302-8966-C68B98DD52DD}" dt="2023-06-20T03:25:47.437" v="856" actId="478"/>
          <ac:picMkLst>
            <pc:docMk/>
            <pc:sldMk cId="173486178" sldId="443"/>
            <ac:picMk id="32" creationId="{C690AE44-C650-73AE-F11F-51C61213660F}"/>
          </ac:picMkLst>
        </pc:picChg>
        <pc:picChg chg="add mod topLvl">
          <ac:chgData name="Xing Xing (ENF)" userId="109372fa-277b-461c-8ff4-6d780d3602bd" providerId="ADAL" clId="{826D17EF-FA8D-4302-8966-C68B98DD52DD}" dt="2023-06-20T03:28:20.425" v="878" actId="165"/>
          <ac:picMkLst>
            <pc:docMk/>
            <pc:sldMk cId="173486178" sldId="443"/>
            <ac:picMk id="56" creationId="{490BEC47-EA21-8A3F-5733-E318F94EFE27}"/>
          </ac:picMkLst>
        </pc:picChg>
        <pc:cxnChg chg="mod">
          <ac:chgData name="Xing Xing (ENF)" userId="109372fa-277b-461c-8ff4-6d780d3602bd" providerId="ADAL" clId="{826D17EF-FA8D-4302-8966-C68B98DD52DD}" dt="2023-06-20T03:28:46.524" v="881" actId="165"/>
          <ac:cxnSpMkLst>
            <pc:docMk/>
            <pc:sldMk cId="173486178" sldId="443"/>
            <ac:cxnSpMk id="47" creationId="{8F53E7E7-FC8E-3F28-188C-4546EBC759D0}"/>
          </ac:cxnSpMkLst>
        </pc:cxnChg>
        <pc:cxnChg chg="mod">
          <ac:chgData name="Xing Xing (ENF)" userId="109372fa-277b-461c-8ff4-6d780d3602bd" providerId="ADAL" clId="{826D17EF-FA8D-4302-8966-C68B98DD52DD}" dt="2023-06-20T03:28:46.524" v="881" actId="165"/>
          <ac:cxnSpMkLst>
            <pc:docMk/>
            <pc:sldMk cId="173486178" sldId="443"/>
            <ac:cxnSpMk id="48" creationId="{BA04E23B-32AE-B7F1-9240-4890635BC55A}"/>
          </ac:cxnSpMkLst>
        </pc:cxnChg>
        <pc:cxnChg chg="mod">
          <ac:chgData name="Xing Xing (ENF)" userId="109372fa-277b-461c-8ff4-6d780d3602bd" providerId="ADAL" clId="{826D17EF-FA8D-4302-8966-C68B98DD52DD}" dt="2023-06-20T03:28:46.524" v="881" actId="165"/>
          <ac:cxnSpMkLst>
            <pc:docMk/>
            <pc:sldMk cId="173486178" sldId="443"/>
            <ac:cxnSpMk id="49" creationId="{C926A1E6-076B-F890-2472-25C8F0A88B34}"/>
          </ac:cxnSpMkLst>
        </pc:cxnChg>
      </pc:sldChg>
      <pc:sldChg chg="add del">
        <pc:chgData name="Xing Xing (ENF)" userId="109372fa-277b-461c-8ff4-6d780d3602bd" providerId="ADAL" clId="{826D17EF-FA8D-4302-8966-C68B98DD52DD}" dt="2023-06-20T03:26:57.185" v="867" actId="47"/>
        <pc:sldMkLst>
          <pc:docMk/>
          <pc:sldMk cId="1511226241" sldId="444"/>
        </pc:sldMkLst>
      </pc:sldChg>
      <pc:sldChg chg="addSp delSp modSp new mod modClrScheme chgLayout">
        <pc:chgData name="Xing Xing (ENF)" userId="109372fa-277b-461c-8ff4-6d780d3602bd" providerId="ADAL" clId="{826D17EF-FA8D-4302-8966-C68B98DD52DD}" dt="2023-06-20T03:31:06.383" v="1039" actId="700"/>
        <pc:sldMkLst>
          <pc:docMk/>
          <pc:sldMk cId="2780452230" sldId="444"/>
        </pc:sldMkLst>
        <pc:spChg chg="del mod ord">
          <ac:chgData name="Xing Xing (ENF)" userId="109372fa-277b-461c-8ff4-6d780d3602bd" providerId="ADAL" clId="{826D17EF-FA8D-4302-8966-C68B98DD52DD}" dt="2023-06-20T03:31:06.383" v="1039" actId="700"/>
          <ac:spMkLst>
            <pc:docMk/>
            <pc:sldMk cId="2780452230" sldId="444"/>
            <ac:spMk id="2" creationId="{737B2ECE-F33E-B686-E2F9-5BA73B0FF549}"/>
          </ac:spMkLst>
        </pc:spChg>
        <pc:spChg chg="del mod ord">
          <ac:chgData name="Xing Xing (ENF)" userId="109372fa-277b-461c-8ff4-6d780d3602bd" providerId="ADAL" clId="{826D17EF-FA8D-4302-8966-C68B98DD52DD}" dt="2023-06-20T03:31:06.383" v="1039" actId="700"/>
          <ac:spMkLst>
            <pc:docMk/>
            <pc:sldMk cId="2780452230" sldId="444"/>
            <ac:spMk id="3" creationId="{43CABEEF-71D1-4376-4867-193EFD871013}"/>
          </ac:spMkLst>
        </pc:spChg>
        <pc:spChg chg="add mod ord">
          <ac:chgData name="Xing Xing (ENF)" userId="109372fa-277b-461c-8ff4-6d780d3602bd" providerId="ADAL" clId="{826D17EF-FA8D-4302-8966-C68B98DD52DD}" dt="2023-06-20T03:31:06.383" v="1039" actId="700"/>
          <ac:spMkLst>
            <pc:docMk/>
            <pc:sldMk cId="2780452230" sldId="444"/>
            <ac:spMk id="4" creationId="{AEFB0F6A-2C24-60FF-EEFB-043B541BDC5E}"/>
          </ac:spMkLst>
        </pc:spChg>
        <pc:spChg chg="add mod ord">
          <ac:chgData name="Xing Xing (ENF)" userId="109372fa-277b-461c-8ff4-6d780d3602bd" providerId="ADAL" clId="{826D17EF-FA8D-4302-8966-C68B98DD52DD}" dt="2023-06-20T03:31:06.383" v="1039" actId="700"/>
          <ac:spMkLst>
            <pc:docMk/>
            <pc:sldMk cId="2780452230" sldId="444"/>
            <ac:spMk id="5" creationId="{509AF9BB-59E4-759B-2F1B-49A69E77AE93}"/>
          </ac:spMkLst>
        </pc:spChg>
      </pc:sldChg>
      <pc:sldChg chg="addSp delSp modSp new mod modClrScheme chgLayout">
        <pc:chgData name="Xing Xing (ENF)" userId="109372fa-277b-461c-8ff4-6d780d3602bd" providerId="ADAL" clId="{826D17EF-FA8D-4302-8966-C68B98DD52DD}" dt="2023-06-20T03:39:08.844" v="1253" actId="404"/>
        <pc:sldMkLst>
          <pc:docMk/>
          <pc:sldMk cId="2401155882" sldId="445"/>
        </pc:sldMkLst>
        <pc:spChg chg="del mod ord">
          <ac:chgData name="Xing Xing (ENF)" userId="109372fa-277b-461c-8ff4-6d780d3602bd" providerId="ADAL" clId="{826D17EF-FA8D-4302-8966-C68B98DD52DD}" dt="2023-06-20T03:38:43.756" v="1206" actId="700"/>
          <ac:spMkLst>
            <pc:docMk/>
            <pc:sldMk cId="2401155882" sldId="445"/>
            <ac:spMk id="2" creationId="{63B3BC1C-553E-9CC7-A9F2-070C2401EC26}"/>
          </ac:spMkLst>
        </pc:spChg>
        <pc:spChg chg="del mod ord">
          <ac:chgData name="Xing Xing (ENF)" userId="109372fa-277b-461c-8ff4-6d780d3602bd" providerId="ADAL" clId="{826D17EF-FA8D-4302-8966-C68B98DD52DD}" dt="2023-06-20T03:38:43.756" v="1206" actId="700"/>
          <ac:spMkLst>
            <pc:docMk/>
            <pc:sldMk cId="2401155882" sldId="445"/>
            <ac:spMk id="3" creationId="{72F1093D-6EFE-370F-237B-FC2DE46003BA}"/>
          </ac:spMkLst>
        </pc:spChg>
        <pc:spChg chg="add mod ord">
          <ac:chgData name="Xing Xing (ENF)" userId="109372fa-277b-461c-8ff4-6d780d3602bd" providerId="ADAL" clId="{826D17EF-FA8D-4302-8966-C68B98DD52DD}" dt="2023-06-20T03:39:08.844" v="1253" actId="404"/>
          <ac:spMkLst>
            <pc:docMk/>
            <pc:sldMk cId="2401155882" sldId="445"/>
            <ac:spMk id="4" creationId="{E0589142-28C7-F9A4-A62B-2A69AD92B7C4}"/>
          </ac:spMkLst>
        </pc:spChg>
        <pc:spChg chg="add mod ord">
          <ac:chgData name="Xing Xing (ENF)" userId="109372fa-277b-461c-8ff4-6d780d3602bd" providerId="ADAL" clId="{826D17EF-FA8D-4302-8966-C68B98DD52DD}" dt="2023-06-20T03:38:43.756" v="1206" actId="700"/>
          <ac:spMkLst>
            <pc:docMk/>
            <pc:sldMk cId="2401155882" sldId="445"/>
            <ac:spMk id="5" creationId="{3C7AA3F1-B891-7FEA-0204-515341F9AB6C}"/>
          </ac:spMkLst>
        </pc:spChg>
      </pc:sldChg>
    </pc:docChg>
  </pc:docChgLst>
  <pc:docChgLst>
    <pc:chgData name="Xing Xing (ENF)" userId="109372fa-277b-461c-8ff4-6d780d3602bd" providerId="ADAL" clId="{7E398D47-DD5E-4C08-ABBB-77FBE388D3D0}"/>
    <pc:docChg chg="undo redo custSel addSld delSld modSld sldOrd modSection">
      <pc:chgData name="Xing Xing (ENF)" userId="109372fa-277b-461c-8ff4-6d780d3602bd" providerId="ADAL" clId="{7E398D47-DD5E-4C08-ABBB-77FBE388D3D0}" dt="2023-06-19T02:41:07.059" v="2139" actId="166"/>
      <pc:docMkLst>
        <pc:docMk/>
      </pc:docMkLst>
      <pc:sldChg chg="addSp delSp modSp mod ord">
        <pc:chgData name="Xing Xing (ENF)" userId="109372fa-277b-461c-8ff4-6d780d3602bd" providerId="ADAL" clId="{7E398D47-DD5E-4C08-ABBB-77FBE388D3D0}" dt="2023-06-16T07:09:53.876" v="226" actId="14"/>
        <pc:sldMkLst>
          <pc:docMk/>
          <pc:sldMk cId="27674397" sldId="355"/>
        </pc:sldMkLst>
        <pc:spChg chg="mod">
          <ac:chgData name="Xing Xing (ENF)" userId="109372fa-277b-461c-8ff4-6d780d3602bd" providerId="ADAL" clId="{7E398D47-DD5E-4C08-ABBB-77FBE388D3D0}" dt="2023-06-16T07:09:53.876" v="226" actId="14"/>
          <ac:spMkLst>
            <pc:docMk/>
            <pc:sldMk cId="27674397" sldId="355"/>
            <ac:spMk id="2" creationId="{FE39D076-7666-2805-4C0F-BC0F71C87E9A}"/>
          </ac:spMkLst>
        </pc:spChg>
        <pc:spChg chg="mod">
          <ac:chgData name="Xing Xing (ENF)" userId="109372fa-277b-461c-8ff4-6d780d3602bd" providerId="ADAL" clId="{7E398D47-DD5E-4C08-ABBB-77FBE388D3D0}" dt="2023-06-16T07:09:44.218" v="223" actId="20577"/>
          <ac:spMkLst>
            <pc:docMk/>
            <pc:sldMk cId="27674397" sldId="355"/>
            <ac:spMk id="4" creationId="{09928032-9376-F9D8-CBA3-5171E08173CA}"/>
          </ac:spMkLst>
        </pc:spChg>
        <pc:spChg chg="del">
          <ac:chgData name="Xing Xing (ENF)" userId="109372fa-277b-461c-8ff4-6d780d3602bd" providerId="ADAL" clId="{7E398D47-DD5E-4C08-ABBB-77FBE388D3D0}" dt="2023-06-16T02:43:18.323" v="8" actId="478"/>
          <ac:spMkLst>
            <pc:docMk/>
            <pc:sldMk cId="27674397" sldId="355"/>
            <ac:spMk id="7" creationId="{E34A405A-50D9-1467-07C2-79C3CB8EFFF0}"/>
          </ac:spMkLst>
        </pc:spChg>
        <pc:spChg chg="del">
          <ac:chgData name="Xing Xing (ENF)" userId="109372fa-277b-461c-8ff4-6d780d3602bd" providerId="ADAL" clId="{7E398D47-DD5E-4C08-ABBB-77FBE388D3D0}" dt="2023-06-16T02:43:18.323" v="8" actId="478"/>
          <ac:spMkLst>
            <pc:docMk/>
            <pc:sldMk cId="27674397" sldId="355"/>
            <ac:spMk id="10" creationId="{ACECA98E-3586-53D1-9297-480E27E3F52E}"/>
          </ac:spMkLst>
        </pc:spChg>
        <pc:spChg chg="del">
          <ac:chgData name="Xing Xing (ENF)" userId="109372fa-277b-461c-8ff4-6d780d3602bd" providerId="ADAL" clId="{7E398D47-DD5E-4C08-ABBB-77FBE388D3D0}" dt="2023-06-16T02:43:18.323" v="8" actId="478"/>
          <ac:spMkLst>
            <pc:docMk/>
            <pc:sldMk cId="27674397" sldId="355"/>
            <ac:spMk id="11" creationId="{14B95EB7-A248-F495-14C2-288ADCD0C69C}"/>
          </ac:spMkLst>
        </pc:spChg>
        <pc:spChg chg="mod">
          <ac:chgData name="Xing Xing (ENF)" userId="109372fa-277b-461c-8ff4-6d780d3602bd" providerId="ADAL" clId="{7E398D47-DD5E-4C08-ABBB-77FBE388D3D0}" dt="2023-06-16T02:43:18.701" v="9"/>
          <ac:spMkLst>
            <pc:docMk/>
            <pc:sldMk cId="27674397" sldId="355"/>
            <ac:spMk id="13" creationId="{2805CD21-43B7-70AE-A8C4-044AF60984E0}"/>
          </ac:spMkLst>
        </pc:spChg>
        <pc:spChg chg="add mod">
          <ac:chgData name="Xing Xing (ENF)" userId="109372fa-277b-461c-8ff4-6d780d3602bd" providerId="ADAL" clId="{7E398D47-DD5E-4C08-ABBB-77FBE388D3D0}" dt="2023-06-16T02:43:18.701" v="9"/>
          <ac:spMkLst>
            <pc:docMk/>
            <pc:sldMk cId="27674397" sldId="355"/>
            <ac:spMk id="14" creationId="{413D4F16-23D2-DF2B-117D-B05E65E70F29}"/>
          </ac:spMkLst>
        </pc:spChg>
        <pc:spChg chg="mod">
          <ac:chgData name="Xing Xing (ENF)" userId="109372fa-277b-461c-8ff4-6d780d3602bd" providerId="ADAL" clId="{7E398D47-DD5E-4C08-ABBB-77FBE388D3D0}" dt="2023-06-16T02:43:18.701" v="9"/>
          <ac:spMkLst>
            <pc:docMk/>
            <pc:sldMk cId="27674397" sldId="355"/>
            <ac:spMk id="16" creationId="{081E260E-EA2A-91EC-C3A7-44FEABE8A404}"/>
          </ac:spMkLst>
        </pc:spChg>
        <pc:spChg chg="mod">
          <ac:chgData name="Xing Xing (ENF)" userId="109372fa-277b-461c-8ff4-6d780d3602bd" providerId="ADAL" clId="{7E398D47-DD5E-4C08-ABBB-77FBE388D3D0}" dt="2023-06-16T02:43:18.701" v="9"/>
          <ac:spMkLst>
            <pc:docMk/>
            <pc:sldMk cId="27674397" sldId="355"/>
            <ac:spMk id="17" creationId="{6CD98792-6ED4-6BDD-52D8-FB12EEE896AE}"/>
          </ac:spMkLst>
        </pc:spChg>
        <pc:spChg chg="del">
          <ac:chgData name="Xing Xing (ENF)" userId="109372fa-277b-461c-8ff4-6d780d3602bd" providerId="ADAL" clId="{7E398D47-DD5E-4C08-ABBB-77FBE388D3D0}" dt="2023-06-16T02:43:18.323" v="8" actId="478"/>
          <ac:spMkLst>
            <pc:docMk/>
            <pc:sldMk cId="27674397" sldId="355"/>
            <ac:spMk id="18" creationId="{5E8F66AB-71B7-B441-0F69-795AC8A1C3BD}"/>
          </ac:spMkLst>
        </pc:spChg>
        <pc:spChg chg="del">
          <ac:chgData name="Xing Xing (ENF)" userId="109372fa-277b-461c-8ff4-6d780d3602bd" providerId="ADAL" clId="{7E398D47-DD5E-4C08-ABBB-77FBE388D3D0}" dt="2023-06-16T02:43:18.323" v="8" actId="478"/>
          <ac:spMkLst>
            <pc:docMk/>
            <pc:sldMk cId="27674397" sldId="355"/>
            <ac:spMk id="19" creationId="{B20B3F01-CD5F-8A94-7A21-C6F7A9E495E4}"/>
          </ac:spMkLst>
        </pc:spChg>
        <pc:spChg chg="mod">
          <ac:chgData name="Xing Xing (ENF)" userId="109372fa-277b-461c-8ff4-6d780d3602bd" providerId="ADAL" clId="{7E398D47-DD5E-4C08-ABBB-77FBE388D3D0}" dt="2023-06-16T02:43:18.701" v="9"/>
          <ac:spMkLst>
            <pc:docMk/>
            <pc:sldMk cId="27674397" sldId="355"/>
            <ac:spMk id="21" creationId="{5491EF62-CAC7-F64A-1C47-C52A6A4DA1BE}"/>
          </ac:spMkLst>
        </pc:spChg>
        <pc:spChg chg="del">
          <ac:chgData name="Xing Xing (ENF)" userId="109372fa-277b-461c-8ff4-6d780d3602bd" providerId="ADAL" clId="{7E398D47-DD5E-4C08-ABBB-77FBE388D3D0}" dt="2023-06-16T02:43:18.323" v="8" actId="478"/>
          <ac:spMkLst>
            <pc:docMk/>
            <pc:sldMk cId="27674397" sldId="355"/>
            <ac:spMk id="22" creationId="{D80581B7-7537-8950-CFE9-A89E7A76FD7F}"/>
          </ac:spMkLst>
        </pc:spChg>
        <pc:spChg chg="del">
          <ac:chgData name="Xing Xing (ENF)" userId="109372fa-277b-461c-8ff4-6d780d3602bd" providerId="ADAL" clId="{7E398D47-DD5E-4C08-ABBB-77FBE388D3D0}" dt="2023-06-16T02:43:18.323" v="8" actId="478"/>
          <ac:spMkLst>
            <pc:docMk/>
            <pc:sldMk cId="27674397" sldId="355"/>
            <ac:spMk id="23" creationId="{DEE55E2D-5CA7-760D-4816-E28694F873D6}"/>
          </ac:spMkLst>
        </pc:spChg>
        <pc:spChg chg="del">
          <ac:chgData name="Xing Xing (ENF)" userId="109372fa-277b-461c-8ff4-6d780d3602bd" providerId="ADAL" clId="{7E398D47-DD5E-4C08-ABBB-77FBE388D3D0}" dt="2023-06-16T02:43:18.323" v="8" actId="478"/>
          <ac:spMkLst>
            <pc:docMk/>
            <pc:sldMk cId="27674397" sldId="355"/>
            <ac:spMk id="24" creationId="{071A7BCE-3006-C621-7B66-F75293274A07}"/>
          </ac:spMkLst>
        </pc:spChg>
        <pc:spChg chg="del">
          <ac:chgData name="Xing Xing (ENF)" userId="109372fa-277b-461c-8ff4-6d780d3602bd" providerId="ADAL" clId="{7E398D47-DD5E-4C08-ABBB-77FBE388D3D0}" dt="2023-06-16T02:43:18.323" v="8" actId="478"/>
          <ac:spMkLst>
            <pc:docMk/>
            <pc:sldMk cId="27674397" sldId="355"/>
            <ac:spMk id="25" creationId="{FE61DB49-3B9F-D1EA-F419-61779D70AACF}"/>
          </ac:spMkLst>
        </pc:spChg>
        <pc:spChg chg="del">
          <ac:chgData name="Xing Xing (ENF)" userId="109372fa-277b-461c-8ff4-6d780d3602bd" providerId="ADAL" clId="{7E398D47-DD5E-4C08-ABBB-77FBE388D3D0}" dt="2023-06-16T02:43:18.323" v="8" actId="478"/>
          <ac:spMkLst>
            <pc:docMk/>
            <pc:sldMk cId="27674397" sldId="355"/>
            <ac:spMk id="26" creationId="{24E2061A-04A1-B8F6-6D07-438B5C5C00A5}"/>
          </ac:spMkLst>
        </pc:spChg>
        <pc:spChg chg="mod">
          <ac:chgData name="Xing Xing (ENF)" userId="109372fa-277b-461c-8ff4-6d780d3602bd" providerId="ADAL" clId="{7E398D47-DD5E-4C08-ABBB-77FBE388D3D0}" dt="2023-06-16T02:43:18.701" v="9"/>
          <ac:spMkLst>
            <pc:docMk/>
            <pc:sldMk cId="27674397" sldId="355"/>
            <ac:spMk id="27" creationId="{E7585F32-4574-BA21-B42D-F00FD634F11A}"/>
          </ac:spMkLst>
        </pc:spChg>
        <pc:spChg chg="mod">
          <ac:chgData name="Xing Xing (ENF)" userId="109372fa-277b-461c-8ff4-6d780d3602bd" providerId="ADAL" clId="{7E398D47-DD5E-4C08-ABBB-77FBE388D3D0}" dt="2023-06-16T02:43:18.701" v="9"/>
          <ac:spMkLst>
            <pc:docMk/>
            <pc:sldMk cId="27674397" sldId="355"/>
            <ac:spMk id="29" creationId="{422183BF-0808-1D7B-3E66-F529B7108ED1}"/>
          </ac:spMkLst>
        </pc:spChg>
        <pc:grpChg chg="add mod">
          <ac:chgData name="Xing Xing (ENF)" userId="109372fa-277b-461c-8ff4-6d780d3602bd" providerId="ADAL" clId="{7E398D47-DD5E-4C08-ABBB-77FBE388D3D0}" dt="2023-06-16T02:43:18.701" v="9"/>
          <ac:grpSpMkLst>
            <pc:docMk/>
            <pc:sldMk cId="27674397" sldId="355"/>
            <ac:grpSpMk id="6" creationId="{3EE358A6-DDD4-69E1-41CD-FD07E542A9A1}"/>
          </ac:grpSpMkLst>
        </pc:grpChg>
        <pc:grpChg chg="add mod">
          <ac:chgData name="Xing Xing (ENF)" userId="109372fa-277b-461c-8ff4-6d780d3602bd" providerId="ADAL" clId="{7E398D47-DD5E-4C08-ABBB-77FBE388D3D0}" dt="2023-06-16T02:43:18.701" v="9"/>
          <ac:grpSpMkLst>
            <pc:docMk/>
            <pc:sldMk cId="27674397" sldId="355"/>
            <ac:grpSpMk id="15" creationId="{DB438D88-2AD3-59C7-DE78-F16876E1BE32}"/>
          </ac:grpSpMkLst>
        </pc:grpChg>
        <pc:grpChg chg="add mod">
          <ac:chgData name="Xing Xing (ENF)" userId="109372fa-277b-461c-8ff4-6d780d3602bd" providerId="ADAL" clId="{7E398D47-DD5E-4C08-ABBB-77FBE388D3D0}" dt="2023-06-16T02:43:18.701" v="9"/>
          <ac:grpSpMkLst>
            <pc:docMk/>
            <pc:sldMk cId="27674397" sldId="355"/>
            <ac:grpSpMk id="20" creationId="{4E2E4E8B-946C-AD55-8279-92642F9C436C}"/>
          </ac:grpSpMkLst>
        </pc:grpChg>
        <pc:grpChg chg="add mod">
          <ac:chgData name="Xing Xing (ENF)" userId="109372fa-277b-461c-8ff4-6d780d3602bd" providerId="ADAL" clId="{7E398D47-DD5E-4C08-ABBB-77FBE388D3D0}" dt="2023-06-16T02:43:18.701" v="9"/>
          <ac:grpSpMkLst>
            <pc:docMk/>
            <pc:sldMk cId="27674397" sldId="355"/>
            <ac:grpSpMk id="28" creationId="{88E70134-9CBC-78DC-8701-2DC90801146F}"/>
          </ac:grpSpMkLst>
        </pc:grpChg>
        <pc:grpChg chg="mod">
          <ac:chgData name="Xing Xing (ENF)" userId="109372fa-277b-461c-8ff4-6d780d3602bd" providerId="ADAL" clId="{7E398D47-DD5E-4C08-ABBB-77FBE388D3D0}" dt="2023-06-16T02:43:18.701" v="9"/>
          <ac:grpSpMkLst>
            <pc:docMk/>
            <pc:sldMk cId="27674397" sldId="355"/>
            <ac:grpSpMk id="30" creationId="{70FA6792-211F-3424-B97A-B3EF5471081D}"/>
          </ac:grpSpMkLst>
        </pc:grpChg>
        <pc:grpChg chg="del">
          <ac:chgData name="Xing Xing (ENF)" userId="109372fa-277b-461c-8ff4-6d780d3602bd" providerId="ADAL" clId="{7E398D47-DD5E-4C08-ABBB-77FBE388D3D0}" dt="2023-06-16T02:43:18.323" v="8" actId="478"/>
          <ac:grpSpMkLst>
            <pc:docMk/>
            <pc:sldMk cId="27674397" sldId="355"/>
            <ac:grpSpMk id="34" creationId="{34A37F37-4D37-D7AA-280F-A0766F46C328}"/>
          </ac:grpSpMkLst>
        </pc:grpChg>
        <pc:grpChg chg="del">
          <ac:chgData name="Xing Xing (ENF)" userId="109372fa-277b-461c-8ff4-6d780d3602bd" providerId="ADAL" clId="{7E398D47-DD5E-4C08-ABBB-77FBE388D3D0}" dt="2023-06-16T02:43:18.323" v="8" actId="478"/>
          <ac:grpSpMkLst>
            <pc:docMk/>
            <pc:sldMk cId="27674397" sldId="355"/>
            <ac:grpSpMk id="35" creationId="{C7C74D64-6DF5-B189-CF06-5A50134CE03C}"/>
          </ac:grpSpMkLst>
        </pc:grpChg>
        <pc:grpChg chg="del">
          <ac:chgData name="Xing Xing (ENF)" userId="109372fa-277b-461c-8ff4-6d780d3602bd" providerId="ADAL" clId="{7E398D47-DD5E-4C08-ABBB-77FBE388D3D0}" dt="2023-06-16T02:43:18.323" v="8" actId="478"/>
          <ac:grpSpMkLst>
            <pc:docMk/>
            <pc:sldMk cId="27674397" sldId="355"/>
            <ac:grpSpMk id="45" creationId="{9D05D03D-127B-2F1A-0F0F-13749961C15D}"/>
          </ac:grpSpMkLst>
        </pc:grpChg>
        <pc:picChg chg="mod">
          <ac:chgData name="Xing Xing (ENF)" userId="109372fa-277b-461c-8ff4-6d780d3602bd" providerId="ADAL" clId="{7E398D47-DD5E-4C08-ABBB-77FBE388D3D0}" dt="2023-06-16T02:43:18.701" v="9"/>
          <ac:picMkLst>
            <pc:docMk/>
            <pc:sldMk cId="27674397" sldId="355"/>
            <ac:picMk id="12" creationId="{F08F8FD3-BC39-9420-5743-BEAF432EBE31}"/>
          </ac:picMkLst>
        </pc:picChg>
        <pc:picChg chg="mod">
          <ac:chgData name="Xing Xing (ENF)" userId="109372fa-277b-461c-8ff4-6d780d3602bd" providerId="ADAL" clId="{7E398D47-DD5E-4C08-ABBB-77FBE388D3D0}" dt="2023-06-16T02:43:18.701" v="9"/>
          <ac:picMkLst>
            <pc:docMk/>
            <pc:sldMk cId="27674397" sldId="355"/>
            <ac:picMk id="31" creationId="{F8EE53CA-8C7A-C4DB-2CD3-7800741F3AF3}"/>
          </ac:picMkLst>
        </pc:picChg>
        <pc:picChg chg="mod">
          <ac:chgData name="Xing Xing (ENF)" userId="109372fa-277b-461c-8ff4-6d780d3602bd" providerId="ADAL" clId="{7E398D47-DD5E-4C08-ABBB-77FBE388D3D0}" dt="2023-06-16T02:43:18.701" v="9"/>
          <ac:picMkLst>
            <pc:docMk/>
            <pc:sldMk cId="27674397" sldId="355"/>
            <ac:picMk id="32" creationId="{3106D559-9C22-82CB-7613-921266B21CA3}"/>
          </ac:picMkLst>
        </pc:picChg>
        <pc:picChg chg="mod">
          <ac:chgData name="Xing Xing (ENF)" userId="109372fa-277b-461c-8ff4-6d780d3602bd" providerId="ADAL" clId="{7E398D47-DD5E-4C08-ABBB-77FBE388D3D0}" dt="2023-06-16T02:43:18.701" v="9"/>
          <ac:picMkLst>
            <pc:docMk/>
            <pc:sldMk cId="27674397" sldId="355"/>
            <ac:picMk id="33" creationId="{9C3BD20C-DF4D-8BEA-693A-AC10FBA4F22F}"/>
          </ac:picMkLst>
        </pc:picChg>
        <pc:picChg chg="mod">
          <ac:chgData name="Xing Xing (ENF)" userId="109372fa-277b-461c-8ff4-6d780d3602bd" providerId="ADAL" clId="{7E398D47-DD5E-4C08-ABBB-77FBE388D3D0}" dt="2023-06-16T02:43:18.701" v="9"/>
          <ac:picMkLst>
            <pc:docMk/>
            <pc:sldMk cId="27674397" sldId="355"/>
            <ac:picMk id="52" creationId="{CA029398-9250-B23E-2933-A473DB3759ED}"/>
          </ac:picMkLst>
        </pc:picChg>
        <pc:picChg chg="add mod">
          <ac:chgData name="Xing Xing (ENF)" userId="109372fa-277b-461c-8ff4-6d780d3602bd" providerId="ADAL" clId="{7E398D47-DD5E-4C08-ABBB-77FBE388D3D0}" dt="2023-06-16T02:43:18.701" v="9"/>
          <ac:picMkLst>
            <pc:docMk/>
            <pc:sldMk cId="27674397" sldId="355"/>
            <ac:picMk id="53" creationId="{B86B2BBE-BFFF-3765-4A2A-1809FC692FDA}"/>
          </ac:picMkLst>
        </pc:picChg>
      </pc:sldChg>
      <pc:sldChg chg="addSp delSp modSp mod delAnim modAnim">
        <pc:chgData name="Xing Xing (ENF)" userId="109372fa-277b-461c-8ff4-6d780d3602bd" providerId="ADAL" clId="{7E398D47-DD5E-4C08-ABBB-77FBE388D3D0}" dt="2023-06-16T02:59:27.291" v="205" actId="478"/>
        <pc:sldMkLst>
          <pc:docMk/>
          <pc:sldMk cId="2856383777" sldId="425"/>
        </pc:sldMkLst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5" creationId="{2164CC1E-6AF1-E0AB-617A-BE7B1A2C1CC7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6" creationId="{B0CDE85A-ED76-002E-5325-3A0D466C6387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7" creationId="{120576CB-8BFA-631C-83FE-E0AAE45DB9CA}"/>
          </ac:spMkLst>
        </pc:spChg>
        <pc:spChg chg="mod">
          <ac:chgData name="Xing Xing (ENF)" userId="109372fa-277b-461c-8ff4-6d780d3602bd" providerId="ADAL" clId="{7E398D47-DD5E-4C08-ABBB-77FBE388D3D0}" dt="2023-06-16T02:55:08.841" v="158" actId="1076"/>
          <ac:spMkLst>
            <pc:docMk/>
            <pc:sldMk cId="2856383777" sldId="425"/>
            <ac:spMk id="9" creationId="{C7142408-EF4E-4B88-2A36-82346E4CC660}"/>
          </ac:spMkLst>
        </pc:spChg>
        <pc:spChg chg="mod">
          <ac:chgData name="Xing Xing (ENF)" userId="109372fa-277b-461c-8ff4-6d780d3602bd" providerId="ADAL" clId="{7E398D47-DD5E-4C08-ABBB-77FBE388D3D0}" dt="2023-06-16T02:55:18.870" v="163" actId="1076"/>
          <ac:spMkLst>
            <pc:docMk/>
            <pc:sldMk cId="2856383777" sldId="425"/>
            <ac:spMk id="10" creationId="{1D78E524-CB00-6BA5-3EE7-F55DA5866983}"/>
          </ac:spMkLst>
        </pc:spChg>
        <pc:spChg chg="mod">
          <ac:chgData name="Xing Xing (ENF)" userId="109372fa-277b-461c-8ff4-6d780d3602bd" providerId="ADAL" clId="{7E398D47-DD5E-4C08-ABBB-77FBE388D3D0}" dt="2023-06-16T02:55:18.152" v="161" actId="1076"/>
          <ac:spMkLst>
            <pc:docMk/>
            <pc:sldMk cId="2856383777" sldId="425"/>
            <ac:spMk id="11" creationId="{28E676AE-EB4A-8FCE-8CB3-EC986CBFAEE6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12" creationId="{1C912350-C48D-98EA-DA47-BD39923E0979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13" creationId="{5924E1B3-615E-7826-E936-E03198D63AF9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14" creationId="{B711634F-0F2A-DDC4-53ED-7A5C61E20A2A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15" creationId="{72177CD1-E0F9-91EA-437C-413627F442B0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16" creationId="{B4D18E3B-DAFB-C297-8528-A26D75D6275F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17" creationId="{E03B49B2-E6F1-645D-1906-54779F2BC8A5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18" creationId="{01683A3D-F3D4-A80A-2F1A-A3238FC5FD96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19" creationId="{C90F9C35-FFF8-BC32-7657-2C5C63E5E129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21" creationId="{424129E6-91CC-CB20-DD50-BCECF088C48A}"/>
          </ac:spMkLst>
        </pc:spChg>
        <pc:spChg chg="mod">
          <ac:chgData name="Xing Xing (ENF)" userId="109372fa-277b-461c-8ff4-6d780d3602bd" providerId="ADAL" clId="{7E398D47-DD5E-4C08-ABBB-77FBE388D3D0}" dt="2023-06-16T02:55:18.870" v="163" actId="1076"/>
          <ac:spMkLst>
            <pc:docMk/>
            <pc:sldMk cId="2856383777" sldId="425"/>
            <ac:spMk id="23" creationId="{91DBF9E0-10CB-F341-CF75-6736A85D8124}"/>
          </ac:spMkLst>
        </pc:spChg>
        <pc:spChg chg="mod">
          <ac:chgData name="Xing Xing (ENF)" userId="109372fa-277b-461c-8ff4-6d780d3602bd" providerId="ADAL" clId="{7E398D47-DD5E-4C08-ABBB-77FBE388D3D0}" dt="2023-06-16T02:55:17.853" v="160" actId="1076"/>
          <ac:spMkLst>
            <pc:docMk/>
            <pc:sldMk cId="2856383777" sldId="425"/>
            <ac:spMk id="25" creationId="{48DFC46F-03C3-F6F9-94F2-A60A7E4EF00C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33" creationId="{CB43D9FC-F15E-8202-83DB-54D10FFFBC75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34" creationId="{610858A7-677C-AE4F-F5C3-6758C6F36D32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35" creationId="{7488125F-6726-9594-CE72-A34CAF6F3B31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36" creationId="{33D3F669-61A8-8697-33B2-C36A5E5A5B6B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37" creationId="{D9CAC620-6032-447F-4582-AA41392B445D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38" creationId="{1D3F55B2-09AE-ACF4-6B6D-03E4EE9197A8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39" creationId="{703FFAA0-885E-F5B0-BFAC-06E9F2074563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40" creationId="{0AA7EE6A-7893-F6B9-D24D-2DAF31D27D7A}"/>
          </ac:spMkLst>
        </pc:spChg>
        <pc:spChg chg="add mod">
          <ac:chgData name="Xing Xing (ENF)" userId="109372fa-277b-461c-8ff4-6d780d3602bd" providerId="ADAL" clId="{7E398D47-DD5E-4C08-ABBB-77FBE388D3D0}" dt="2023-06-16T02:51:06.337" v="89" actId="1076"/>
          <ac:spMkLst>
            <pc:docMk/>
            <pc:sldMk cId="2856383777" sldId="425"/>
            <ac:spMk id="41" creationId="{6F41597A-3C37-49F6-0C2B-96582BC29A3E}"/>
          </ac:spMkLst>
        </pc:spChg>
        <pc:spChg chg="mod">
          <ac:chgData name="Xing Xing (ENF)" userId="109372fa-277b-461c-8ff4-6d780d3602bd" providerId="ADAL" clId="{7E398D47-DD5E-4C08-ABBB-77FBE388D3D0}" dt="2023-06-16T02:52:54.095" v="119"/>
          <ac:spMkLst>
            <pc:docMk/>
            <pc:sldMk cId="2856383777" sldId="425"/>
            <ac:spMk id="53" creationId="{53DE14C8-7CEE-05C1-E55D-E0FD919BE4D0}"/>
          </ac:spMkLst>
        </pc:spChg>
        <pc:spChg chg="mod">
          <ac:chgData name="Xing Xing (ENF)" userId="109372fa-277b-461c-8ff4-6d780d3602bd" providerId="ADAL" clId="{7E398D47-DD5E-4C08-ABBB-77FBE388D3D0}" dt="2023-06-16T02:55:50.521" v="171" actId="1076"/>
          <ac:spMkLst>
            <pc:docMk/>
            <pc:sldMk cId="2856383777" sldId="425"/>
            <ac:spMk id="54" creationId="{7D505E09-90FA-ED90-5CF5-D9D5907D0EE8}"/>
          </ac:spMkLst>
        </pc:spChg>
        <pc:spChg chg="mod">
          <ac:chgData name="Xing Xing (ENF)" userId="109372fa-277b-461c-8ff4-6d780d3602bd" providerId="ADAL" clId="{7E398D47-DD5E-4C08-ABBB-77FBE388D3D0}" dt="2023-06-16T02:54:09.033" v="151"/>
          <ac:spMkLst>
            <pc:docMk/>
            <pc:sldMk cId="2856383777" sldId="425"/>
            <ac:spMk id="56" creationId="{7C446919-726F-6EBE-2B27-6A236A336CD0}"/>
          </ac:spMkLst>
        </pc:spChg>
        <pc:spChg chg="mod">
          <ac:chgData name="Xing Xing (ENF)" userId="109372fa-277b-461c-8ff4-6d780d3602bd" providerId="ADAL" clId="{7E398D47-DD5E-4C08-ABBB-77FBE388D3D0}" dt="2023-06-16T02:54:09.033" v="151"/>
          <ac:spMkLst>
            <pc:docMk/>
            <pc:sldMk cId="2856383777" sldId="425"/>
            <ac:spMk id="57" creationId="{340DBFB5-D836-D15D-51C2-F2157B062425}"/>
          </ac:spMkLst>
        </pc:spChg>
        <pc:grpChg chg="add del mod">
          <ac:chgData name="Xing Xing (ENF)" userId="109372fa-277b-461c-8ff4-6d780d3602bd" providerId="ADAL" clId="{7E398D47-DD5E-4C08-ABBB-77FBE388D3D0}" dt="2023-06-16T02:59:27.291" v="205" actId="478"/>
          <ac:grpSpMkLst>
            <pc:docMk/>
            <pc:sldMk cId="2856383777" sldId="425"/>
            <ac:grpSpMk id="52" creationId="{546A9BB7-D274-401D-D48E-05008F448C65}"/>
          </ac:grpSpMkLst>
        </pc:grpChg>
        <pc:grpChg chg="add del mod">
          <ac:chgData name="Xing Xing (ENF)" userId="109372fa-277b-461c-8ff4-6d780d3602bd" providerId="ADAL" clId="{7E398D47-DD5E-4C08-ABBB-77FBE388D3D0}" dt="2023-06-16T02:55:20.721" v="166"/>
          <ac:grpSpMkLst>
            <pc:docMk/>
            <pc:sldMk cId="2856383777" sldId="425"/>
            <ac:grpSpMk id="55" creationId="{DAF7F497-F85F-80AF-4518-014301F84839}"/>
          </ac:grpSpMkLst>
        </pc:grpChg>
        <pc:picChg chg="del">
          <ac:chgData name="Xing Xing (ENF)" userId="109372fa-277b-461c-8ff4-6d780d3602bd" providerId="ADAL" clId="{7E398D47-DD5E-4C08-ABBB-77FBE388D3D0}" dt="2023-06-16T02:48:41.978" v="59" actId="478"/>
          <ac:picMkLst>
            <pc:docMk/>
            <pc:sldMk cId="2856383777" sldId="425"/>
            <ac:picMk id="3" creationId="{67D819BA-3BCC-B991-9BB2-812DEF769817}"/>
          </ac:picMkLst>
        </pc:picChg>
        <pc:picChg chg="mod">
          <ac:chgData name="Xing Xing (ENF)" userId="109372fa-277b-461c-8ff4-6d780d3602bd" providerId="ADAL" clId="{7E398D47-DD5E-4C08-ABBB-77FBE388D3D0}" dt="2023-06-16T02:55:18.870" v="163" actId="1076"/>
          <ac:picMkLst>
            <pc:docMk/>
            <pc:sldMk cId="2856383777" sldId="425"/>
            <ac:picMk id="20" creationId="{12BD03D3-6697-7CAA-BE05-567D1780B1F8}"/>
          </ac:picMkLst>
        </pc:picChg>
        <pc:picChg chg="mod">
          <ac:chgData name="Xing Xing (ENF)" userId="109372fa-277b-461c-8ff4-6d780d3602bd" providerId="ADAL" clId="{7E398D47-DD5E-4C08-ABBB-77FBE388D3D0}" dt="2023-06-16T02:55:17.853" v="160" actId="1076"/>
          <ac:picMkLst>
            <pc:docMk/>
            <pc:sldMk cId="2856383777" sldId="425"/>
            <ac:picMk id="22" creationId="{CB6FDC3F-EE42-CDF3-4A6E-E9E357EB1485}"/>
          </ac:picMkLst>
        </pc:picChg>
        <pc:picChg chg="mod">
          <ac:chgData name="Xing Xing (ENF)" userId="109372fa-277b-461c-8ff4-6d780d3602bd" providerId="ADAL" clId="{7E398D47-DD5E-4C08-ABBB-77FBE388D3D0}" dt="2023-06-16T02:55:18.870" v="163" actId="1076"/>
          <ac:picMkLst>
            <pc:docMk/>
            <pc:sldMk cId="2856383777" sldId="425"/>
            <ac:picMk id="24" creationId="{A1A453E4-B341-207C-1E6C-6327625D7731}"/>
          </ac:picMkLst>
        </pc:picChg>
        <pc:picChg chg="mod">
          <ac:chgData name="Xing Xing (ENF)" userId="109372fa-277b-461c-8ff4-6d780d3602bd" providerId="ADAL" clId="{7E398D47-DD5E-4C08-ABBB-77FBE388D3D0}" dt="2023-06-16T02:55:17.853" v="160" actId="1076"/>
          <ac:picMkLst>
            <pc:docMk/>
            <pc:sldMk cId="2856383777" sldId="425"/>
            <ac:picMk id="26" creationId="{EBD2628F-70B5-8E21-B1C2-89E6B6A7DDE6}"/>
          </ac:picMkLst>
        </pc:picChg>
        <pc:picChg chg="mod">
          <ac:chgData name="Xing Xing (ENF)" userId="109372fa-277b-461c-8ff4-6d780d3602bd" providerId="ADAL" clId="{7E398D47-DD5E-4C08-ABBB-77FBE388D3D0}" dt="2023-06-16T02:55:18.870" v="163" actId="1076"/>
          <ac:picMkLst>
            <pc:docMk/>
            <pc:sldMk cId="2856383777" sldId="425"/>
            <ac:picMk id="27" creationId="{096E6C3A-8405-1E5B-302A-1ECD7C43E559}"/>
          </ac:picMkLst>
        </pc:picChg>
        <pc:picChg chg="mod">
          <ac:chgData name="Xing Xing (ENF)" userId="109372fa-277b-461c-8ff4-6d780d3602bd" providerId="ADAL" clId="{7E398D47-DD5E-4C08-ABBB-77FBE388D3D0}" dt="2023-06-16T02:55:17.853" v="160" actId="1076"/>
          <ac:picMkLst>
            <pc:docMk/>
            <pc:sldMk cId="2856383777" sldId="425"/>
            <ac:picMk id="28" creationId="{710A6215-07F9-AEBC-AD99-4978CF6D9864}"/>
          </ac:picMkLst>
        </pc:picChg>
        <pc:picChg chg="mod">
          <ac:chgData name="Xing Xing (ENF)" userId="109372fa-277b-461c-8ff4-6d780d3602bd" providerId="ADAL" clId="{7E398D47-DD5E-4C08-ABBB-77FBE388D3D0}" dt="2023-06-16T02:55:18.870" v="163" actId="1076"/>
          <ac:picMkLst>
            <pc:docMk/>
            <pc:sldMk cId="2856383777" sldId="425"/>
            <ac:picMk id="29" creationId="{AA0D9B87-CAA5-0F4E-594A-DEFAD19091F6}"/>
          </ac:picMkLst>
        </pc:picChg>
        <pc:picChg chg="mod">
          <ac:chgData name="Xing Xing (ENF)" userId="109372fa-277b-461c-8ff4-6d780d3602bd" providerId="ADAL" clId="{7E398D47-DD5E-4C08-ABBB-77FBE388D3D0}" dt="2023-06-16T02:55:17.853" v="160" actId="1076"/>
          <ac:picMkLst>
            <pc:docMk/>
            <pc:sldMk cId="2856383777" sldId="425"/>
            <ac:picMk id="30" creationId="{C72DEFF1-3E20-215F-485C-56734D2CBC03}"/>
          </ac:picMkLst>
        </pc:picChg>
        <pc:picChg chg="mod">
          <ac:chgData name="Xing Xing (ENF)" userId="109372fa-277b-461c-8ff4-6d780d3602bd" providerId="ADAL" clId="{7E398D47-DD5E-4C08-ABBB-77FBE388D3D0}" dt="2023-06-16T02:55:18.870" v="163" actId="1076"/>
          <ac:picMkLst>
            <pc:docMk/>
            <pc:sldMk cId="2856383777" sldId="425"/>
            <ac:picMk id="31" creationId="{6A612E58-7192-32CD-3130-349DAABBA262}"/>
          </ac:picMkLst>
        </pc:picChg>
        <pc:picChg chg="mod">
          <ac:chgData name="Xing Xing (ENF)" userId="109372fa-277b-461c-8ff4-6d780d3602bd" providerId="ADAL" clId="{7E398D47-DD5E-4C08-ABBB-77FBE388D3D0}" dt="2023-06-16T02:55:17.853" v="160" actId="1076"/>
          <ac:picMkLst>
            <pc:docMk/>
            <pc:sldMk cId="2856383777" sldId="425"/>
            <ac:picMk id="32" creationId="{C690AE44-C650-73AE-F11F-51C61213660F}"/>
          </ac:picMkLst>
        </pc:picChg>
        <pc:cxnChg chg="add mod">
          <ac:chgData name="Xing Xing (ENF)" userId="109372fa-277b-461c-8ff4-6d780d3602bd" providerId="ADAL" clId="{7E398D47-DD5E-4C08-ABBB-77FBE388D3D0}" dt="2023-06-16T02:52:30.448" v="118" actId="208"/>
          <ac:cxnSpMkLst>
            <pc:docMk/>
            <pc:sldMk cId="2856383777" sldId="425"/>
            <ac:cxnSpMk id="43" creationId="{2AE01FA5-75D9-5359-3C07-281CF805F9BD}"/>
          </ac:cxnSpMkLst>
        </pc:cxnChg>
        <pc:cxnChg chg="add mod">
          <ac:chgData name="Xing Xing (ENF)" userId="109372fa-277b-461c-8ff4-6d780d3602bd" providerId="ADAL" clId="{7E398D47-DD5E-4C08-ABBB-77FBE388D3D0}" dt="2023-06-16T02:52:30.448" v="118" actId="208"/>
          <ac:cxnSpMkLst>
            <pc:docMk/>
            <pc:sldMk cId="2856383777" sldId="425"/>
            <ac:cxnSpMk id="46" creationId="{2616A727-ADAC-D51F-B94E-7C9BC9B4473E}"/>
          </ac:cxnSpMkLst>
        </pc:cxnChg>
        <pc:cxnChg chg="add mod">
          <ac:chgData name="Xing Xing (ENF)" userId="109372fa-277b-461c-8ff4-6d780d3602bd" providerId="ADAL" clId="{7E398D47-DD5E-4C08-ABBB-77FBE388D3D0}" dt="2023-06-16T02:52:30.448" v="118" actId="208"/>
          <ac:cxnSpMkLst>
            <pc:docMk/>
            <pc:sldMk cId="2856383777" sldId="425"/>
            <ac:cxnSpMk id="48" creationId="{EBFFF0B0-B1C1-D28D-DC85-F34248543A74}"/>
          </ac:cxnSpMkLst>
        </pc:cxnChg>
      </pc:sldChg>
      <pc:sldChg chg="addSp delSp modSp mod">
        <pc:chgData name="Xing Xing (ENF)" userId="109372fa-277b-461c-8ff4-6d780d3602bd" providerId="ADAL" clId="{7E398D47-DD5E-4C08-ABBB-77FBE388D3D0}" dt="2023-06-19T02:38:39.561" v="2116" actId="20577"/>
        <pc:sldMkLst>
          <pc:docMk/>
          <pc:sldMk cId="2259400198" sldId="429"/>
        </pc:sldMkLst>
        <pc:spChg chg="mod">
          <ac:chgData name="Xing Xing (ENF)" userId="109372fa-277b-461c-8ff4-6d780d3602bd" providerId="ADAL" clId="{7E398D47-DD5E-4C08-ABBB-77FBE388D3D0}" dt="2023-06-16T07:55:53.274" v="425" actId="20577"/>
          <ac:spMkLst>
            <pc:docMk/>
            <pc:sldMk cId="2259400198" sldId="429"/>
            <ac:spMk id="4" creationId="{49B3A11D-1CFA-28BB-A97E-A5DE207C5C0C}"/>
          </ac:spMkLst>
        </pc:spChg>
        <pc:spChg chg="mod">
          <ac:chgData name="Xing Xing (ENF)" userId="109372fa-277b-461c-8ff4-6d780d3602bd" providerId="ADAL" clId="{7E398D47-DD5E-4C08-ABBB-77FBE388D3D0}" dt="2023-06-19T02:38:39.561" v="2116" actId="20577"/>
          <ac:spMkLst>
            <pc:docMk/>
            <pc:sldMk cId="2259400198" sldId="429"/>
            <ac:spMk id="5" creationId="{013787EF-8E4A-1665-5AB6-2F6AB2DC2AC7}"/>
          </ac:spMkLst>
        </pc:spChg>
        <pc:spChg chg="add del mod">
          <ac:chgData name="Xing Xing (ENF)" userId="109372fa-277b-461c-8ff4-6d780d3602bd" providerId="ADAL" clId="{7E398D47-DD5E-4C08-ABBB-77FBE388D3D0}" dt="2023-06-16T07:52:38.730" v="268" actId="164"/>
          <ac:spMkLst>
            <pc:docMk/>
            <pc:sldMk cId="2259400198" sldId="429"/>
            <ac:spMk id="9" creationId="{7A237F3C-C714-0F93-6FF5-3BBCA45E1D25}"/>
          </ac:spMkLst>
        </pc:spChg>
        <pc:spChg chg="add mod">
          <ac:chgData name="Xing Xing (ENF)" userId="109372fa-277b-461c-8ff4-6d780d3602bd" providerId="ADAL" clId="{7E398D47-DD5E-4C08-ABBB-77FBE388D3D0}" dt="2023-06-16T07:52:38.730" v="268" actId="164"/>
          <ac:spMkLst>
            <pc:docMk/>
            <pc:sldMk cId="2259400198" sldId="429"/>
            <ac:spMk id="10" creationId="{F98B2B12-6B66-EF0E-7940-5E838EB77E17}"/>
          </ac:spMkLst>
        </pc:spChg>
        <pc:spChg chg="add del mod">
          <ac:chgData name="Xing Xing (ENF)" userId="109372fa-277b-461c-8ff4-6d780d3602bd" providerId="ADAL" clId="{7E398D47-DD5E-4C08-ABBB-77FBE388D3D0}" dt="2023-06-16T07:59:47.553" v="540" actId="478"/>
          <ac:spMkLst>
            <pc:docMk/>
            <pc:sldMk cId="2259400198" sldId="429"/>
            <ac:spMk id="12" creationId="{57C4507D-AE71-A3CC-64BB-5255BA7F7A56}"/>
          </ac:spMkLst>
        </pc:spChg>
        <pc:spChg chg="mod topLvl">
          <ac:chgData name="Xing Xing (ENF)" userId="109372fa-277b-461c-8ff4-6d780d3602bd" providerId="ADAL" clId="{7E398D47-DD5E-4C08-ABBB-77FBE388D3D0}" dt="2023-06-19T02:30:19.540" v="1858" actId="207"/>
          <ac:spMkLst>
            <pc:docMk/>
            <pc:sldMk cId="2259400198" sldId="429"/>
            <ac:spMk id="16" creationId="{1DF65E15-1302-558A-7C5B-66FFA233C6FC}"/>
          </ac:spMkLst>
        </pc:spChg>
        <pc:spChg chg="del mod topLvl">
          <ac:chgData name="Xing Xing (ENF)" userId="109372fa-277b-461c-8ff4-6d780d3602bd" providerId="ADAL" clId="{7E398D47-DD5E-4C08-ABBB-77FBE388D3D0}" dt="2023-06-16T08:03:32.361" v="661" actId="478"/>
          <ac:spMkLst>
            <pc:docMk/>
            <pc:sldMk cId="2259400198" sldId="429"/>
            <ac:spMk id="17" creationId="{DD1C8195-2255-07D6-B950-9559216DFFA0}"/>
          </ac:spMkLst>
        </pc:spChg>
        <pc:spChg chg="add mod">
          <ac:chgData name="Xing Xing (ENF)" userId="109372fa-277b-461c-8ff4-6d780d3602bd" providerId="ADAL" clId="{7E398D47-DD5E-4C08-ABBB-77FBE388D3D0}" dt="2023-06-19T02:31:07.602" v="1871" actId="20577"/>
          <ac:spMkLst>
            <pc:docMk/>
            <pc:sldMk cId="2259400198" sldId="429"/>
            <ac:spMk id="18" creationId="{7F98542A-5760-0831-4EA7-088E9BD9B1F7}"/>
          </ac:spMkLst>
        </pc:spChg>
        <pc:spChg chg="add del mod">
          <ac:chgData name="Xing Xing (ENF)" userId="109372fa-277b-461c-8ff4-6d780d3602bd" providerId="ADAL" clId="{7E398D47-DD5E-4C08-ABBB-77FBE388D3D0}" dt="2023-06-16T08:02:29.864" v="650"/>
          <ac:spMkLst>
            <pc:docMk/>
            <pc:sldMk cId="2259400198" sldId="429"/>
            <ac:spMk id="19" creationId="{07BC9C35-E343-6A5E-935C-006BB04D75A2}"/>
          </ac:spMkLst>
        </pc:spChg>
        <pc:spChg chg="add del mod">
          <ac:chgData name="Xing Xing (ENF)" userId="109372fa-277b-461c-8ff4-6d780d3602bd" providerId="ADAL" clId="{7E398D47-DD5E-4C08-ABBB-77FBE388D3D0}" dt="2023-06-16T08:01:29.129" v="633" actId="478"/>
          <ac:spMkLst>
            <pc:docMk/>
            <pc:sldMk cId="2259400198" sldId="429"/>
            <ac:spMk id="20" creationId="{AC5A739F-659F-0950-83A0-52FC449B3DBE}"/>
          </ac:spMkLst>
        </pc:spChg>
        <pc:spChg chg="add mod">
          <ac:chgData name="Xing Xing (ENF)" userId="109372fa-277b-461c-8ff4-6d780d3602bd" providerId="ADAL" clId="{7E398D47-DD5E-4C08-ABBB-77FBE388D3D0}" dt="2023-06-16T08:01:36.369" v="635"/>
          <ac:spMkLst>
            <pc:docMk/>
            <pc:sldMk cId="2259400198" sldId="429"/>
            <ac:spMk id="21" creationId="{F1D48786-1F44-4E2D-22A8-211439B73AFF}"/>
          </ac:spMkLst>
        </pc:spChg>
        <pc:grpChg chg="add del mod">
          <ac:chgData name="Xing Xing (ENF)" userId="109372fa-277b-461c-8ff4-6d780d3602bd" providerId="ADAL" clId="{7E398D47-DD5E-4C08-ABBB-77FBE388D3D0}" dt="2023-06-16T07:56:45.269" v="454" actId="478"/>
          <ac:grpSpMkLst>
            <pc:docMk/>
            <pc:sldMk cId="2259400198" sldId="429"/>
            <ac:grpSpMk id="11" creationId="{7C592178-835C-D8BA-463F-49144ED2BDE3}"/>
          </ac:grpSpMkLst>
        </pc:grpChg>
        <pc:grpChg chg="add del mod">
          <ac:chgData name="Xing Xing (ENF)" userId="109372fa-277b-461c-8ff4-6d780d3602bd" providerId="ADAL" clId="{7E398D47-DD5E-4C08-ABBB-77FBE388D3D0}" dt="2023-06-16T08:03:32.361" v="661" actId="478"/>
          <ac:grpSpMkLst>
            <pc:docMk/>
            <pc:sldMk cId="2259400198" sldId="429"/>
            <ac:grpSpMk id="15" creationId="{9290BB1E-8DB4-7A87-821E-8AA24D9EA66A}"/>
          </ac:grpSpMkLst>
        </pc:grpChg>
        <pc:picChg chg="add del mod">
          <ac:chgData name="Xing Xing (ENF)" userId="109372fa-277b-461c-8ff4-6d780d3602bd" providerId="ADAL" clId="{7E398D47-DD5E-4C08-ABBB-77FBE388D3D0}" dt="2023-06-16T08:05:22.632" v="689" actId="478"/>
          <ac:picMkLst>
            <pc:docMk/>
            <pc:sldMk cId="2259400198" sldId="429"/>
            <ac:picMk id="2" creationId="{F0118A57-6620-8A87-3EF2-BEAEE4C3F4EC}"/>
          </ac:picMkLst>
        </pc:picChg>
        <pc:picChg chg="add del mod">
          <ac:chgData name="Xing Xing (ENF)" userId="109372fa-277b-461c-8ff4-6d780d3602bd" providerId="ADAL" clId="{7E398D47-DD5E-4C08-ABBB-77FBE388D3D0}" dt="2023-06-16T08:05:22.632" v="689" actId="478"/>
          <ac:picMkLst>
            <pc:docMk/>
            <pc:sldMk cId="2259400198" sldId="429"/>
            <ac:picMk id="3" creationId="{80515395-3DED-8252-A460-4C7B8775FD16}"/>
          </ac:picMkLst>
        </pc:picChg>
        <pc:picChg chg="add del">
          <ac:chgData name="Xing Xing (ENF)" userId="109372fa-277b-461c-8ff4-6d780d3602bd" providerId="ADAL" clId="{7E398D47-DD5E-4C08-ABBB-77FBE388D3D0}" dt="2023-06-16T07:50:50.433" v="243" actId="478"/>
          <ac:picMkLst>
            <pc:docMk/>
            <pc:sldMk cId="2259400198" sldId="429"/>
            <ac:picMk id="6" creationId="{04737F0F-800E-0EA6-7DDA-F3ABAC9479C9}"/>
          </ac:picMkLst>
        </pc:picChg>
        <pc:picChg chg="add del mod modCrop">
          <ac:chgData name="Xing Xing (ENF)" userId="109372fa-277b-461c-8ff4-6d780d3602bd" providerId="ADAL" clId="{7E398D47-DD5E-4C08-ABBB-77FBE388D3D0}" dt="2023-06-16T07:53:45.307" v="294" actId="21"/>
          <ac:picMkLst>
            <pc:docMk/>
            <pc:sldMk cId="2259400198" sldId="429"/>
            <ac:picMk id="8" creationId="{DCFD1679-73C8-4335-E5AD-C658246462A0}"/>
          </ac:picMkLst>
        </pc:picChg>
        <pc:picChg chg="add del mod">
          <ac:chgData name="Xing Xing (ENF)" userId="109372fa-277b-461c-8ff4-6d780d3602bd" providerId="ADAL" clId="{7E398D47-DD5E-4C08-ABBB-77FBE388D3D0}" dt="2023-06-16T08:06:48.320" v="743" actId="478"/>
          <ac:picMkLst>
            <pc:docMk/>
            <pc:sldMk cId="2259400198" sldId="429"/>
            <ac:picMk id="13" creationId="{79CFA4E2-462A-946C-C02C-E6B69A32718F}"/>
          </ac:picMkLst>
        </pc:picChg>
        <pc:picChg chg="add del mod">
          <ac:chgData name="Xing Xing (ENF)" userId="109372fa-277b-461c-8ff4-6d780d3602bd" providerId="ADAL" clId="{7E398D47-DD5E-4C08-ABBB-77FBE388D3D0}" dt="2023-06-16T07:54:23.305" v="302" actId="21"/>
          <ac:picMkLst>
            <pc:docMk/>
            <pc:sldMk cId="2259400198" sldId="429"/>
            <ac:picMk id="14" creationId="{B6F34DC9-629E-8374-8CC2-A552F74BCA53}"/>
          </ac:picMkLst>
        </pc:picChg>
        <pc:picChg chg="add mod">
          <ac:chgData name="Xing Xing (ENF)" userId="109372fa-277b-461c-8ff4-6d780d3602bd" providerId="ADAL" clId="{7E398D47-DD5E-4C08-ABBB-77FBE388D3D0}" dt="2023-06-16T08:05:22.949" v="690"/>
          <ac:picMkLst>
            <pc:docMk/>
            <pc:sldMk cId="2259400198" sldId="429"/>
            <ac:picMk id="22" creationId="{5B4EA707-1A5B-2825-80B6-421D86FFFA5E}"/>
          </ac:picMkLst>
        </pc:picChg>
        <pc:picChg chg="add mod">
          <ac:chgData name="Xing Xing (ENF)" userId="109372fa-277b-461c-8ff4-6d780d3602bd" providerId="ADAL" clId="{7E398D47-DD5E-4C08-ABBB-77FBE388D3D0}" dt="2023-06-16T08:05:22.949" v="690"/>
          <ac:picMkLst>
            <pc:docMk/>
            <pc:sldMk cId="2259400198" sldId="429"/>
            <ac:picMk id="23" creationId="{4A72EBC8-AA2E-192B-739F-50F0B363BCF1}"/>
          </ac:picMkLst>
        </pc:picChg>
        <pc:picChg chg="add del">
          <ac:chgData name="Xing Xing (ENF)" userId="109372fa-277b-461c-8ff4-6d780d3602bd" providerId="ADAL" clId="{7E398D47-DD5E-4C08-ABBB-77FBE388D3D0}" dt="2023-06-16T07:52:13.638" v="259"/>
          <ac:picMkLst>
            <pc:docMk/>
            <pc:sldMk cId="2259400198" sldId="429"/>
            <ac:picMk id="1026" creationId="{D00D010E-094B-E91F-D97B-81A3E23A3CBF}"/>
          </ac:picMkLst>
        </pc:picChg>
      </pc:sldChg>
      <pc:sldChg chg="addSp delSp modSp new mod modClrScheme chgLayout">
        <pc:chgData name="Xing Xing (ENF)" userId="109372fa-277b-461c-8ff4-6d780d3602bd" providerId="ADAL" clId="{7E398D47-DD5E-4C08-ABBB-77FBE388D3D0}" dt="2023-06-19T02:38:44.262" v="2118" actId="20577"/>
        <pc:sldMkLst>
          <pc:docMk/>
          <pc:sldMk cId="2973527395" sldId="431"/>
        </pc:sldMkLst>
        <pc:spChg chg="del mod ord">
          <ac:chgData name="Xing Xing (ENF)" userId="109372fa-277b-461c-8ff4-6d780d3602bd" providerId="ADAL" clId="{7E398D47-DD5E-4C08-ABBB-77FBE388D3D0}" dt="2023-06-16T07:53:23.178" v="286" actId="700"/>
          <ac:spMkLst>
            <pc:docMk/>
            <pc:sldMk cId="2973527395" sldId="431"/>
            <ac:spMk id="2" creationId="{6D31203E-3098-F9E1-6767-11A73979618D}"/>
          </ac:spMkLst>
        </pc:spChg>
        <pc:spChg chg="del mod ord">
          <ac:chgData name="Xing Xing (ENF)" userId="109372fa-277b-461c-8ff4-6d780d3602bd" providerId="ADAL" clId="{7E398D47-DD5E-4C08-ABBB-77FBE388D3D0}" dt="2023-06-16T07:53:23.178" v="286" actId="700"/>
          <ac:spMkLst>
            <pc:docMk/>
            <pc:sldMk cId="2973527395" sldId="431"/>
            <ac:spMk id="3" creationId="{BC000D34-CE60-FA65-D928-47A5AC27E8EF}"/>
          </ac:spMkLst>
        </pc:spChg>
        <pc:spChg chg="add mod ord">
          <ac:chgData name="Xing Xing (ENF)" userId="109372fa-277b-461c-8ff4-6d780d3602bd" providerId="ADAL" clId="{7E398D47-DD5E-4C08-ABBB-77FBE388D3D0}" dt="2023-06-16T07:53:23.178" v="286" actId="700"/>
          <ac:spMkLst>
            <pc:docMk/>
            <pc:sldMk cId="2973527395" sldId="431"/>
            <ac:spMk id="4" creationId="{4687B8F2-FDAF-AFFC-FA02-08970023398E}"/>
          </ac:spMkLst>
        </pc:spChg>
        <pc:spChg chg="add mod ord">
          <ac:chgData name="Xing Xing (ENF)" userId="109372fa-277b-461c-8ff4-6d780d3602bd" providerId="ADAL" clId="{7E398D47-DD5E-4C08-ABBB-77FBE388D3D0}" dt="2023-06-19T02:38:44.262" v="2118" actId="20577"/>
          <ac:spMkLst>
            <pc:docMk/>
            <pc:sldMk cId="2973527395" sldId="431"/>
            <ac:spMk id="5" creationId="{38B03B30-8A4F-2B7D-E621-FE50A5840041}"/>
          </ac:spMkLst>
        </pc:spChg>
        <pc:spChg chg="mod">
          <ac:chgData name="Xing Xing (ENF)" userId="109372fa-277b-461c-8ff4-6d780d3602bd" providerId="ADAL" clId="{7E398D47-DD5E-4C08-ABBB-77FBE388D3D0}" dt="2023-06-16T07:53:35.905" v="292"/>
          <ac:spMkLst>
            <pc:docMk/>
            <pc:sldMk cId="2973527395" sldId="431"/>
            <ac:spMk id="9" creationId="{2BCF377D-A649-7632-F98A-DDADC8809C96}"/>
          </ac:spMkLst>
        </pc:spChg>
        <pc:spChg chg="mod">
          <ac:chgData name="Xing Xing (ENF)" userId="109372fa-277b-461c-8ff4-6d780d3602bd" providerId="ADAL" clId="{7E398D47-DD5E-4C08-ABBB-77FBE388D3D0}" dt="2023-06-16T07:53:35.905" v="292"/>
          <ac:spMkLst>
            <pc:docMk/>
            <pc:sldMk cId="2973527395" sldId="431"/>
            <ac:spMk id="10" creationId="{E715BADB-C361-3B58-10D0-E9534A7A6BF4}"/>
          </ac:spMkLst>
        </pc:spChg>
        <pc:spChg chg="add del mod">
          <ac:chgData name="Xing Xing (ENF)" userId="109372fa-277b-461c-8ff4-6d780d3602bd" providerId="ADAL" clId="{7E398D47-DD5E-4C08-ABBB-77FBE388D3D0}" dt="2023-06-16T07:57:06.324" v="460" actId="478"/>
          <ac:spMkLst>
            <pc:docMk/>
            <pc:sldMk cId="2973527395" sldId="431"/>
            <ac:spMk id="11" creationId="{CE499B33-ADF1-6463-73FB-1BFE5C3B40AE}"/>
          </ac:spMkLst>
        </pc:spChg>
        <pc:spChg chg="mod">
          <ac:chgData name="Xing Xing (ENF)" userId="109372fa-277b-461c-8ff4-6d780d3602bd" providerId="ADAL" clId="{7E398D47-DD5E-4C08-ABBB-77FBE388D3D0}" dt="2023-06-16T07:56:30.387" v="450"/>
          <ac:spMkLst>
            <pc:docMk/>
            <pc:sldMk cId="2973527395" sldId="431"/>
            <ac:spMk id="15" creationId="{7F73BBF8-C332-7AA0-00A9-B2A9D1BC1FA6}"/>
          </ac:spMkLst>
        </pc:spChg>
        <pc:spChg chg="mod">
          <ac:chgData name="Xing Xing (ENF)" userId="109372fa-277b-461c-8ff4-6d780d3602bd" providerId="ADAL" clId="{7E398D47-DD5E-4C08-ABBB-77FBE388D3D0}" dt="2023-06-16T07:56:30.387" v="450"/>
          <ac:spMkLst>
            <pc:docMk/>
            <pc:sldMk cId="2973527395" sldId="431"/>
            <ac:spMk id="16" creationId="{9380139E-39E0-17FC-CEBC-CB5044A5D97E}"/>
          </ac:spMkLst>
        </pc:spChg>
        <pc:spChg chg="add mod">
          <ac:chgData name="Xing Xing (ENF)" userId="109372fa-277b-461c-8ff4-6d780d3602bd" providerId="ADAL" clId="{7E398D47-DD5E-4C08-ABBB-77FBE388D3D0}" dt="2023-06-16T08:01:34.943" v="634" actId="1076"/>
          <ac:spMkLst>
            <pc:docMk/>
            <pc:sldMk cId="2973527395" sldId="431"/>
            <ac:spMk id="19" creationId="{B98024B0-4CA9-E5F6-FE3C-1785083C8340}"/>
          </ac:spMkLst>
        </pc:spChg>
        <pc:spChg chg="mod topLvl">
          <ac:chgData name="Xing Xing (ENF)" userId="109372fa-277b-461c-8ff4-6d780d3602bd" providerId="ADAL" clId="{7E398D47-DD5E-4C08-ABBB-77FBE388D3D0}" dt="2023-06-19T02:30:16.495" v="1857" actId="207"/>
          <ac:spMkLst>
            <pc:docMk/>
            <pc:sldMk cId="2973527395" sldId="431"/>
            <ac:spMk id="21" creationId="{F8E2967B-14A5-E2D6-0873-19F0DDDF9239}"/>
          </ac:spMkLst>
        </pc:spChg>
        <pc:spChg chg="del mod topLvl">
          <ac:chgData name="Xing Xing (ENF)" userId="109372fa-277b-461c-8ff4-6d780d3602bd" providerId="ADAL" clId="{7E398D47-DD5E-4C08-ABBB-77FBE388D3D0}" dt="2023-06-16T08:03:37.593" v="662" actId="478"/>
          <ac:spMkLst>
            <pc:docMk/>
            <pc:sldMk cId="2973527395" sldId="431"/>
            <ac:spMk id="22" creationId="{F02BF229-1EF3-4BDB-1A3A-AA1D98FE7E24}"/>
          </ac:spMkLst>
        </pc:spChg>
        <pc:spChg chg="add mod">
          <ac:chgData name="Xing Xing (ENF)" userId="109372fa-277b-461c-8ff4-6d780d3602bd" providerId="ADAL" clId="{7E398D47-DD5E-4C08-ABBB-77FBE388D3D0}" dt="2023-06-16T08:19:56.882" v="883" actId="1076"/>
          <ac:spMkLst>
            <pc:docMk/>
            <pc:sldMk cId="2973527395" sldId="431"/>
            <ac:spMk id="23" creationId="{024318BC-55FB-C7F6-4F01-8E5399364849}"/>
          </ac:spMkLst>
        </pc:spChg>
        <pc:spChg chg="add del mod">
          <ac:chgData name="Xing Xing (ENF)" userId="109372fa-277b-461c-8ff4-6d780d3602bd" providerId="ADAL" clId="{7E398D47-DD5E-4C08-ABBB-77FBE388D3D0}" dt="2023-06-16T08:02:58.625" v="656" actId="478"/>
          <ac:spMkLst>
            <pc:docMk/>
            <pc:sldMk cId="2973527395" sldId="431"/>
            <ac:spMk id="24" creationId="{D56E8D96-F1F2-353B-D94F-9C3DB0619162}"/>
          </ac:spMkLst>
        </pc:spChg>
        <pc:spChg chg="add del mod">
          <ac:chgData name="Xing Xing (ENF)" userId="109372fa-277b-461c-8ff4-6d780d3602bd" providerId="ADAL" clId="{7E398D47-DD5E-4C08-ABBB-77FBE388D3D0}" dt="2023-06-16T08:02:58.625" v="656" actId="478"/>
          <ac:spMkLst>
            <pc:docMk/>
            <pc:sldMk cId="2973527395" sldId="431"/>
            <ac:spMk id="25" creationId="{4B6A2C66-F191-E415-831B-9A4B1B6C14F3}"/>
          </ac:spMkLst>
        </pc:spChg>
        <pc:spChg chg="add mod">
          <ac:chgData name="Xing Xing (ENF)" userId="109372fa-277b-461c-8ff4-6d780d3602bd" providerId="ADAL" clId="{7E398D47-DD5E-4C08-ABBB-77FBE388D3D0}" dt="2023-06-16T08:02:51.300" v="655"/>
          <ac:spMkLst>
            <pc:docMk/>
            <pc:sldMk cId="2973527395" sldId="431"/>
            <ac:spMk id="26" creationId="{DBC16AE9-884F-270E-181A-33454939A5AD}"/>
          </ac:spMkLst>
        </pc:spChg>
        <pc:grpChg chg="add del mod">
          <ac:chgData name="Xing Xing (ENF)" userId="109372fa-277b-461c-8ff4-6d780d3602bd" providerId="ADAL" clId="{7E398D47-DD5E-4C08-ABBB-77FBE388D3D0}" dt="2023-06-16T07:57:06.324" v="460" actId="478"/>
          <ac:grpSpMkLst>
            <pc:docMk/>
            <pc:sldMk cId="2973527395" sldId="431"/>
            <ac:grpSpMk id="8" creationId="{945841D9-182F-E376-507F-9F572E9DE576}"/>
          </ac:grpSpMkLst>
        </pc:grpChg>
        <pc:grpChg chg="add del mod">
          <ac:chgData name="Xing Xing (ENF)" userId="109372fa-277b-461c-8ff4-6d780d3602bd" providerId="ADAL" clId="{7E398D47-DD5E-4C08-ABBB-77FBE388D3D0}" dt="2023-06-16T07:56:34.637" v="452" actId="478"/>
          <ac:grpSpMkLst>
            <pc:docMk/>
            <pc:sldMk cId="2973527395" sldId="431"/>
            <ac:grpSpMk id="14" creationId="{81F66E25-3831-98EC-3FE6-542C883FB837}"/>
          </ac:grpSpMkLst>
        </pc:grpChg>
        <pc:grpChg chg="add del mod">
          <ac:chgData name="Xing Xing (ENF)" userId="109372fa-277b-461c-8ff4-6d780d3602bd" providerId="ADAL" clId="{7E398D47-DD5E-4C08-ABBB-77FBE388D3D0}" dt="2023-06-16T08:03:37.593" v="662" actId="478"/>
          <ac:grpSpMkLst>
            <pc:docMk/>
            <pc:sldMk cId="2973527395" sldId="431"/>
            <ac:grpSpMk id="20" creationId="{9B54460D-5263-9966-CFDE-36872058049C}"/>
          </ac:grpSpMkLst>
        </pc:grpChg>
        <pc:picChg chg="add del mod">
          <ac:chgData name="Xing Xing (ENF)" userId="109372fa-277b-461c-8ff4-6d780d3602bd" providerId="ADAL" clId="{7E398D47-DD5E-4C08-ABBB-77FBE388D3D0}" dt="2023-06-16T07:57:06.324" v="460" actId="478"/>
          <ac:picMkLst>
            <pc:docMk/>
            <pc:sldMk cId="2973527395" sldId="431"/>
            <ac:picMk id="6" creationId="{A75F919B-23D3-67AF-C30A-039247209160}"/>
          </ac:picMkLst>
        </pc:picChg>
        <pc:picChg chg="add del mod">
          <ac:chgData name="Xing Xing (ENF)" userId="109372fa-277b-461c-8ff4-6d780d3602bd" providerId="ADAL" clId="{7E398D47-DD5E-4C08-ABBB-77FBE388D3D0}" dt="2023-06-16T07:57:06.324" v="460" actId="478"/>
          <ac:picMkLst>
            <pc:docMk/>
            <pc:sldMk cId="2973527395" sldId="431"/>
            <ac:picMk id="7" creationId="{C02A341E-DF9D-6264-45B0-47CBF4F87A6D}"/>
          </ac:picMkLst>
        </pc:picChg>
        <pc:picChg chg="add del mod">
          <ac:chgData name="Xing Xing (ENF)" userId="109372fa-277b-461c-8ff4-6d780d3602bd" providerId="ADAL" clId="{7E398D47-DD5E-4C08-ABBB-77FBE388D3D0}" dt="2023-06-16T07:53:56.738" v="297" actId="21"/>
          <ac:picMkLst>
            <pc:docMk/>
            <pc:sldMk cId="2973527395" sldId="431"/>
            <ac:picMk id="12" creationId="{4EF20E20-5C6A-9B8B-056C-C3A9AA930E0E}"/>
          </ac:picMkLst>
        </pc:picChg>
        <pc:picChg chg="add del mod">
          <ac:chgData name="Xing Xing (ENF)" userId="109372fa-277b-461c-8ff4-6d780d3602bd" providerId="ADAL" clId="{7E398D47-DD5E-4C08-ABBB-77FBE388D3D0}" dt="2023-06-16T08:06:32.800" v="737" actId="478"/>
          <ac:picMkLst>
            <pc:docMk/>
            <pc:sldMk cId="2973527395" sldId="431"/>
            <ac:picMk id="13" creationId="{751E15F9-79D1-8E01-7AE6-F634B1F4E7AD}"/>
          </ac:picMkLst>
        </pc:picChg>
        <pc:picChg chg="add mod">
          <ac:chgData name="Xing Xing (ENF)" userId="109372fa-277b-461c-8ff4-6d780d3602bd" providerId="ADAL" clId="{7E398D47-DD5E-4C08-ABBB-77FBE388D3D0}" dt="2023-06-16T08:05:16.491" v="687" actId="1076"/>
          <ac:picMkLst>
            <pc:docMk/>
            <pc:sldMk cId="2973527395" sldId="431"/>
            <ac:picMk id="17" creationId="{E369F14E-98B1-3A2B-463B-5A391D005AD8}"/>
          </ac:picMkLst>
        </pc:picChg>
        <pc:picChg chg="add mod">
          <ac:chgData name="Xing Xing (ENF)" userId="109372fa-277b-461c-8ff4-6d780d3602bd" providerId="ADAL" clId="{7E398D47-DD5E-4C08-ABBB-77FBE388D3D0}" dt="2023-06-16T08:05:18.670" v="688" actId="1076"/>
          <ac:picMkLst>
            <pc:docMk/>
            <pc:sldMk cId="2973527395" sldId="431"/>
            <ac:picMk id="18" creationId="{3FE03A52-3BAB-0BEC-B2A6-E41D40611C55}"/>
          </ac:picMkLst>
        </pc:picChg>
        <pc:picChg chg="add del mod">
          <ac:chgData name="Xing Xing (ENF)" userId="109372fa-277b-461c-8ff4-6d780d3602bd" providerId="ADAL" clId="{7E398D47-DD5E-4C08-ABBB-77FBE388D3D0}" dt="2023-06-16T08:07:07.512" v="748" actId="478"/>
          <ac:picMkLst>
            <pc:docMk/>
            <pc:sldMk cId="2973527395" sldId="431"/>
            <ac:picMk id="27" creationId="{04709B75-A611-9CB9-D6AB-204C73AE4945}"/>
          </ac:picMkLst>
        </pc:picChg>
        <pc:picChg chg="add mod">
          <ac:chgData name="Xing Xing (ENF)" userId="109372fa-277b-461c-8ff4-6d780d3602bd" providerId="ADAL" clId="{7E398D47-DD5E-4C08-ABBB-77FBE388D3D0}" dt="2023-06-16T08:19:56.882" v="883" actId="1076"/>
          <ac:picMkLst>
            <pc:docMk/>
            <pc:sldMk cId="2973527395" sldId="431"/>
            <ac:picMk id="28" creationId="{D7CDB1BB-4E51-3AF1-61CC-4E12493055DB}"/>
          </ac:picMkLst>
        </pc:picChg>
      </pc:sldChg>
      <pc:sldChg chg="addSp delSp modSp add del mod modAnim">
        <pc:chgData name="Xing Xing (ENF)" userId="109372fa-277b-461c-8ff4-6d780d3602bd" providerId="ADAL" clId="{7E398D47-DD5E-4C08-ABBB-77FBE388D3D0}" dt="2023-06-16T02:59:23.973" v="204" actId="47"/>
        <pc:sldMkLst>
          <pc:docMk/>
          <pc:sldMk cId="4227873888" sldId="431"/>
        </pc:sldMkLst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5" creationId="{2164CC1E-6AF1-E0AB-617A-BE7B1A2C1CC7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6" creationId="{B0CDE85A-ED76-002E-5325-3A0D466C6387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7" creationId="{120576CB-8BFA-631C-83FE-E0AAE45DB9CA}"/>
          </ac:spMkLst>
        </pc:spChg>
        <pc:spChg chg="mod">
          <ac:chgData name="Xing Xing (ENF)" userId="109372fa-277b-461c-8ff4-6d780d3602bd" providerId="ADAL" clId="{7E398D47-DD5E-4C08-ABBB-77FBE388D3D0}" dt="2023-06-16T02:58:48.024" v="201" actId="1076"/>
          <ac:spMkLst>
            <pc:docMk/>
            <pc:sldMk cId="4227873888" sldId="431"/>
            <ac:spMk id="10" creationId="{1D78E524-CB00-6BA5-3EE7-F55DA5866983}"/>
          </ac:spMkLst>
        </pc:spChg>
        <pc:spChg chg="mod">
          <ac:chgData name="Xing Xing (ENF)" userId="109372fa-277b-461c-8ff4-6d780d3602bd" providerId="ADAL" clId="{7E398D47-DD5E-4C08-ABBB-77FBE388D3D0}" dt="2023-06-16T02:58:48.024" v="201" actId="1076"/>
          <ac:spMkLst>
            <pc:docMk/>
            <pc:sldMk cId="4227873888" sldId="431"/>
            <ac:spMk id="11" creationId="{28E676AE-EB4A-8FCE-8CB3-EC986CBFAEE6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12" creationId="{1C912350-C48D-98EA-DA47-BD39923E0979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13" creationId="{5924E1B3-615E-7826-E936-E03198D63AF9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14" creationId="{B711634F-0F2A-DDC4-53ED-7A5C61E20A2A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15" creationId="{72177CD1-E0F9-91EA-437C-413627F442B0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16" creationId="{B4D18E3B-DAFB-C297-8528-A26D75D6275F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17" creationId="{E03B49B2-E6F1-645D-1906-54779F2BC8A5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18" creationId="{01683A3D-F3D4-A80A-2F1A-A3238FC5FD96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19" creationId="{C90F9C35-FFF8-BC32-7657-2C5C63E5E129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21" creationId="{424129E6-91CC-CB20-DD50-BCECF088C48A}"/>
          </ac:spMkLst>
        </pc:spChg>
        <pc:spChg chg="mod">
          <ac:chgData name="Xing Xing (ENF)" userId="109372fa-277b-461c-8ff4-6d780d3602bd" providerId="ADAL" clId="{7E398D47-DD5E-4C08-ABBB-77FBE388D3D0}" dt="2023-06-16T02:58:48.024" v="201" actId="1076"/>
          <ac:spMkLst>
            <pc:docMk/>
            <pc:sldMk cId="4227873888" sldId="431"/>
            <ac:spMk id="23" creationId="{91DBF9E0-10CB-F341-CF75-6736A85D8124}"/>
          </ac:spMkLst>
        </pc:spChg>
        <pc:spChg chg="mod">
          <ac:chgData name="Xing Xing (ENF)" userId="109372fa-277b-461c-8ff4-6d780d3602bd" providerId="ADAL" clId="{7E398D47-DD5E-4C08-ABBB-77FBE388D3D0}" dt="2023-06-16T02:58:48.024" v="201" actId="1076"/>
          <ac:spMkLst>
            <pc:docMk/>
            <pc:sldMk cId="4227873888" sldId="431"/>
            <ac:spMk id="25" creationId="{48DFC46F-03C3-F6F9-94F2-A60A7E4EF00C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33" creationId="{CB43D9FC-F15E-8202-83DB-54D10FFFBC75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34" creationId="{610858A7-677C-AE4F-F5C3-6758C6F36D32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35" creationId="{7488125F-6726-9594-CE72-A34CAF6F3B31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36" creationId="{33D3F669-61A8-8697-33B2-C36A5E5A5B6B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37" creationId="{D9CAC620-6032-447F-4582-AA41392B445D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38" creationId="{1D3F55B2-09AE-ACF4-6B6D-03E4EE9197A8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39" creationId="{703FFAA0-885E-F5B0-BFAC-06E9F2074563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40" creationId="{0AA7EE6A-7893-F6B9-D24D-2DAF31D27D7A}"/>
          </ac:spMkLst>
        </pc:spChg>
        <pc:spChg chg="mod">
          <ac:chgData name="Xing Xing (ENF)" userId="109372fa-277b-461c-8ff4-6d780d3602bd" providerId="ADAL" clId="{7E398D47-DD5E-4C08-ABBB-77FBE388D3D0}" dt="2023-06-16T02:56:24.350" v="175" actId="164"/>
          <ac:spMkLst>
            <pc:docMk/>
            <pc:sldMk cId="4227873888" sldId="431"/>
            <ac:spMk id="41" creationId="{6F41597A-3C37-49F6-0C2B-96582BC29A3E}"/>
          </ac:spMkLst>
        </pc:spChg>
        <pc:spChg chg="mod topLvl">
          <ac:chgData name="Xing Xing (ENF)" userId="109372fa-277b-461c-8ff4-6d780d3602bd" providerId="ADAL" clId="{7E398D47-DD5E-4C08-ABBB-77FBE388D3D0}" dt="2023-06-16T02:57:46.628" v="196" actId="164"/>
          <ac:spMkLst>
            <pc:docMk/>
            <pc:sldMk cId="4227873888" sldId="431"/>
            <ac:spMk id="44" creationId="{1B1423A7-FA3E-01DE-E001-178DF0BB6207}"/>
          </ac:spMkLst>
        </pc:spChg>
        <pc:spChg chg="mod topLvl">
          <ac:chgData name="Xing Xing (ENF)" userId="109372fa-277b-461c-8ff4-6d780d3602bd" providerId="ADAL" clId="{7E398D47-DD5E-4C08-ABBB-77FBE388D3D0}" dt="2023-06-16T02:57:46.628" v="196" actId="164"/>
          <ac:spMkLst>
            <pc:docMk/>
            <pc:sldMk cId="4227873888" sldId="431"/>
            <ac:spMk id="45" creationId="{713B170F-8987-3AB5-1C16-51463DD5DF68}"/>
          </ac:spMkLst>
        </pc:spChg>
        <pc:spChg chg="mod">
          <ac:chgData name="Xing Xing (ENF)" userId="109372fa-277b-461c-8ff4-6d780d3602bd" providerId="ADAL" clId="{7E398D47-DD5E-4C08-ABBB-77FBE388D3D0}" dt="2023-06-16T02:57:07.388" v="184" actId="688"/>
          <ac:spMkLst>
            <pc:docMk/>
            <pc:sldMk cId="4227873888" sldId="431"/>
            <ac:spMk id="54" creationId="{7D505E09-90FA-ED90-5CF5-D9D5907D0EE8}"/>
          </ac:spMkLst>
        </pc:spChg>
        <pc:grpChg chg="add mod">
          <ac:chgData name="Xing Xing (ENF)" userId="109372fa-277b-461c-8ff4-6d780d3602bd" providerId="ADAL" clId="{7E398D47-DD5E-4C08-ABBB-77FBE388D3D0}" dt="2023-06-16T02:58:48.024" v="201" actId="1076"/>
          <ac:grpSpMkLst>
            <pc:docMk/>
            <pc:sldMk cId="4227873888" sldId="431"/>
            <ac:grpSpMk id="3" creationId="{03E8B8B0-4FB2-54DC-C3A5-F268E4034F21}"/>
          </ac:grpSpMkLst>
        </pc:grpChg>
        <pc:grpChg chg="add del mod">
          <ac:chgData name="Xing Xing (ENF)" userId="109372fa-277b-461c-8ff4-6d780d3602bd" providerId="ADAL" clId="{7E398D47-DD5E-4C08-ABBB-77FBE388D3D0}" dt="2023-06-16T02:57:30.334" v="190" actId="165"/>
          <ac:grpSpMkLst>
            <pc:docMk/>
            <pc:sldMk cId="4227873888" sldId="431"/>
            <ac:grpSpMk id="42" creationId="{069D4662-EEA3-19D2-915F-A44586AE122F}"/>
          </ac:grpSpMkLst>
        </pc:grpChg>
        <pc:grpChg chg="add mod">
          <ac:chgData name="Xing Xing (ENF)" userId="109372fa-277b-461c-8ff4-6d780d3602bd" providerId="ADAL" clId="{7E398D47-DD5E-4C08-ABBB-77FBE388D3D0}" dt="2023-06-16T02:58:48.024" v="201" actId="1076"/>
          <ac:grpSpMkLst>
            <pc:docMk/>
            <pc:sldMk cId="4227873888" sldId="431"/>
            <ac:grpSpMk id="47" creationId="{11AF9A75-6301-1C26-E6EF-71B8577F453B}"/>
          </ac:grpSpMkLst>
        </pc:grpChg>
        <pc:grpChg chg="mod">
          <ac:chgData name="Xing Xing (ENF)" userId="109372fa-277b-461c-8ff4-6d780d3602bd" providerId="ADAL" clId="{7E398D47-DD5E-4C08-ABBB-77FBE388D3D0}" dt="2023-06-16T02:58:48.024" v="201" actId="1076"/>
          <ac:grpSpMkLst>
            <pc:docMk/>
            <pc:sldMk cId="4227873888" sldId="431"/>
            <ac:grpSpMk id="52" creationId="{546A9BB7-D274-401D-D48E-05008F448C65}"/>
          </ac:grpSpMkLst>
        </pc:grpChg>
        <pc:picChg chg="mod">
          <ac:chgData name="Xing Xing (ENF)" userId="109372fa-277b-461c-8ff4-6d780d3602bd" providerId="ADAL" clId="{7E398D47-DD5E-4C08-ABBB-77FBE388D3D0}" dt="2023-06-16T02:58:48.024" v="201" actId="1076"/>
          <ac:picMkLst>
            <pc:docMk/>
            <pc:sldMk cId="4227873888" sldId="431"/>
            <ac:picMk id="20" creationId="{12BD03D3-6697-7CAA-BE05-567D1780B1F8}"/>
          </ac:picMkLst>
        </pc:picChg>
        <pc:picChg chg="mod">
          <ac:chgData name="Xing Xing (ENF)" userId="109372fa-277b-461c-8ff4-6d780d3602bd" providerId="ADAL" clId="{7E398D47-DD5E-4C08-ABBB-77FBE388D3D0}" dt="2023-06-16T02:58:48.024" v="201" actId="1076"/>
          <ac:picMkLst>
            <pc:docMk/>
            <pc:sldMk cId="4227873888" sldId="431"/>
            <ac:picMk id="22" creationId="{CB6FDC3F-EE42-CDF3-4A6E-E9E357EB1485}"/>
          </ac:picMkLst>
        </pc:picChg>
        <pc:picChg chg="mod">
          <ac:chgData name="Xing Xing (ENF)" userId="109372fa-277b-461c-8ff4-6d780d3602bd" providerId="ADAL" clId="{7E398D47-DD5E-4C08-ABBB-77FBE388D3D0}" dt="2023-06-16T02:58:48.024" v="201" actId="1076"/>
          <ac:picMkLst>
            <pc:docMk/>
            <pc:sldMk cId="4227873888" sldId="431"/>
            <ac:picMk id="24" creationId="{A1A453E4-B341-207C-1E6C-6327625D7731}"/>
          </ac:picMkLst>
        </pc:picChg>
        <pc:picChg chg="mod">
          <ac:chgData name="Xing Xing (ENF)" userId="109372fa-277b-461c-8ff4-6d780d3602bd" providerId="ADAL" clId="{7E398D47-DD5E-4C08-ABBB-77FBE388D3D0}" dt="2023-06-16T02:58:48.024" v="201" actId="1076"/>
          <ac:picMkLst>
            <pc:docMk/>
            <pc:sldMk cId="4227873888" sldId="431"/>
            <ac:picMk id="26" creationId="{EBD2628F-70B5-8E21-B1C2-89E6B6A7DDE6}"/>
          </ac:picMkLst>
        </pc:picChg>
        <pc:picChg chg="mod">
          <ac:chgData name="Xing Xing (ENF)" userId="109372fa-277b-461c-8ff4-6d780d3602bd" providerId="ADAL" clId="{7E398D47-DD5E-4C08-ABBB-77FBE388D3D0}" dt="2023-06-16T02:58:48.024" v="201" actId="1076"/>
          <ac:picMkLst>
            <pc:docMk/>
            <pc:sldMk cId="4227873888" sldId="431"/>
            <ac:picMk id="27" creationId="{096E6C3A-8405-1E5B-302A-1ECD7C43E559}"/>
          </ac:picMkLst>
        </pc:picChg>
        <pc:picChg chg="mod">
          <ac:chgData name="Xing Xing (ENF)" userId="109372fa-277b-461c-8ff4-6d780d3602bd" providerId="ADAL" clId="{7E398D47-DD5E-4C08-ABBB-77FBE388D3D0}" dt="2023-06-16T02:58:48.024" v="201" actId="1076"/>
          <ac:picMkLst>
            <pc:docMk/>
            <pc:sldMk cId="4227873888" sldId="431"/>
            <ac:picMk id="28" creationId="{710A6215-07F9-AEBC-AD99-4978CF6D9864}"/>
          </ac:picMkLst>
        </pc:picChg>
        <pc:picChg chg="mod">
          <ac:chgData name="Xing Xing (ENF)" userId="109372fa-277b-461c-8ff4-6d780d3602bd" providerId="ADAL" clId="{7E398D47-DD5E-4C08-ABBB-77FBE388D3D0}" dt="2023-06-16T02:58:48.024" v="201" actId="1076"/>
          <ac:picMkLst>
            <pc:docMk/>
            <pc:sldMk cId="4227873888" sldId="431"/>
            <ac:picMk id="29" creationId="{AA0D9B87-CAA5-0F4E-594A-DEFAD19091F6}"/>
          </ac:picMkLst>
        </pc:picChg>
        <pc:picChg chg="mod">
          <ac:chgData name="Xing Xing (ENF)" userId="109372fa-277b-461c-8ff4-6d780d3602bd" providerId="ADAL" clId="{7E398D47-DD5E-4C08-ABBB-77FBE388D3D0}" dt="2023-06-16T02:58:48.024" v="201" actId="1076"/>
          <ac:picMkLst>
            <pc:docMk/>
            <pc:sldMk cId="4227873888" sldId="431"/>
            <ac:picMk id="30" creationId="{C72DEFF1-3E20-215F-485C-56734D2CBC03}"/>
          </ac:picMkLst>
        </pc:picChg>
        <pc:picChg chg="mod">
          <ac:chgData name="Xing Xing (ENF)" userId="109372fa-277b-461c-8ff4-6d780d3602bd" providerId="ADAL" clId="{7E398D47-DD5E-4C08-ABBB-77FBE388D3D0}" dt="2023-06-16T02:58:48.024" v="201" actId="1076"/>
          <ac:picMkLst>
            <pc:docMk/>
            <pc:sldMk cId="4227873888" sldId="431"/>
            <ac:picMk id="31" creationId="{6A612E58-7192-32CD-3130-349DAABBA262}"/>
          </ac:picMkLst>
        </pc:picChg>
        <pc:picChg chg="mod">
          <ac:chgData name="Xing Xing (ENF)" userId="109372fa-277b-461c-8ff4-6d780d3602bd" providerId="ADAL" clId="{7E398D47-DD5E-4C08-ABBB-77FBE388D3D0}" dt="2023-06-16T02:58:48.024" v="201" actId="1076"/>
          <ac:picMkLst>
            <pc:docMk/>
            <pc:sldMk cId="4227873888" sldId="431"/>
            <ac:picMk id="32" creationId="{C690AE44-C650-73AE-F11F-51C61213660F}"/>
          </ac:picMkLst>
        </pc:picChg>
        <pc:picChg chg="add mod">
          <ac:chgData name="Xing Xing (ENF)" userId="109372fa-277b-461c-8ff4-6d780d3602bd" providerId="ADAL" clId="{7E398D47-DD5E-4C08-ABBB-77FBE388D3D0}" dt="2023-06-16T02:58:48.024" v="201" actId="1076"/>
          <ac:picMkLst>
            <pc:docMk/>
            <pc:sldMk cId="4227873888" sldId="431"/>
            <ac:picMk id="49" creationId="{18183127-22D9-D1BA-AA14-BFE06EF5A87E}"/>
          </ac:picMkLst>
        </pc:picChg>
        <pc:picChg chg="add mod">
          <ac:chgData name="Xing Xing (ENF)" userId="109372fa-277b-461c-8ff4-6d780d3602bd" providerId="ADAL" clId="{7E398D47-DD5E-4C08-ABBB-77FBE388D3D0}" dt="2023-06-16T02:58:48.024" v="201" actId="1076"/>
          <ac:picMkLst>
            <pc:docMk/>
            <pc:sldMk cId="4227873888" sldId="431"/>
            <ac:picMk id="50" creationId="{AA4C62DA-E7E9-61B7-A9F4-3F10FC290C80}"/>
          </ac:picMkLst>
        </pc:picChg>
        <pc:cxnChg chg="mod">
          <ac:chgData name="Xing Xing (ENF)" userId="109372fa-277b-461c-8ff4-6d780d3602bd" providerId="ADAL" clId="{7E398D47-DD5E-4C08-ABBB-77FBE388D3D0}" dt="2023-06-16T02:56:24.350" v="175" actId="164"/>
          <ac:cxnSpMkLst>
            <pc:docMk/>
            <pc:sldMk cId="4227873888" sldId="431"/>
            <ac:cxnSpMk id="43" creationId="{2AE01FA5-75D9-5359-3C07-281CF805F9BD}"/>
          </ac:cxnSpMkLst>
        </pc:cxnChg>
        <pc:cxnChg chg="mod">
          <ac:chgData name="Xing Xing (ENF)" userId="109372fa-277b-461c-8ff4-6d780d3602bd" providerId="ADAL" clId="{7E398D47-DD5E-4C08-ABBB-77FBE388D3D0}" dt="2023-06-16T02:56:24.350" v="175" actId="164"/>
          <ac:cxnSpMkLst>
            <pc:docMk/>
            <pc:sldMk cId="4227873888" sldId="431"/>
            <ac:cxnSpMk id="46" creationId="{2616A727-ADAC-D51F-B94E-7C9BC9B4473E}"/>
          </ac:cxnSpMkLst>
        </pc:cxnChg>
        <pc:cxnChg chg="mod">
          <ac:chgData name="Xing Xing (ENF)" userId="109372fa-277b-461c-8ff4-6d780d3602bd" providerId="ADAL" clId="{7E398D47-DD5E-4C08-ABBB-77FBE388D3D0}" dt="2023-06-16T02:56:24.350" v="175" actId="164"/>
          <ac:cxnSpMkLst>
            <pc:docMk/>
            <pc:sldMk cId="4227873888" sldId="431"/>
            <ac:cxnSpMk id="48" creationId="{EBFFF0B0-B1C1-D28D-DC85-F34248543A74}"/>
          </ac:cxnSpMkLst>
        </pc:cxnChg>
      </pc:sldChg>
      <pc:sldChg chg="addSp delSp modSp new mod modClrScheme chgLayout">
        <pc:chgData name="Xing Xing (ENF)" userId="109372fa-277b-461c-8ff4-6d780d3602bd" providerId="ADAL" clId="{7E398D47-DD5E-4C08-ABBB-77FBE388D3D0}" dt="2023-06-19T02:38:48.593" v="2121" actId="20577"/>
        <pc:sldMkLst>
          <pc:docMk/>
          <pc:sldMk cId="2148231284" sldId="432"/>
        </pc:sldMkLst>
        <pc:spChg chg="del mod ord">
          <ac:chgData name="Xing Xing (ENF)" userId="109372fa-277b-461c-8ff4-6d780d3602bd" providerId="ADAL" clId="{7E398D47-DD5E-4C08-ABBB-77FBE388D3D0}" dt="2023-06-16T07:59:16.030" v="531" actId="700"/>
          <ac:spMkLst>
            <pc:docMk/>
            <pc:sldMk cId="2148231284" sldId="432"/>
            <ac:spMk id="2" creationId="{47F246F1-4E5A-A0EB-8B8C-8532BFD7B3DE}"/>
          </ac:spMkLst>
        </pc:spChg>
        <pc:spChg chg="del mod ord">
          <ac:chgData name="Xing Xing (ENF)" userId="109372fa-277b-461c-8ff4-6d780d3602bd" providerId="ADAL" clId="{7E398D47-DD5E-4C08-ABBB-77FBE388D3D0}" dt="2023-06-16T07:59:16.030" v="531" actId="700"/>
          <ac:spMkLst>
            <pc:docMk/>
            <pc:sldMk cId="2148231284" sldId="432"/>
            <ac:spMk id="3" creationId="{7C2DAF47-948A-0159-6C17-ED774F4D6451}"/>
          </ac:spMkLst>
        </pc:spChg>
        <pc:spChg chg="add mod ord">
          <ac:chgData name="Xing Xing (ENF)" userId="109372fa-277b-461c-8ff4-6d780d3602bd" providerId="ADAL" clId="{7E398D47-DD5E-4C08-ABBB-77FBE388D3D0}" dt="2023-06-16T07:59:16.030" v="531" actId="700"/>
          <ac:spMkLst>
            <pc:docMk/>
            <pc:sldMk cId="2148231284" sldId="432"/>
            <ac:spMk id="4" creationId="{A8501A04-1090-8B56-CC9D-49783D205D6D}"/>
          </ac:spMkLst>
        </pc:spChg>
        <pc:spChg chg="add del mod ord">
          <ac:chgData name="Xing Xing (ENF)" userId="109372fa-277b-461c-8ff4-6d780d3602bd" providerId="ADAL" clId="{7E398D47-DD5E-4C08-ABBB-77FBE388D3D0}" dt="2023-06-16T07:59:17.585" v="532" actId="478"/>
          <ac:spMkLst>
            <pc:docMk/>
            <pc:sldMk cId="2148231284" sldId="432"/>
            <ac:spMk id="5" creationId="{C222BD6E-D9A3-35EB-9FB1-18BC1B4CB0BF}"/>
          </ac:spMkLst>
        </pc:spChg>
        <pc:spChg chg="add del mod">
          <ac:chgData name="Xing Xing (ENF)" userId="109372fa-277b-461c-8ff4-6d780d3602bd" providerId="ADAL" clId="{7E398D47-DD5E-4C08-ABBB-77FBE388D3D0}" dt="2023-06-16T07:59:44.164" v="539" actId="478"/>
          <ac:spMkLst>
            <pc:docMk/>
            <pc:sldMk cId="2148231284" sldId="432"/>
            <ac:spMk id="9" creationId="{19F60D32-1564-E2C0-DDCB-4D2B73CC7CDA}"/>
          </ac:spMkLst>
        </pc:spChg>
        <pc:spChg chg="mod ord topLvl">
          <ac:chgData name="Xing Xing (ENF)" userId="109372fa-277b-461c-8ff4-6d780d3602bd" providerId="ADAL" clId="{7E398D47-DD5E-4C08-ABBB-77FBE388D3D0}" dt="2023-06-19T02:30:07.164" v="1856" actId="166"/>
          <ac:spMkLst>
            <pc:docMk/>
            <pc:sldMk cId="2148231284" sldId="432"/>
            <ac:spMk id="11" creationId="{ACF91EFF-BDE7-E913-637F-A219E1DA566B}"/>
          </ac:spMkLst>
        </pc:spChg>
        <pc:spChg chg="del mod topLvl">
          <ac:chgData name="Xing Xing (ENF)" userId="109372fa-277b-461c-8ff4-6d780d3602bd" providerId="ADAL" clId="{7E398D47-DD5E-4C08-ABBB-77FBE388D3D0}" dt="2023-06-16T08:03:41.052" v="663" actId="478"/>
          <ac:spMkLst>
            <pc:docMk/>
            <pc:sldMk cId="2148231284" sldId="432"/>
            <ac:spMk id="12" creationId="{C262A8A7-A412-B5FA-C9D8-BA8BB5396416}"/>
          </ac:spMkLst>
        </pc:spChg>
        <pc:spChg chg="add del mod">
          <ac:chgData name="Xing Xing (ENF)" userId="109372fa-277b-461c-8ff4-6d780d3602bd" providerId="ADAL" clId="{7E398D47-DD5E-4C08-ABBB-77FBE388D3D0}" dt="2023-06-16T08:04:52.328" v="683" actId="478"/>
          <ac:spMkLst>
            <pc:docMk/>
            <pc:sldMk cId="2148231284" sldId="432"/>
            <ac:spMk id="13" creationId="{B78F564F-2F4E-0495-2D80-FAAA95CC997E}"/>
          </ac:spMkLst>
        </pc:spChg>
        <pc:spChg chg="add del mod">
          <ac:chgData name="Xing Xing (ENF)" userId="109372fa-277b-461c-8ff4-6d780d3602bd" providerId="ADAL" clId="{7E398D47-DD5E-4C08-ABBB-77FBE388D3D0}" dt="2023-06-16T08:03:15.705" v="658" actId="478"/>
          <ac:spMkLst>
            <pc:docMk/>
            <pc:sldMk cId="2148231284" sldId="432"/>
            <ac:spMk id="14" creationId="{ECC5D0AF-52CA-7030-78A3-835F7254930D}"/>
          </ac:spMkLst>
        </pc:spChg>
        <pc:spChg chg="add del mod">
          <ac:chgData name="Xing Xing (ENF)" userId="109372fa-277b-461c-8ff4-6d780d3602bd" providerId="ADAL" clId="{7E398D47-DD5E-4C08-ABBB-77FBE388D3D0}" dt="2023-06-16T08:03:15.705" v="658" actId="478"/>
          <ac:spMkLst>
            <pc:docMk/>
            <pc:sldMk cId="2148231284" sldId="432"/>
            <ac:spMk id="15" creationId="{70BD459F-1187-C18D-7E4A-9E28290DAE7E}"/>
          </ac:spMkLst>
        </pc:spChg>
        <pc:spChg chg="del mod topLvl">
          <ac:chgData name="Xing Xing (ENF)" userId="109372fa-277b-461c-8ff4-6d780d3602bd" providerId="ADAL" clId="{7E398D47-DD5E-4C08-ABBB-77FBE388D3D0}" dt="2023-06-16T08:03:43.778" v="664" actId="478"/>
          <ac:spMkLst>
            <pc:docMk/>
            <pc:sldMk cId="2148231284" sldId="432"/>
            <ac:spMk id="17" creationId="{CFAB5473-8615-9126-E62E-D629ECAFEC6C}"/>
          </ac:spMkLst>
        </pc:spChg>
        <pc:spChg chg="mod topLvl">
          <ac:chgData name="Xing Xing (ENF)" userId="109372fa-277b-461c-8ff4-6d780d3602bd" providerId="ADAL" clId="{7E398D47-DD5E-4C08-ABBB-77FBE388D3D0}" dt="2023-06-16T08:54:17.140" v="1144" actId="207"/>
          <ac:spMkLst>
            <pc:docMk/>
            <pc:sldMk cId="2148231284" sldId="432"/>
            <ac:spMk id="18" creationId="{8C93B0D2-A264-2219-C8CE-A61DF5A09BCA}"/>
          </ac:spMkLst>
        </pc:spChg>
        <pc:spChg chg="add mod">
          <ac:chgData name="Xing Xing (ENF)" userId="109372fa-277b-461c-8ff4-6d780d3602bd" providerId="ADAL" clId="{7E398D47-DD5E-4C08-ABBB-77FBE388D3D0}" dt="2023-06-19T02:38:48.593" v="2121" actId="20577"/>
          <ac:spMkLst>
            <pc:docMk/>
            <pc:sldMk cId="2148231284" sldId="432"/>
            <ac:spMk id="19" creationId="{ED4DABD6-EA29-3265-8220-C960E9E2B996}"/>
          </ac:spMkLst>
        </pc:spChg>
        <pc:spChg chg="add mod">
          <ac:chgData name="Xing Xing (ENF)" userId="109372fa-277b-461c-8ff4-6d780d3602bd" providerId="ADAL" clId="{7E398D47-DD5E-4C08-ABBB-77FBE388D3D0}" dt="2023-06-16T08:04:13.633" v="681" actId="1036"/>
          <ac:spMkLst>
            <pc:docMk/>
            <pc:sldMk cId="2148231284" sldId="432"/>
            <ac:spMk id="20" creationId="{BC6EBA1D-EBF9-7E8D-2CBC-B77FBDED9C53}"/>
          </ac:spMkLst>
        </pc:spChg>
        <pc:spChg chg="add mod">
          <ac:chgData name="Xing Xing (ENF)" userId="109372fa-277b-461c-8ff4-6d780d3602bd" providerId="ADAL" clId="{7E398D47-DD5E-4C08-ABBB-77FBE388D3D0}" dt="2023-06-16T08:08:20.901" v="859" actId="1076"/>
          <ac:spMkLst>
            <pc:docMk/>
            <pc:sldMk cId="2148231284" sldId="432"/>
            <ac:spMk id="21" creationId="{33D18DE6-16D2-C4C7-77B7-E76FA1A7C18B}"/>
          </ac:spMkLst>
        </pc:spChg>
        <pc:spChg chg="add mod">
          <ac:chgData name="Xing Xing (ENF)" userId="109372fa-277b-461c-8ff4-6d780d3602bd" providerId="ADAL" clId="{7E398D47-DD5E-4C08-ABBB-77FBE388D3D0}" dt="2023-06-16T08:04:13.633" v="681" actId="1036"/>
          <ac:spMkLst>
            <pc:docMk/>
            <pc:sldMk cId="2148231284" sldId="432"/>
            <ac:spMk id="22" creationId="{13818A1A-9491-89F5-0D16-049896F022E5}"/>
          </ac:spMkLst>
        </pc:spChg>
        <pc:grpChg chg="add del mod">
          <ac:chgData name="Xing Xing (ENF)" userId="109372fa-277b-461c-8ff4-6d780d3602bd" providerId="ADAL" clId="{7E398D47-DD5E-4C08-ABBB-77FBE388D3D0}" dt="2023-06-16T08:03:41.052" v="663" actId="478"/>
          <ac:grpSpMkLst>
            <pc:docMk/>
            <pc:sldMk cId="2148231284" sldId="432"/>
            <ac:grpSpMk id="10" creationId="{9144A719-DF97-6929-53E8-647748ECF8F7}"/>
          </ac:grpSpMkLst>
        </pc:grpChg>
        <pc:grpChg chg="add del mod">
          <ac:chgData name="Xing Xing (ENF)" userId="109372fa-277b-461c-8ff4-6d780d3602bd" providerId="ADAL" clId="{7E398D47-DD5E-4C08-ABBB-77FBE388D3D0}" dt="2023-06-16T08:03:43.778" v="664" actId="478"/>
          <ac:grpSpMkLst>
            <pc:docMk/>
            <pc:sldMk cId="2148231284" sldId="432"/>
            <ac:grpSpMk id="16" creationId="{D3183596-9479-0573-8A0D-C02F83187694}"/>
          </ac:grpSpMkLst>
        </pc:grpChg>
        <pc:picChg chg="add del mod">
          <ac:chgData name="Xing Xing (ENF)" userId="109372fa-277b-461c-8ff4-6d780d3602bd" providerId="ADAL" clId="{7E398D47-DD5E-4C08-ABBB-77FBE388D3D0}" dt="2023-06-16T08:06:52.176" v="744" actId="478"/>
          <ac:picMkLst>
            <pc:docMk/>
            <pc:sldMk cId="2148231284" sldId="432"/>
            <ac:picMk id="6" creationId="{69FD94F6-C810-84C3-5019-B600437C02BA}"/>
          </ac:picMkLst>
        </pc:picChg>
        <pc:picChg chg="add mod">
          <ac:chgData name="Xing Xing (ENF)" userId="109372fa-277b-461c-8ff4-6d780d3602bd" providerId="ADAL" clId="{7E398D47-DD5E-4C08-ABBB-77FBE388D3D0}" dt="2023-06-16T08:05:03.130" v="684" actId="1076"/>
          <ac:picMkLst>
            <pc:docMk/>
            <pc:sldMk cId="2148231284" sldId="432"/>
            <ac:picMk id="7" creationId="{485B8E0F-1EBD-F1C0-8253-228E979F7E16}"/>
          </ac:picMkLst>
        </pc:picChg>
        <pc:picChg chg="add mod">
          <ac:chgData name="Xing Xing (ENF)" userId="109372fa-277b-461c-8ff4-6d780d3602bd" providerId="ADAL" clId="{7E398D47-DD5E-4C08-ABBB-77FBE388D3D0}" dt="2023-06-16T08:05:05.818" v="685" actId="1076"/>
          <ac:picMkLst>
            <pc:docMk/>
            <pc:sldMk cId="2148231284" sldId="432"/>
            <ac:picMk id="8" creationId="{8D9EEEB2-8955-8936-FDA4-3CA7392BC7B4}"/>
          </ac:picMkLst>
        </pc:picChg>
        <pc:picChg chg="add mod modCrop">
          <ac:chgData name="Xing Xing (ENF)" userId="109372fa-277b-461c-8ff4-6d780d3602bd" providerId="ADAL" clId="{7E398D47-DD5E-4C08-ABBB-77FBE388D3D0}" dt="2023-06-16T08:43:10.243" v="1009" actId="1076"/>
          <ac:picMkLst>
            <pc:docMk/>
            <pc:sldMk cId="2148231284" sldId="432"/>
            <ac:picMk id="23" creationId="{A497C790-28CC-38E6-6E97-A55077E40033}"/>
          </ac:picMkLst>
        </pc:picChg>
      </pc:sldChg>
      <pc:sldChg chg="addSp delSp modSp new del mod modClrScheme chgLayout">
        <pc:chgData name="Xing Xing (ENF)" userId="109372fa-277b-461c-8ff4-6d780d3602bd" providerId="ADAL" clId="{7E398D47-DD5E-4C08-ABBB-77FBE388D3D0}" dt="2023-06-19T02:39:03.299" v="2122" actId="2696"/>
        <pc:sldMkLst>
          <pc:docMk/>
          <pc:sldMk cId="3062544636" sldId="433"/>
        </pc:sldMkLst>
        <pc:spChg chg="del mod ord">
          <ac:chgData name="Xing Xing (ENF)" userId="109372fa-277b-461c-8ff4-6d780d3602bd" providerId="ADAL" clId="{7E398D47-DD5E-4C08-ABBB-77FBE388D3D0}" dt="2023-06-16T08:08:30.855" v="861" actId="700"/>
          <ac:spMkLst>
            <pc:docMk/>
            <pc:sldMk cId="3062544636" sldId="433"/>
            <ac:spMk id="2" creationId="{2F598DD0-FECA-1AED-F5E9-948D5F076E98}"/>
          </ac:spMkLst>
        </pc:spChg>
        <pc:spChg chg="del mod ord">
          <ac:chgData name="Xing Xing (ENF)" userId="109372fa-277b-461c-8ff4-6d780d3602bd" providerId="ADAL" clId="{7E398D47-DD5E-4C08-ABBB-77FBE388D3D0}" dt="2023-06-16T08:08:30.855" v="861" actId="700"/>
          <ac:spMkLst>
            <pc:docMk/>
            <pc:sldMk cId="3062544636" sldId="433"/>
            <ac:spMk id="3" creationId="{30243EB0-0D18-D58A-4E46-5314A838985F}"/>
          </ac:spMkLst>
        </pc:spChg>
        <pc:spChg chg="add mod ord">
          <ac:chgData name="Xing Xing (ENF)" userId="109372fa-277b-461c-8ff4-6d780d3602bd" providerId="ADAL" clId="{7E398D47-DD5E-4C08-ABBB-77FBE388D3D0}" dt="2023-06-16T08:08:30.855" v="861" actId="700"/>
          <ac:spMkLst>
            <pc:docMk/>
            <pc:sldMk cId="3062544636" sldId="433"/>
            <ac:spMk id="4" creationId="{82FAA89E-5CE0-CCAA-3726-88D73AF87E5D}"/>
          </ac:spMkLst>
        </pc:spChg>
        <pc:spChg chg="add mod ord">
          <ac:chgData name="Xing Xing (ENF)" userId="109372fa-277b-461c-8ff4-6d780d3602bd" providerId="ADAL" clId="{7E398D47-DD5E-4C08-ABBB-77FBE388D3D0}" dt="2023-06-16T08:08:35.381" v="866" actId="14100"/>
          <ac:spMkLst>
            <pc:docMk/>
            <pc:sldMk cId="3062544636" sldId="433"/>
            <ac:spMk id="5" creationId="{6F402687-69BE-CEDF-63D7-32112CF4C6E5}"/>
          </ac:spMkLst>
        </pc:spChg>
        <pc:spChg chg="add mod ord">
          <ac:chgData name="Xing Xing (ENF)" userId="109372fa-277b-461c-8ff4-6d780d3602bd" providerId="ADAL" clId="{7E398D47-DD5E-4C08-ABBB-77FBE388D3D0}" dt="2023-06-19T02:30:01.696" v="1855" actId="166"/>
          <ac:spMkLst>
            <pc:docMk/>
            <pc:sldMk cId="3062544636" sldId="433"/>
            <ac:spMk id="8" creationId="{B0F5221B-C131-CFFA-679F-D3F29EC3763A}"/>
          </ac:spMkLst>
        </pc:spChg>
        <pc:spChg chg="add mod">
          <ac:chgData name="Xing Xing (ENF)" userId="109372fa-277b-461c-8ff4-6d780d3602bd" providerId="ADAL" clId="{7E398D47-DD5E-4C08-ABBB-77FBE388D3D0}" dt="2023-06-16T08:54:28.586" v="1146" actId="207"/>
          <ac:spMkLst>
            <pc:docMk/>
            <pc:sldMk cId="3062544636" sldId="433"/>
            <ac:spMk id="9" creationId="{D7616F74-001F-4013-7CA9-853E548B6B63}"/>
          </ac:spMkLst>
        </pc:spChg>
        <pc:spChg chg="add mod">
          <ac:chgData name="Xing Xing (ENF)" userId="109372fa-277b-461c-8ff4-6d780d3602bd" providerId="ADAL" clId="{7E398D47-DD5E-4C08-ABBB-77FBE388D3D0}" dt="2023-06-16T08:08:42.304" v="867"/>
          <ac:spMkLst>
            <pc:docMk/>
            <pc:sldMk cId="3062544636" sldId="433"/>
            <ac:spMk id="10" creationId="{B9B500F8-CD28-3F80-20BA-1B87956EB965}"/>
          </ac:spMkLst>
        </pc:spChg>
        <pc:spChg chg="add mod">
          <ac:chgData name="Xing Xing (ENF)" userId="109372fa-277b-461c-8ff4-6d780d3602bd" providerId="ADAL" clId="{7E398D47-DD5E-4C08-ABBB-77FBE388D3D0}" dt="2023-06-16T08:08:42.304" v="867"/>
          <ac:spMkLst>
            <pc:docMk/>
            <pc:sldMk cId="3062544636" sldId="433"/>
            <ac:spMk id="11" creationId="{93442528-E9AC-CFFF-964A-B787365A8BCC}"/>
          </ac:spMkLst>
        </pc:spChg>
        <pc:spChg chg="add mod">
          <ac:chgData name="Xing Xing (ENF)" userId="109372fa-277b-461c-8ff4-6d780d3602bd" providerId="ADAL" clId="{7E398D47-DD5E-4C08-ABBB-77FBE388D3D0}" dt="2023-06-16T08:08:42.304" v="867"/>
          <ac:spMkLst>
            <pc:docMk/>
            <pc:sldMk cId="3062544636" sldId="433"/>
            <ac:spMk id="12" creationId="{BDD0F9EE-FFDB-8AE0-6692-983F00FBDDC0}"/>
          </ac:spMkLst>
        </pc:spChg>
        <pc:picChg chg="add mod">
          <ac:chgData name="Xing Xing (ENF)" userId="109372fa-277b-461c-8ff4-6d780d3602bd" providerId="ADAL" clId="{7E398D47-DD5E-4C08-ABBB-77FBE388D3D0}" dt="2023-06-16T08:08:42.304" v="867"/>
          <ac:picMkLst>
            <pc:docMk/>
            <pc:sldMk cId="3062544636" sldId="433"/>
            <ac:picMk id="6" creationId="{7367338E-D541-120E-C6B2-B71E95A87B1C}"/>
          </ac:picMkLst>
        </pc:picChg>
        <pc:picChg chg="add mod">
          <ac:chgData name="Xing Xing (ENF)" userId="109372fa-277b-461c-8ff4-6d780d3602bd" providerId="ADAL" clId="{7E398D47-DD5E-4C08-ABBB-77FBE388D3D0}" dt="2023-06-16T08:08:42.304" v="867"/>
          <ac:picMkLst>
            <pc:docMk/>
            <pc:sldMk cId="3062544636" sldId="433"/>
            <ac:picMk id="7" creationId="{82EC2D37-737C-1DA4-2AE0-8CDC33E24610}"/>
          </ac:picMkLst>
        </pc:picChg>
        <pc:picChg chg="add mod">
          <ac:chgData name="Xing Xing (ENF)" userId="109372fa-277b-461c-8ff4-6d780d3602bd" providerId="ADAL" clId="{7E398D47-DD5E-4C08-ABBB-77FBE388D3D0}" dt="2023-06-16T08:08:42.304" v="867"/>
          <ac:picMkLst>
            <pc:docMk/>
            <pc:sldMk cId="3062544636" sldId="433"/>
            <ac:picMk id="13" creationId="{96CB095E-0020-740D-4D5B-BC161CDA253A}"/>
          </ac:picMkLst>
        </pc:picChg>
      </pc:sldChg>
      <pc:sldChg chg="addSp delSp modSp add mod">
        <pc:chgData name="Xing Xing (ENF)" userId="109372fa-277b-461c-8ff4-6d780d3602bd" providerId="ADAL" clId="{7E398D47-DD5E-4C08-ABBB-77FBE388D3D0}" dt="2023-06-19T02:39:25.622" v="2132" actId="478"/>
        <pc:sldMkLst>
          <pc:docMk/>
          <pc:sldMk cId="839937290" sldId="434"/>
        </pc:sldMkLst>
        <pc:spChg chg="mod">
          <ac:chgData name="Xing Xing (ENF)" userId="109372fa-277b-461c-8ff4-6d780d3602bd" providerId="ADAL" clId="{7E398D47-DD5E-4C08-ABBB-77FBE388D3D0}" dt="2023-06-19T02:39:18.223" v="2131" actId="20577"/>
          <ac:spMkLst>
            <pc:docMk/>
            <pc:sldMk cId="839937290" sldId="434"/>
            <ac:spMk id="5" creationId="{6F402687-69BE-CEDF-63D7-32112CF4C6E5}"/>
          </ac:spMkLst>
        </pc:spChg>
        <pc:spChg chg="mod ord">
          <ac:chgData name="Xing Xing (ENF)" userId="109372fa-277b-461c-8ff4-6d780d3602bd" providerId="ADAL" clId="{7E398D47-DD5E-4C08-ABBB-77FBE388D3D0}" dt="2023-06-19T02:29:55.154" v="1854" actId="166"/>
          <ac:spMkLst>
            <pc:docMk/>
            <pc:sldMk cId="839937290" sldId="434"/>
            <ac:spMk id="8" creationId="{B0F5221B-C131-CFFA-679F-D3F29EC3763A}"/>
          </ac:spMkLst>
        </pc:spChg>
        <pc:spChg chg="mod">
          <ac:chgData name="Xing Xing (ENF)" userId="109372fa-277b-461c-8ff4-6d780d3602bd" providerId="ADAL" clId="{7E398D47-DD5E-4C08-ABBB-77FBE388D3D0}" dt="2023-06-16T08:54:37.138" v="1148" actId="207"/>
          <ac:spMkLst>
            <pc:docMk/>
            <pc:sldMk cId="839937290" sldId="434"/>
            <ac:spMk id="9" creationId="{D7616F74-001F-4013-7CA9-853E548B6B63}"/>
          </ac:spMkLst>
        </pc:spChg>
        <pc:spChg chg="del">
          <ac:chgData name="Xing Xing (ENF)" userId="109372fa-277b-461c-8ff4-6d780d3602bd" providerId="ADAL" clId="{7E398D47-DD5E-4C08-ABBB-77FBE388D3D0}" dt="2023-06-19T02:39:25.622" v="2132" actId="478"/>
          <ac:spMkLst>
            <pc:docMk/>
            <pc:sldMk cId="839937290" sldId="434"/>
            <ac:spMk id="11" creationId="{93442528-E9AC-CFFF-964A-B787365A8BCC}"/>
          </ac:spMkLst>
        </pc:spChg>
        <pc:spChg chg="add mod">
          <ac:chgData name="Xing Xing (ENF)" userId="109372fa-277b-461c-8ff4-6d780d3602bd" providerId="ADAL" clId="{7E398D47-DD5E-4C08-ABBB-77FBE388D3D0}" dt="2023-06-16T08:20:01.388" v="884"/>
          <ac:spMkLst>
            <pc:docMk/>
            <pc:sldMk cId="839937290" sldId="434"/>
            <ac:spMk id="15" creationId="{18937059-D91E-FAD6-EF5C-66610886FE77}"/>
          </ac:spMkLst>
        </pc:spChg>
        <pc:picChg chg="add del">
          <ac:chgData name="Xing Xing (ENF)" userId="109372fa-277b-461c-8ff4-6d780d3602bd" providerId="ADAL" clId="{7E398D47-DD5E-4C08-ABBB-77FBE388D3D0}" dt="2023-06-16T08:18:35.423" v="871" actId="478"/>
          <ac:picMkLst>
            <pc:docMk/>
            <pc:sldMk cId="839937290" sldId="434"/>
            <ac:picMk id="2" creationId="{EB343BF6-F086-B329-C84B-AD92958B7FA4}"/>
          </ac:picMkLst>
        </pc:picChg>
        <pc:picChg chg="add del">
          <ac:chgData name="Xing Xing (ENF)" userId="109372fa-277b-461c-8ff4-6d780d3602bd" providerId="ADAL" clId="{7E398D47-DD5E-4C08-ABBB-77FBE388D3D0}" dt="2023-06-16T08:19:04.997" v="873" actId="21"/>
          <ac:picMkLst>
            <pc:docMk/>
            <pc:sldMk cId="839937290" sldId="434"/>
            <ac:picMk id="3" creationId="{0C637CBC-CA18-15F0-EF4D-F5D0EBF594EC}"/>
          </ac:picMkLst>
        </pc:picChg>
        <pc:picChg chg="add del mod modCrop">
          <ac:chgData name="Xing Xing (ENF)" userId="109372fa-277b-461c-8ff4-6d780d3602bd" providerId="ADAL" clId="{7E398D47-DD5E-4C08-ABBB-77FBE388D3D0}" dt="2023-06-16T08:22:09.686" v="898" actId="21"/>
          <ac:picMkLst>
            <pc:docMk/>
            <pc:sldMk cId="839937290" sldId="434"/>
            <ac:picMk id="14" creationId="{F3E437DC-5C0E-5041-0C53-B67504CCAC33}"/>
          </ac:picMkLst>
        </pc:picChg>
        <pc:picChg chg="add mod">
          <ac:chgData name="Xing Xing (ENF)" userId="109372fa-277b-461c-8ff4-6d780d3602bd" providerId="ADAL" clId="{7E398D47-DD5E-4C08-ABBB-77FBE388D3D0}" dt="2023-06-16T08:22:22.123" v="901" actId="1076"/>
          <ac:picMkLst>
            <pc:docMk/>
            <pc:sldMk cId="839937290" sldId="434"/>
            <ac:picMk id="16" creationId="{0610D539-C836-BF46-5606-F58C7D9A9E38}"/>
          </ac:picMkLst>
        </pc:picChg>
        <pc:picChg chg="add del mod">
          <ac:chgData name="Xing Xing (ENF)" userId="109372fa-277b-461c-8ff4-6d780d3602bd" providerId="ADAL" clId="{7E398D47-DD5E-4C08-ABBB-77FBE388D3D0}" dt="2023-06-16T08:18:35.423" v="871" actId="478"/>
          <ac:picMkLst>
            <pc:docMk/>
            <pc:sldMk cId="839937290" sldId="434"/>
            <ac:picMk id="2050" creationId="{3F6B9C36-B8B2-4B8C-137B-F48D543B6C7B}"/>
          </ac:picMkLst>
        </pc:picChg>
      </pc:sldChg>
      <pc:sldChg chg="addSp delSp modSp add del mod">
        <pc:chgData name="Xing Xing (ENF)" userId="109372fa-277b-461c-8ff4-6d780d3602bd" providerId="ADAL" clId="{7E398D47-DD5E-4C08-ABBB-77FBE388D3D0}" dt="2023-06-19T02:36:54.213" v="2027" actId="47"/>
        <pc:sldMkLst>
          <pc:docMk/>
          <pc:sldMk cId="518955057" sldId="435"/>
        </pc:sldMkLst>
        <pc:spChg chg="add mod">
          <ac:chgData name="Xing Xing (ENF)" userId="109372fa-277b-461c-8ff4-6d780d3602bd" providerId="ADAL" clId="{7E398D47-DD5E-4C08-ABBB-77FBE388D3D0}" dt="2023-06-16T08:40:48.132" v="994" actId="14100"/>
          <ac:spMkLst>
            <pc:docMk/>
            <pc:sldMk cId="518955057" sldId="435"/>
            <ac:spMk id="2" creationId="{36E0E29D-546D-6DDE-8B7E-C787FFF395FD}"/>
          </ac:spMkLst>
        </pc:spChg>
        <pc:spChg chg="mod">
          <ac:chgData name="Xing Xing (ENF)" userId="109372fa-277b-461c-8ff4-6d780d3602bd" providerId="ADAL" clId="{7E398D47-DD5E-4C08-ABBB-77FBE388D3D0}" dt="2023-06-16T08:42:36.949" v="1006" actId="688"/>
          <ac:spMkLst>
            <pc:docMk/>
            <pc:sldMk cId="518955057" sldId="435"/>
            <ac:spMk id="8" creationId="{B0F5221B-C131-CFFA-679F-D3F29EC3763A}"/>
          </ac:spMkLst>
        </pc:spChg>
        <pc:spChg chg="mod">
          <ac:chgData name="Xing Xing (ENF)" userId="109372fa-277b-461c-8ff4-6d780d3602bd" providerId="ADAL" clId="{7E398D47-DD5E-4C08-ABBB-77FBE388D3D0}" dt="2023-06-16T08:42:42.224" v="1007" actId="688"/>
          <ac:spMkLst>
            <pc:docMk/>
            <pc:sldMk cId="518955057" sldId="435"/>
            <ac:spMk id="9" creationId="{D7616F74-001F-4013-7CA9-853E548B6B63}"/>
          </ac:spMkLst>
        </pc:spChg>
        <pc:spChg chg="mod">
          <ac:chgData name="Xing Xing (ENF)" userId="109372fa-277b-461c-8ff4-6d780d3602bd" providerId="ADAL" clId="{7E398D47-DD5E-4C08-ABBB-77FBE388D3D0}" dt="2023-06-16T08:35:25.074" v="951" actId="688"/>
          <ac:spMkLst>
            <pc:docMk/>
            <pc:sldMk cId="518955057" sldId="435"/>
            <ac:spMk id="10" creationId="{B9B500F8-CD28-3F80-20BA-1B87956EB965}"/>
          </ac:spMkLst>
        </pc:spChg>
        <pc:spChg chg="mod">
          <ac:chgData name="Xing Xing (ENF)" userId="109372fa-277b-461c-8ff4-6d780d3602bd" providerId="ADAL" clId="{7E398D47-DD5E-4C08-ABBB-77FBE388D3D0}" dt="2023-06-16T08:35:25.667" v="952" actId="1076"/>
          <ac:spMkLst>
            <pc:docMk/>
            <pc:sldMk cId="518955057" sldId="435"/>
            <ac:spMk id="12" creationId="{BDD0F9EE-FFDB-8AE0-6692-983F00FBDDC0}"/>
          </ac:spMkLst>
        </pc:spChg>
        <pc:spChg chg="del">
          <ac:chgData name="Xing Xing (ENF)" userId="109372fa-277b-461c-8ff4-6d780d3602bd" providerId="ADAL" clId="{7E398D47-DD5E-4C08-ABBB-77FBE388D3D0}" dt="2023-06-16T08:25:10.581" v="928" actId="21"/>
          <ac:spMkLst>
            <pc:docMk/>
            <pc:sldMk cId="518955057" sldId="435"/>
            <ac:spMk id="15" creationId="{18937059-D91E-FAD6-EF5C-66610886FE77}"/>
          </ac:spMkLst>
        </pc:spChg>
        <pc:spChg chg="add mod">
          <ac:chgData name="Xing Xing (ENF)" userId="109372fa-277b-461c-8ff4-6d780d3602bd" providerId="ADAL" clId="{7E398D47-DD5E-4C08-ABBB-77FBE388D3D0}" dt="2023-06-16T08:40:51.576" v="995" actId="1076"/>
          <ac:spMkLst>
            <pc:docMk/>
            <pc:sldMk cId="518955057" sldId="435"/>
            <ac:spMk id="16" creationId="{895AC7EF-22A4-6E4E-081C-A06B1A85EDA2}"/>
          </ac:spMkLst>
        </pc:spChg>
        <pc:spChg chg="add del mod">
          <ac:chgData name="Xing Xing (ENF)" userId="109372fa-277b-461c-8ff4-6d780d3602bd" providerId="ADAL" clId="{7E398D47-DD5E-4C08-ABBB-77FBE388D3D0}" dt="2023-06-16T08:35:53.489" v="958" actId="478"/>
          <ac:spMkLst>
            <pc:docMk/>
            <pc:sldMk cId="518955057" sldId="435"/>
            <ac:spMk id="17" creationId="{240D25BB-4B93-D26C-1C99-F0095BDCA969}"/>
          </ac:spMkLst>
        </pc:spChg>
        <pc:picChg chg="add mod modCrop">
          <ac:chgData name="Xing Xing (ENF)" userId="109372fa-277b-461c-8ff4-6d780d3602bd" providerId="ADAL" clId="{7E398D47-DD5E-4C08-ABBB-77FBE388D3D0}" dt="2023-06-16T08:41:52.590" v="1001" actId="1076"/>
          <ac:picMkLst>
            <pc:docMk/>
            <pc:sldMk cId="518955057" sldId="435"/>
            <ac:picMk id="3" creationId="{01807DFC-3EF7-C768-EDC3-FF845589C0D9}"/>
          </ac:picMkLst>
        </pc:picChg>
        <pc:picChg chg="mod">
          <ac:chgData name="Xing Xing (ENF)" userId="109372fa-277b-461c-8ff4-6d780d3602bd" providerId="ADAL" clId="{7E398D47-DD5E-4C08-ABBB-77FBE388D3D0}" dt="2023-06-16T08:41:20.559" v="998" actId="1076"/>
          <ac:picMkLst>
            <pc:docMk/>
            <pc:sldMk cId="518955057" sldId="435"/>
            <ac:picMk id="6" creationId="{7367338E-D541-120E-C6B2-B71E95A87B1C}"/>
          </ac:picMkLst>
        </pc:picChg>
        <pc:picChg chg="mod ord">
          <ac:chgData name="Xing Xing (ENF)" userId="109372fa-277b-461c-8ff4-6d780d3602bd" providerId="ADAL" clId="{7E398D47-DD5E-4C08-ABBB-77FBE388D3D0}" dt="2023-06-16T08:41:44.728" v="1000" actId="1076"/>
          <ac:picMkLst>
            <pc:docMk/>
            <pc:sldMk cId="518955057" sldId="435"/>
            <ac:picMk id="7" creationId="{82EC2D37-737C-1DA4-2AE0-8CDC33E24610}"/>
          </ac:picMkLst>
        </pc:picChg>
        <pc:picChg chg="mod">
          <ac:chgData name="Xing Xing (ENF)" userId="109372fa-277b-461c-8ff4-6d780d3602bd" providerId="ADAL" clId="{7E398D47-DD5E-4C08-ABBB-77FBE388D3D0}" dt="2023-06-16T08:41:36.336" v="999" actId="1076"/>
          <ac:picMkLst>
            <pc:docMk/>
            <pc:sldMk cId="518955057" sldId="435"/>
            <ac:picMk id="13" creationId="{96CB095E-0020-740D-4D5B-BC161CDA253A}"/>
          </ac:picMkLst>
        </pc:picChg>
        <pc:picChg chg="del">
          <ac:chgData name="Xing Xing (ENF)" userId="109372fa-277b-461c-8ff4-6d780d3602bd" providerId="ADAL" clId="{7E398D47-DD5E-4C08-ABBB-77FBE388D3D0}" dt="2023-06-16T08:22:06.860" v="897" actId="21"/>
          <ac:picMkLst>
            <pc:docMk/>
            <pc:sldMk cId="518955057" sldId="435"/>
            <ac:picMk id="14" creationId="{F3E437DC-5C0E-5041-0C53-B67504CCAC33}"/>
          </ac:picMkLst>
        </pc:picChg>
        <pc:cxnChg chg="add mod">
          <ac:chgData name="Xing Xing (ENF)" userId="109372fa-277b-461c-8ff4-6d780d3602bd" providerId="ADAL" clId="{7E398D47-DD5E-4C08-ABBB-77FBE388D3D0}" dt="2023-06-16T08:36:27.011" v="965" actId="1076"/>
          <ac:cxnSpMkLst>
            <pc:docMk/>
            <pc:sldMk cId="518955057" sldId="435"/>
            <ac:cxnSpMk id="19" creationId="{C37E0C51-624F-6A5F-E460-6E5A984780E7}"/>
          </ac:cxnSpMkLst>
        </pc:cxnChg>
        <pc:cxnChg chg="add mod">
          <ac:chgData name="Xing Xing (ENF)" userId="109372fa-277b-461c-8ff4-6d780d3602bd" providerId="ADAL" clId="{7E398D47-DD5E-4C08-ABBB-77FBE388D3D0}" dt="2023-06-16T08:42:30.564" v="1004" actId="1076"/>
          <ac:cxnSpMkLst>
            <pc:docMk/>
            <pc:sldMk cId="518955057" sldId="435"/>
            <ac:cxnSpMk id="21" creationId="{26ABD0A6-1DC1-01A1-8BFB-ED491881E390}"/>
          </ac:cxnSpMkLst>
        </pc:cxnChg>
        <pc:cxnChg chg="add mod">
          <ac:chgData name="Xing Xing (ENF)" userId="109372fa-277b-461c-8ff4-6d780d3602bd" providerId="ADAL" clId="{7E398D47-DD5E-4C08-ABBB-77FBE388D3D0}" dt="2023-06-16T08:42:31.876" v="1005" actId="1076"/>
          <ac:cxnSpMkLst>
            <pc:docMk/>
            <pc:sldMk cId="518955057" sldId="435"/>
            <ac:cxnSpMk id="24" creationId="{6DA5311A-4967-07D1-C2C1-38CF41208B5E}"/>
          </ac:cxnSpMkLst>
        </pc:cxnChg>
        <pc:cxnChg chg="add mod">
          <ac:chgData name="Xing Xing (ENF)" userId="109372fa-277b-461c-8ff4-6d780d3602bd" providerId="ADAL" clId="{7E398D47-DD5E-4C08-ABBB-77FBE388D3D0}" dt="2023-06-16T08:42:27.666" v="1002" actId="1076"/>
          <ac:cxnSpMkLst>
            <pc:docMk/>
            <pc:sldMk cId="518955057" sldId="435"/>
            <ac:cxnSpMk id="26" creationId="{B9AC76EC-CE38-DCD3-E90D-766F26EDD7F0}"/>
          </ac:cxnSpMkLst>
        </pc:cxnChg>
        <pc:cxnChg chg="add mod">
          <ac:chgData name="Xing Xing (ENF)" userId="109372fa-277b-461c-8ff4-6d780d3602bd" providerId="ADAL" clId="{7E398D47-DD5E-4C08-ABBB-77FBE388D3D0}" dt="2023-06-16T08:42:29.299" v="1003" actId="1076"/>
          <ac:cxnSpMkLst>
            <pc:docMk/>
            <pc:sldMk cId="518955057" sldId="435"/>
            <ac:cxnSpMk id="27" creationId="{2CB15EE5-6000-D10F-2FC0-85F92C840F27}"/>
          </ac:cxnSpMkLst>
        </pc:cxnChg>
        <pc:cxnChg chg="add mod">
          <ac:chgData name="Xing Xing (ENF)" userId="109372fa-277b-461c-8ff4-6d780d3602bd" providerId="ADAL" clId="{7E398D47-DD5E-4C08-ABBB-77FBE388D3D0}" dt="2023-06-16T08:39:29.891" v="989" actId="1076"/>
          <ac:cxnSpMkLst>
            <pc:docMk/>
            <pc:sldMk cId="518955057" sldId="435"/>
            <ac:cxnSpMk id="33" creationId="{9B4A2DF3-2EAD-D022-C9EF-E1B237F4A889}"/>
          </ac:cxnSpMkLst>
        </pc:cxnChg>
      </pc:sldChg>
      <pc:sldChg chg="addSp delSp modSp new del mod modClrScheme chgLayout">
        <pc:chgData name="Xing Xing (ENF)" userId="109372fa-277b-461c-8ff4-6d780d3602bd" providerId="ADAL" clId="{7E398D47-DD5E-4C08-ABBB-77FBE388D3D0}" dt="2023-06-19T02:36:54.213" v="2027" actId="47"/>
        <pc:sldMkLst>
          <pc:docMk/>
          <pc:sldMk cId="4063865177" sldId="436"/>
        </pc:sldMkLst>
        <pc:spChg chg="del mod ord">
          <ac:chgData name="Xing Xing (ENF)" userId="109372fa-277b-461c-8ff4-6d780d3602bd" providerId="ADAL" clId="{7E398D47-DD5E-4C08-ABBB-77FBE388D3D0}" dt="2023-06-16T08:43:17.580" v="1011" actId="700"/>
          <ac:spMkLst>
            <pc:docMk/>
            <pc:sldMk cId="4063865177" sldId="436"/>
            <ac:spMk id="2" creationId="{9734177B-6CDF-AD3E-9C0B-18B0F98ED40B}"/>
          </ac:spMkLst>
        </pc:spChg>
        <pc:spChg chg="del mod ord">
          <ac:chgData name="Xing Xing (ENF)" userId="109372fa-277b-461c-8ff4-6d780d3602bd" providerId="ADAL" clId="{7E398D47-DD5E-4C08-ABBB-77FBE388D3D0}" dt="2023-06-16T08:43:17.580" v="1011" actId="700"/>
          <ac:spMkLst>
            <pc:docMk/>
            <pc:sldMk cId="4063865177" sldId="436"/>
            <ac:spMk id="3" creationId="{402D3B36-CE70-5BD2-8030-462DD4B0FACA}"/>
          </ac:spMkLst>
        </pc:spChg>
        <pc:spChg chg="add mod ord">
          <ac:chgData name="Xing Xing (ENF)" userId="109372fa-277b-461c-8ff4-6d780d3602bd" providerId="ADAL" clId="{7E398D47-DD5E-4C08-ABBB-77FBE388D3D0}" dt="2023-06-16T08:43:17.580" v="1011" actId="700"/>
          <ac:spMkLst>
            <pc:docMk/>
            <pc:sldMk cId="4063865177" sldId="436"/>
            <ac:spMk id="4" creationId="{2C1516AF-9507-6653-598B-6AD9F93D148A}"/>
          </ac:spMkLst>
        </pc:spChg>
        <pc:spChg chg="add mod ord">
          <ac:chgData name="Xing Xing (ENF)" userId="109372fa-277b-461c-8ff4-6d780d3602bd" providerId="ADAL" clId="{7E398D47-DD5E-4C08-ABBB-77FBE388D3D0}" dt="2023-06-16T08:43:23.390" v="1016" actId="14100"/>
          <ac:spMkLst>
            <pc:docMk/>
            <pc:sldMk cId="4063865177" sldId="436"/>
            <ac:spMk id="5" creationId="{AA9C25D7-9FC3-D1DF-5B24-697A558D658E}"/>
          </ac:spMkLst>
        </pc:spChg>
        <pc:spChg chg="add mod">
          <ac:chgData name="Xing Xing (ENF)" userId="109372fa-277b-461c-8ff4-6d780d3602bd" providerId="ADAL" clId="{7E398D47-DD5E-4C08-ABBB-77FBE388D3D0}" dt="2023-06-16T08:54:47.306" v="1149" actId="207"/>
          <ac:spMkLst>
            <pc:docMk/>
            <pc:sldMk cId="4063865177" sldId="436"/>
            <ac:spMk id="8" creationId="{ABBE2B24-AF3A-FE53-4D62-E5D9E84009D7}"/>
          </ac:spMkLst>
        </pc:spChg>
        <pc:spChg chg="add mod">
          <ac:chgData name="Xing Xing (ENF)" userId="109372fa-277b-461c-8ff4-6d780d3602bd" providerId="ADAL" clId="{7E398D47-DD5E-4C08-ABBB-77FBE388D3D0}" dt="2023-06-16T08:54:51.124" v="1150" actId="207"/>
          <ac:spMkLst>
            <pc:docMk/>
            <pc:sldMk cId="4063865177" sldId="436"/>
            <ac:spMk id="9" creationId="{6FF828A7-88CD-0BC6-4D59-A2BA50E33909}"/>
          </ac:spMkLst>
        </pc:spChg>
        <pc:spChg chg="add del mod">
          <ac:chgData name="Xing Xing (ENF)" userId="109372fa-277b-461c-8ff4-6d780d3602bd" providerId="ADAL" clId="{7E398D47-DD5E-4C08-ABBB-77FBE388D3D0}" dt="2023-06-16T08:45:02.056" v="1035" actId="478"/>
          <ac:spMkLst>
            <pc:docMk/>
            <pc:sldMk cId="4063865177" sldId="436"/>
            <ac:spMk id="10" creationId="{D15968D7-BA17-C7A0-1A45-31F5ADDE4CE1}"/>
          </ac:spMkLst>
        </pc:spChg>
        <pc:spChg chg="add del mod">
          <ac:chgData name="Xing Xing (ENF)" userId="109372fa-277b-461c-8ff4-6d780d3602bd" providerId="ADAL" clId="{7E398D47-DD5E-4C08-ABBB-77FBE388D3D0}" dt="2023-06-16T08:45:05.841" v="1036" actId="478"/>
          <ac:spMkLst>
            <pc:docMk/>
            <pc:sldMk cId="4063865177" sldId="436"/>
            <ac:spMk id="11" creationId="{A3C9D3AF-287C-36D3-5C7E-0AF30457441C}"/>
          </ac:spMkLst>
        </pc:spChg>
        <pc:spChg chg="add mod">
          <ac:chgData name="Xing Xing (ENF)" userId="109372fa-277b-461c-8ff4-6d780d3602bd" providerId="ADAL" clId="{7E398D47-DD5E-4C08-ABBB-77FBE388D3D0}" dt="2023-06-16T08:54:57.162" v="1151" actId="207"/>
          <ac:spMkLst>
            <pc:docMk/>
            <pc:sldMk cId="4063865177" sldId="436"/>
            <ac:spMk id="14" creationId="{D9A42181-B3EB-45FB-E3DE-A39706136667}"/>
          </ac:spMkLst>
        </pc:spChg>
        <pc:spChg chg="add mod">
          <ac:chgData name="Xing Xing (ENF)" userId="109372fa-277b-461c-8ff4-6d780d3602bd" providerId="ADAL" clId="{7E398D47-DD5E-4C08-ABBB-77FBE388D3D0}" dt="2023-06-16T08:45:30.901" v="1041" actId="1076"/>
          <ac:spMkLst>
            <pc:docMk/>
            <pc:sldMk cId="4063865177" sldId="436"/>
            <ac:spMk id="19" creationId="{4559CC4E-8B5C-E299-C0FC-AFB256CE7952}"/>
          </ac:spMkLst>
        </pc:spChg>
        <pc:spChg chg="add mod">
          <ac:chgData name="Xing Xing (ENF)" userId="109372fa-277b-461c-8ff4-6d780d3602bd" providerId="ADAL" clId="{7E398D47-DD5E-4C08-ABBB-77FBE388D3D0}" dt="2023-06-16T08:45:34.360" v="1042" actId="1076"/>
          <ac:spMkLst>
            <pc:docMk/>
            <pc:sldMk cId="4063865177" sldId="436"/>
            <ac:spMk id="20" creationId="{7D54CE0B-7F55-124C-9A97-864FF22A7A70}"/>
          </ac:spMkLst>
        </pc:spChg>
        <pc:spChg chg="add mod">
          <ac:chgData name="Xing Xing (ENF)" userId="109372fa-277b-461c-8ff4-6d780d3602bd" providerId="ADAL" clId="{7E398D47-DD5E-4C08-ABBB-77FBE388D3D0}" dt="2023-06-16T09:04:44.532" v="1337" actId="1076"/>
          <ac:spMkLst>
            <pc:docMk/>
            <pc:sldMk cId="4063865177" sldId="436"/>
            <ac:spMk id="21" creationId="{75F8E387-BEFA-C710-2F76-1B1819CB7227}"/>
          </ac:spMkLst>
        </pc:spChg>
        <pc:spChg chg="add del mod">
          <ac:chgData name="Xing Xing (ENF)" userId="109372fa-277b-461c-8ff4-6d780d3602bd" providerId="ADAL" clId="{7E398D47-DD5E-4C08-ABBB-77FBE388D3D0}" dt="2023-06-16T08:56:10.636" v="1162" actId="478"/>
          <ac:spMkLst>
            <pc:docMk/>
            <pc:sldMk cId="4063865177" sldId="436"/>
            <ac:spMk id="22" creationId="{F541534D-A65F-99E9-9CDB-B458D9275A01}"/>
          </ac:spMkLst>
        </pc:spChg>
        <pc:spChg chg="add del mod">
          <ac:chgData name="Xing Xing (ENF)" userId="109372fa-277b-461c-8ff4-6d780d3602bd" providerId="ADAL" clId="{7E398D47-DD5E-4C08-ABBB-77FBE388D3D0}" dt="2023-06-16T08:58:05.967" v="1201" actId="478"/>
          <ac:spMkLst>
            <pc:docMk/>
            <pc:sldMk cId="4063865177" sldId="436"/>
            <ac:spMk id="23" creationId="{CB153AEE-8578-0E66-47BA-640C2B305C43}"/>
          </ac:spMkLst>
        </pc:spChg>
        <pc:spChg chg="add mod">
          <ac:chgData name="Xing Xing (ENF)" userId="109372fa-277b-461c-8ff4-6d780d3602bd" providerId="ADAL" clId="{7E398D47-DD5E-4C08-ABBB-77FBE388D3D0}" dt="2023-06-16T09:04:13.036" v="1335" actId="1076"/>
          <ac:spMkLst>
            <pc:docMk/>
            <pc:sldMk cId="4063865177" sldId="436"/>
            <ac:spMk id="24" creationId="{ED3635C5-14F7-5F76-5DD5-9D54C37610EF}"/>
          </ac:spMkLst>
        </pc:spChg>
        <pc:spChg chg="add del mod">
          <ac:chgData name="Xing Xing (ENF)" userId="109372fa-277b-461c-8ff4-6d780d3602bd" providerId="ADAL" clId="{7E398D47-DD5E-4C08-ABBB-77FBE388D3D0}" dt="2023-06-16T09:01:11.455" v="1270" actId="478"/>
          <ac:spMkLst>
            <pc:docMk/>
            <pc:sldMk cId="4063865177" sldId="436"/>
            <ac:spMk id="25" creationId="{D00BEA77-7BF5-105C-A861-CD2BA45DC022}"/>
          </ac:spMkLst>
        </pc:spChg>
        <pc:spChg chg="add del mod">
          <ac:chgData name="Xing Xing (ENF)" userId="109372fa-277b-461c-8ff4-6d780d3602bd" providerId="ADAL" clId="{7E398D47-DD5E-4C08-ABBB-77FBE388D3D0}" dt="2023-06-16T09:00:46.470" v="1265" actId="478"/>
          <ac:spMkLst>
            <pc:docMk/>
            <pc:sldMk cId="4063865177" sldId="436"/>
            <ac:spMk id="26" creationId="{8E8F4B78-9E03-F509-3A5D-D26668005158}"/>
          </ac:spMkLst>
        </pc:spChg>
        <pc:spChg chg="add del mod">
          <ac:chgData name="Xing Xing (ENF)" userId="109372fa-277b-461c-8ff4-6d780d3602bd" providerId="ADAL" clId="{7E398D47-DD5E-4C08-ABBB-77FBE388D3D0}" dt="2023-06-16T09:00:44.007" v="1264" actId="478"/>
          <ac:spMkLst>
            <pc:docMk/>
            <pc:sldMk cId="4063865177" sldId="436"/>
            <ac:spMk id="27" creationId="{F3B7150C-FA80-2527-75F0-4CF274EC18A5}"/>
          </ac:spMkLst>
        </pc:spChg>
        <pc:spChg chg="add del mod">
          <ac:chgData name="Xing Xing (ENF)" userId="109372fa-277b-461c-8ff4-6d780d3602bd" providerId="ADAL" clId="{7E398D47-DD5E-4C08-ABBB-77FBE388D3D0}" dt="2023-06-16T09:00:44.007" v="1264" actId="478"/>
          <ac:spMkLst>
            <pc:docMk/>
            <pc:sldMk cId="4063865177" sldId="436"/>
            <ac:spMk id="28" creationId="{DAE0FF32-CC7D-13B8-DC82-61AC44451CEA}"/>
          </ac:spMkLst>
        </pc:spChg>
        <pc:spChg chg="add mod">
          <ac:chgData name="Xing Xing (ENF)" userId="109372fa-277b-461c-8ff4-6d780d3602bd" providerId="ADAL" clId="{7E398D47-DD5E-4C08-ABBB-77FBE388D3D0}" dt="2023-06-16T09:03:57.424" v="1333" actId="1036"/>
          <ac:spMkLst>
            <pc:docMk/>
            <pc:sldMk cId="4063865177" sldId="436"/>
            <ac:spMk id="29" creationId="{A5FBA8D8-F379-B5CB-A2D3-8C7AD89A066F}"/>
          </ac:spMkLst>
        </pc:spChg>
        <pc:spChg chg="add del mod">
          <ac:chgData name="Xing Xing (ENF)" userId="109372fa-277b-461c-8ff4-6d780d3602bd" providerId="ADAL" clId="{7E398D47-DD5E-4C08-ABBB-77FBE388D3D0}" dt="2023-06-16T09:03:30.047" v="1322" actId="478"/>
          <ac:spMkLst>
            <pc:docMk/>
            <pc:sldMk cId="4063865177" sldId="436"/>
            <ac:spMk id="30" creationId="{42941078-DFCB-8D06-20A5-93467DD84C23}"/>
          </ac:spMkLst>
        </pc:spChg>
        <pc:spChg chg="add del mod">
          <ac:chgData name="Xing Xing (ENF)" userId="109372fa-277b-461c-8ff4-6d780d3602bd" providerId="ADAL" clId="{7E398D47-DD5E-4C08-ABBB-77FBE388D3D0}" dt="2023-06-16T09:03:30.047" v="1322" actId="478"/>
          <ac:spMkLst>
            <pc:docMk/>
            <pc:sldMk cId="4063865177" sldId="436"/>
            <ac:spMk id="31" creationId="{B558979A-ECCD-4DB8-CDCD-1699635BA970}"/>
          </ac:spMkLst>
        </pc:spChg>
        <pc:spChg chg="add del mod">
          <ac:chgData name="Xing Xing (ENF)" userId="109372fa-277b-461c-8ff4-6d780d3602bd" providerId="ADAL" clId="{7E398D47-DD5E-4C08-ABBB-77FBE388D3D0}" dt="2023-06-16T09:03:30.047" v="1322" actId="478"/>
          <ac:spMkLst>
            <pc:docMk/>
            <pc:sldMk cId="4063865177" sldId="436"/>
            <ac:spMk id="32" creationId="{D8309660-0E5E-7216-9B50-4924D14E91C4}"/>
          </ac:spMkLst>
        </pc:spChg>
        <pc:spChg chg="add del mod">
          <ac:chgData name="Xing Xing (ENF)" userId="109372fa-277b-461c-8ff4-6d780d3602bd" providerId="ADAL" clId="{7E398D47-DD5E-4C08-ABBB-77FBE388D3D0}" dt="2023-06-16T09:03:30.047" v="1322" actId="478"/>
          <ac:spMkLst>
            <pc:docMk/>
            <pc:sldMk cId="4063865177" sldId="436"/>
            <ac:spMk id="33" creationId="{03FC4AD4-D16B-83F0-A6DB-6FC5114920CD}"/>
          </ac:spMkLst>
        </pc:spChg>
        <pc:grpChg chg="add mod">
          <ac:chgData name="Xing Xing (ENF)" userId="109372fa-277b-461c-8ff4-6d780d3602bd" providerId="ADAL" clId="{7E398D47-DD5E-4C08-ABBB-77FBE388D3D0}" dt="2023-06-16T08:43:40.647" v="1019" actId="688"/>
          <ac:grpSpMkLst>
            <pc:docMk/>
            <pc:sldMk cId="4063865177" sldId="436"/>
            <ac:grpSpMk id="13" creationId="{C5046BCA-4442-9A14-DD6C-78F2A90B7A94}"/>
          </ac:grpSpMkLst>
        </pc:grpChg>
        <pc:picChg chg="add del mod">
          <ac:chgData name="Xing Xing (ENF)" userId="109372fa-277b-461c-8ff4-6d780d3602bd" providerId="ADAL" clId="{7E398D47-DD5E-4C08-ABBB-77FBE388D3D0}" dt="2023-06-16T08:44:55.361" v="1033" actId="478"/>
          <ac:picMkLst>
            <pc:docMk/>
            <pc:sldMk cId="4063865177" sldId="436"/>
            <ac:picMk id="6" creationId="{C71C60AE-8726-FE82-6D81-C7C368F473D3}"/>
          </ac:picMkLst>
        </pc:picChg>
        <pc:picChg chg="add del mod">
          <ac:chgData name="Xing Xing (ENF)" userId="109372fa-277b-461c-8ff4-6d780d3602bd" providerId="ADAL" clId="{7E398D47-DD5E-4C08-ABBB-77FBE388D3D0}" dt="2023-06-16T08:44:53.136" v="1032" actId="478"/>
          <ac:picMkLst>
            <pc:docMk/>
            <pc:sldMk cId="4063865177" sldId="436"/>
            <ac:picMk id="7" creationId="{7C4BA17B-D426-7B8E-AD70-1A516D1B8547}"/>
          </ac:picMkLst>
        </pc:picChg>
        <pc:picChg chg="add del mod">
          <ac:chgData name="Xing Xing (ENF)" userId="109372fa-277b-461c-8ff4-6d780d3602bd" providerId="ADAL" clId="{7E398D47-DD5E-4C08-ABBB-77FBE388D3D0}" dt="2023-06-16T08:44:57.488" v="1034" actId="478"/>
          <ac:picMkLst>
            <pc:docMk/>
            <pc:sldMk cId="4063865177" sldId="436"/>
            <ac:picMk id="12" creationId="{34CB8853-6742-685B-917A-77829C4B243A}"/>
          </ac:picMkLst>
        </pc:picChg>
        <pc:picChg chg="add mod">
          <ac:chgData name="Xing Xing (ENF)" userId="109372fa-277b-461c-8ff4-6d780d3602bd" providerId="ADAL" clId="{7E398D47-DD5E-4C08-ABBB-77FBE388D3D0}" dt="2023-06-16T08:45:23.341" v="1039" actId="1076"/>
          <ac:picMkLst>
            <pc:docMk/>
            <pc:sldMk cId="4063865177" sldId="436"/>
            <ac:picMk id="15" creationId="{6FA3157A-FE45-727B-2367-5BD8EC8676B2}"/>
          </ac:picMkLst>
        </pc:picChg>
        <pc:picChg chg="add mod">
          <ac:chgData name="Xing Xing (ENF)" userId="109372fa-277b-461c-8ff4-6d780d3602bd" providerId="ADAL" clId="{7E398D47-DD5E-4C08-ABBB-77FBE388D3D0}" dt="2023-06-16T08:46:04.518" v="1044" actId="1076"/>
          <ac:picMkLst>
            <pc:docMk/>
            <pc:sldMk cId="4063865177" sldId="436"/>
            <ac:picMk id="16" creationId="{554479FB-8141-9196-D2C7-8F74F42E1607}"/>
          </ac:picMkLst>
        </pc:picChg>
        <pc:picChg chg="add mod ord">
          <ac:chgData name="Xing Xing (ENF)" userId="109372fa-277b-461c-8ff4-6d780d3602bd" providerId="ADAL" clId="{7E398D47-DD5E-4C08-ABBB-77FBE388D3D0}" dt="2023-06-16T09:04:32.574" v="1336" actId="1076"/>
          <ac:picMkLst>
            <pc:docMk/>
            <pc:sldMk cId="4063865177" sldId="436"/>
            <ac:picMk id="17" creationId="{1C37ED7F-82DF-2E09-F4AD-B080BE8A483B}"/>
          </ac:picMkLst>
        </pc:picChg>
        <pc:picChg chg="add mod">
          <ac:chgData name="Xing Xing (ENF)" userId="109372fa-277b-461c-8ff4-6d780d3602bd" providerId="ADAL" clId="{7E398D47-DD5E-4C08-ABBB-77FBE388D3D0}" dt="2023-06-16T08:45:19.652" v="1038" actId="14100"/>
          <ac:picMkLst>
            <pc:docMk/>
            <pc:sldMk cId="4063865177" sldId="436"/>
            <ac:picMk id="18" creationId="{0AB9F13F-FA7A-FC6B-5A18-6776F21B84A2}"/>
          </ac:picMkLst>
        </pc:picChg>
      </pc:sldChg>
      <pc:sldChg chg="addSp delSp modSp add del mod">
        <pc:chgData name="Xing Xing (ENF)" userId="109372fa-277b-461c-8ff4-6d780d3602bd" providerId="ADAL" clId="{7E398D47-DD5E-4C08-ABBB-77FBE388D3D0}" dt="2023-06-19T02:36:54.213" v="2027" actId="47"/>
        <pc:sldMkLst>
          <pc:docMk/>
          <pc:sldMk cId="1294618972" sldId="437"/>
        </pc:sldMkLst>
        <pc:spChg chg="add mod ord">
          <ac:chgData name="Xing Xing (ENF)" userId="109372fa-277b-461c-8ff4-6d780d3602bd" providerId="ADAL" clId="{7E398D47-DD5E-4C08-ABBB-77FBE388D3D0}" dt="2023-06-16T09:16:26.296" v="1429" actId="1076"/>
          <ac:spMkLst>
            <pc:docMk/>
            <pc:sldMk cId="1294618972" sldId="437"/>
            <ac:spMk id="2" creationId="{65E0D087-CA5B-C2DC-BD9A-4F070F8BAC95}"/>
          </ac:spMkLst>
        </pc:spChg>
        <pc:spChg chg="add mod ord">
          <ac:chgData name="Xing Xing (ENF)" userId="109372fa-277b-461c-8ff4-6d780d3602bd" providerId="ADAL" clId="{7E398D47-DD5E-4C08-ABBB-77FBE388D3D0}" dt="2023-06-16T09:16:26.296" v="1429" actId="1076"/>
          <ac:spMkLst>
            <pc:docMk/>
            <pc:sldMk cId="1294618972" sldId="437"/>
            <ac:spMk id="3" creationId="{78131BAF-3F0A-DDDF-824C-B94D4E4AF1F7}"/>
          </ac:spMkLst>
        </pc:spChg>
        <pc:spChg chg="mod topLvl">
          <ac:chgData name="Xing Xing (ENF)" userId="109372fa-277b-461c-8ff4-6d780d3602bd" providerId="ADAL" clId="{7E398D47-DD5E-4C08-ABBB-77FBE388D3D0}" dt="2023-06-16T09:16:26.296" v="1429" actId="1076"/>
          <ac:spMkLst>
            <pc:docMk/>
            <pc:sldMk cId="1294618972" sldId="437"/>
            <ac:spMk id="8" creationId="{ABBE2B24-AF3A-FE53-4D62-E5D9E84009D7}"/>
          </ac:spMkLst>
        </pc:spChg>
        <pc:spChg chg="del mod topLvl">
          <ac:chgData name="Xing Xing (ENF)" userId="109372fa-277b-461c-8ff4-6d780d3602bd" providerId="ADAL" clId="{7E398D47-DD5E-4C08-ABBB-77FBE388D3D0}" dt="2023-06-16T09:10:16.949" v="1376" actId="478"/>
          <ac:spMkLst>
            <pc:docMk/>
            <pc:sldMk cId="1294618972" sldId="437"/>
            <ac:spMk id="9" creationId="{6FF828A7-88CD-0BC6-4D59-A2BA50E33909}"/>
          </ac:spMkLst>
        </pc:spChg>
        <pc:spChg chg="del">
          <ac:chgData name="Xing Xing (ENF)" userId="109372fa-277b-461c-8ff4-6d780d3602bd" providerId="ADAL" clId="{7E398D47-DD5E-4C08-ABBB-77FBE388D3D0}" dt="2023-06-16T09:10:50.030" v="1383" actId="478"/>
          <ac:spMkLst>
            <pc:docMk/>
            <pc:sldMk cId="1294618972" sldId="437"/>
            <ac:spMk id="14" creationId="{D9A42181-B3EB-45FB-E3DE-A39706136667}"/>
          </ac:spMkLst>
        </pc:spChg>
        <pc:spChg chg="mod">
          <ac:chgData name="Xing Xing (ENF)" userId="109372fa-277b-461c-8ff4-6d780d3602bd" providerId="ADAL" clId="{7E398D47-DD5E-4C08-ABBB-77FBE388D3D0}" dt="2023-06-16T09:16:37.677" v="1430" actId="1076"/>
          <ac:spMkLst>
            <pc:docMk/>
            <pc:sldMk cId="1294618972" sldId="437"/>
            <ac:spMk id="19" creationId="{4559CC4E-8B5C-E299-C0FC-AFB256CE7952}"/>
          </ac:spMkLst>
        </pc:spChg>
        <pc:spChg chg="mod">
          <ac:chgData name="Xing Xing (ENF)" userId="109372fa-277b-461c-8ff4-6d780d3602bd" providerId="ADAL" clId="{7E398D47-DD5E-4C08-ABBB-77FBE388D3D0}" dt="2023-06-16T09:16:26.296" v="1429" actId="1076"/>
          <ac:spMkLst>
            <pc:docMk/>
            <pc:sldMk cId="1294618972" sldId="437"/>
            <ac:spMk id="20" creationId="{7D54CE0B-7F55-124C-9A97-864FF22A7A70}"/>
          </ac:spMkLst>
        </pc:spChg>
        <pc:spChg chg="mod">
          <ac:chgData name="Xing Xing (ENF)" userId="109372fa-277b-461c-8ff4-6d780d3602bd" providerId="ADAL" clId="{7E398D47-DD5E-4C08-ABBB-77FBE388D3D0}" dt="2023-06-16T09:16:26.296" v="1429" actId="1076"/>
          <ac:spMkLst>
            <pc:docMk/>
            <pc:sldMk cId="1294618972" sldId="437"/>
            <ac:spMk id="21" creationId="{75F8E387-BEFA-C710-2F76-1B1819CB7227}"/>
          </ac:spMkLst>
        </pc:spChg>
        <pc:spChg chg="mod">
          <ac:chgData name="Xing Xing (ENF)" userId="109372fa-277b-461c-8ff4-6d780d3602bd" providerId="ADAL" clId="{7E398D47-DD5E-4C08-ABBB-77FBE388D3D0}" dt="2023-06-16T09:16:26.296" v="1429" actId="1076"/>
          <ac:spMkLst>
            <pc:docMk/>
            <pc:sldMk cId="1294618972" sldId="437"/>
            <ac:spMk id="24" creationId="{ED3635C5-14F7-5F76-5DD5-9D54C37610EF}"/>
          </ac:spMkLst>
        </pc:spChg>
        <pc:spChg chg="mod">
          <ac:chgData name="Xing Xing (ENF)" userId="109372fa-277b-461c-8ff4-6d780d3602bd" providerId="ADAL" clId="{7E398D47-DD5E-4C08-ABBB-77FBE388D3D0}" dt="2023-06-16T09:16:26.296" v="1429" actId="1076"/>
          <ac:spMkLst>
            <pc:docMk/>
            <pc:sldMk cId="1294618972" sldId="437"/>
            <ac:spMk id="29" creationId="{A5FBA8D8-F379-B5CB-A2D3-8C7AD89A066F}"/>
          </ac:spMkLst>
        </pc:spChg>
        <pc:grpChg chg="del">
          <ac:chgData name="Xing Xing (ENF)" userId="109372fa-277b-461c-8ff4-6d780d3602bd" providerId="ADAL" clId="{7E398D47-DD5E-4C08-ABBB-77FBE388D3D0}" dt="2023-06-16T09:09:34.217" v="1366" actId="165"/>
          <ac:grpSpMkLst>
            <pc:docMk/>
            <pc:sldMk cId="1294618972" sldId="437"/>
            <ac:grpSpMk id="13" creationId="{C5046BCA-4442-9A14-DD6C-78F2A90B7A94}"/>
          </ac:grpSpMkLst>
        </pc:grpChg>
      </pc:sldChg>
      <pc:sldChg chg="addSp delSp modSp add mod ord modAnim">
        <pc:chgData name="Xing Xing (ENF)" userId="109372fa-277b-461c-8ff4-6d780d3602bd" providerId="ADAL" clId="{7E398D47-DD5E-4C08-ABBB-77FBE388D3D0}" dt="2023-06-19T02:41:07.059" v="2139" actId="166"/>
        <pc:sldMkLst>
          <pc:docMk/>
          <pc:sldMk cId="1827633962" sldId="438"/>
        </pc:sldMkLst>
        <pc:spChg chg="mod ord">
          <ac:chgData name="Xing Xing (ENF)" userId="109372fa-277b-461c-8ff4-6d780d3602bd" providerId="ADAL" clId="{7E398D47-DD5E-4C08-ABBB-77FBE388D3D0}" dt="2023-06-19T02:40:09.129" v="2137" actId="1076"/>
          <ac:spMkLst>
            <pc:docMk/>
            <pc:sldMk cId="1827633962" sldId="438"/>
            <ac:spMk id="2" creationId="{65E0D087-CA5B-C2DC-BD9A-4F070F8BAC95}"/>
          </ac:spMkLst>
        </pc:spChg>
        <pc:spChg chg="mod ord">
          <ac:chgData name="Xing Xing (ENF)" userId="109372fa-277b-461c-8ff4-6d780d3602bd" providerId="ADAL" clId="{7E398D47-DD5E-4C08-ABBB-77FBE388D3D0}" dt="2023-06-19T02:40:09.129" v="2137" actId="1076"/>
          <ac:spMkLst>
            <pc:docMk/>
            <pc:sldMk cId="1827633962" sldId="438"/>
            <ac:spMk id="3" creationId="{78131BAF-3F0A-DDDF-824C-B94D4E4AF1F7}"/>
          </ac:spMkLst>
        </pc:spChg>
        <pc:spChg chg="add mod ord">
          <ac:chgData name="Xing Xing (ENF)" userId="109372fa-277b-461c-8ff4-6d780d3602bd" providerId="ADAL" clId="{7E398D47-DD5E-4C08-ABBB-77FBE388D3D0}" dt="2023-06-19T02:40:09.129" v="2137" actId="1076"/>
          <ac:spMkLst>
            <pc:docMk/>
            <pc:sldMk cId="1827633962" sldId="438"/>
            <ac:spMk id="6" creationId="{CF9CD471-CF06-98B9-07A3-06220A931F47}"/>
          </ac:spMkLst>
        </pc:spChg>
        <pc:spChg chg="mod ord">
          <ac:chgData name="Xing Xing (ENF)" userId="109372fa-277b-461c-8ff4-6d780d3602bd" providerId="ADAL" clId="{7E398D47-DD5E-4C08-ABBB-77FBE388D3D0}" dt="2023-06-19T02:40:09.129" v="2137" actId="1076"/>
          <ac:spMkLst>
            <pc:docMk/>
            <pc:sldMk cId="1827633962" sldId="438"/>
            <ac:spMk id="8" creationId="{ABBE2B24-AF3A-FE53-4D62-E5D9E84009D7}"/>
          </ac:spMkLst>
        </pc:spChg>
        <pc:spChg chg="mod">
          <ac:chgData name="Xing Xing (ENF)" userId="109372fa-277b-461c-8ff4-6d780d3602bd" providerId="ADAL" clId="{7E398D47-DD5E-4C08-ABBB-77FBE388D3D0}" dt="2023-06-19T02:40:09.129" v="2137" actId="1076"/>
          <ac:spMkLst>
            <pc:docMk/>
            <pc:sldMk cId="1827633962" sldId="438"/>
            <ac:spMk id="19" creationId="{4559CC4E-8B5C-E299-C0FC-AFB256CE7952}"/>
          </ac:spMkLst>
        </pc:spChg>
        <pc:spChg chg="mod">
          <ac:chgData name="Xing Xing (ENF)" userId="109372fa-277b-461c-8ff4-6d780d3602bd" providerId="ADAL" clId="{7E398D47-DD5E-4C08-ABBB-77FBE388D3D0}" dt="2023-06-19T02:40:09.129" v="2137" actId="1076"/>
          <ac:spMkLst>
            <pc:docMk/>
            <pc:sldMk cId="1827633962" sldId="438"/>
            <ac:spMk id="20" creationId="{7D54CE0B-7F55-124C-9A97-864FF22A7A70}"/>
          </ac:spMkLst>
        </pc:spChg>
        <pc:spChg chg="del mod">
          <ac:chgData name="Xing Xing (ENF)" userId="109372fa-277b-461c-8ff4-6d780d3602bd" providerId="ADAL" clId="{7E398D47-DD5E-4C08-ABBB-77FBE388D3D0}" dt="2023-06-16T09:17:48.582" v="1438" actId="478"/>
          <ac:spMkLst>
            <pc:docMk/>
            <pc:sldMk cId="1827633962" sldId="438"/>
            <ac:spMk id="21" creationId="{75F8E387-BEFA-C710-2F76-1B1819CB7227}"/>
          </ac:spMkLst>
        </pc:spChg>
        <pc:spChg chg="mod ord">
          <ac:chgData name="Xing Xing (ENF)" userId="109372fa-277b-461c-8ff4-6d780d3602bd" providerId="ADAL" clId="{7E398D47-DD5E-4C08-ABBB-77FBE388D3D0}" dt="2023-06-19T02:40:09.129" v="2137" actId="1076"/>
          <ac:spMkLst>
            <pc:docMk/>
            <pc:sldMk cId="1827633962" sldId="438"/>
            <ac:spMk id="24" creationId="{ED3635C5-14F7-5F76-5DD5-9D54C37610EF}"/>
          </ac:spMkLst>
        </pc:spChg>
        <pc:spChg chg="mod ord">
          <ac:chgData name="Xing Xing (ENF)" userId="109372fa-277b-461c-8ff4-6d780d3602bd" providerId="ADAL" clId="{7E398D47-DD5E-4C08-ABBB-77FBE388D3D0}" dt="2023-06-19T02:40:09.129" v="2137" actId="1076"/>
          <ac:spMkLst>
            <pc:docMk/>
            <pc:sldMk cId="1827633962" sldId="438"/>
            <ac:spMk id="29" creationId="{A5FBA8D8-F379-B5CB-A2D3-8C7AD89A066F}"/>
          </ac:spMkLst>
        </pc:spChg>
        <pc:spChg chg="add mod">
          <ac:chgData name="Xing Xing (ENF)" userId="109372fa-277b-461c-8ff4-6d780d3602bd" providerId="ADAL" clId="{7E398D47-DD5E-4C08-ABBB-77FBE388D3D0}" dt="2023-06-19T02:40:09.129" v="2137" actId="1076"/>
          <ac:spMkLst>
            <pc:docMk/>
            <pc:sldMk cId="1827633962" sldId="438"/>
            <ac:spMk id="82" creationId="{A8CE5271-E2EE-D8D2-E9B6-84488E5F82F2}"/>
          </ac:spMkLst>
        </pc:spChg>
        <pc:spChg chg="add mod">
          <ac:chgData name="Xing Xing (ENF)" userId="109372fa-277b-461c-8ff4-6d780d3602bd" providerId="ADAL" clId="{7E398D47-DD5E-4C08-ABBB-77FBE388D3D0}" dt="2023-06-19T02:40:14.843" v="2138" actId="1076"/>
          <ac:spMkLst>
            <pc:docMk/>
            <pc:sldMk cId="1827633962" sldId="438"/>
            <ac:spMk id="85" creationId="{945D22F2-EF77-A486-9726-CC16A0F383FB}"/>
          </ac:spMkLst>
        </pc:spChg>
        <pc:grpChg chg="add del mod">
          <ac:chgData name="Xing Xing (ENF)" userId="109372fa-277b-461c-8ff4-6d780d3602bd" providerId="ADAL" clId="{7E398D47-DD5E-4C08-ABBB-77FBE388D3D0}" dt="2023-06-19T02:23:46.263" v="1795" actId="165"/>
          <ac:grpSpMkLst>
            <pc:docMk/>
            <pc:sldMk cId="1827633962" sldId="438"/>
            <ac:grpSpMk id="65" creationId="{CFD99288-26C3-6590-29FA-D238041C125C}"/>
          </ac:grpSpMkLst>
        </pc:grpChg>
        <pc:grpChg chg="add del mod">
          <ac:chgData name="Xing Xing (ENF)" userId="109372fa-277b-461c-8ff4-6d780d3602bd" providerId="ADAL" clId="{7E398D47-DD5E-4C08-ABBB-77FBE388D3D0}" dt="2023-06-19T02:21:31.368" v="1771" actId="165"/>
          <ac:grpSpMkLst>
            <pc:docMk/>
            <pc:sldMk cId="1827633962" sldId="438"/>
            <ac:grpSpMk id="66" creationId="{50246DF8-3AB0-50BA-11DF-045D6EFC7B4D}"/>
          </ac:grpSpMkLst>
        </pc:grpChg>
        <pc:grpChg chg="add mod">
          <ac:chgData name="Xing Xing (ENF)" userId="109372fa-277b-461c-8ff4-6d780d3602bd" providerId="ADAL" clId="{7E398D47-DD5E-4C08-ABBB-77FBE388D3D0}" dt="2023-06-19T02:40:09.129" v="2137" actId="1076"/>
          <ac:grpSpMkLst>
            <pc:docMk/>
            <pc:sldMk cId="1827633962" sldId="438"/>
            <ac:grpSpMk id="67" creationId="{686DBCBA-DD26-B000-D089-F42ADC9C41D6}"/>
          </ac:grpSpMkLst>
        </pc:grpChg>
        <pc:grpChg chg="add mod">
          <ac:chgData name="Xing Xing (ENF)" userId="109372fa-277b-461c-8ff4-6d780d3602bd" providerId="ADAL" clId="{7E398D47-DD5E-4C08-ABBB-77FBE388D3D0}" dt="2023-06-19T02:40:09.129" v="2137" actId="1076"/>
          <ac:grpSpMkLst>
            <pc:docMk/>
            <pc:sldMk cId="1827633962" sldId="438"/>
            <ac:grpSpMk id="68" creationId="{4AA1990C-0281-6DA7-5E93-A5C1E5C0713E}"/>
          </ac:grpSpMkLst>
        </pc:grpChg>
        <pc:grpChg chg="add mod">
          <ac:chgData name="Xing Xing (ENF)" userId="109372fa-277b-461c-8ff4-6d780d3602bd" providerId="ADAL" clId="{7E398D47-DD5E-4C08-ABBB-77FBE388D3D0}" dt="2023-06-19T02:28:42.728" v="1838" actId="164"/>
          <ac:grpSpMkLst>
            <pc:docMk/>
            <pc:sldMk cId="1827633962" sldId="438"/>
            <ac:grpSpMk id="69" creationId="{223FF114-7927-6EFA-6EFA-FC954BC8FF82}"/>
          </ac:grpSpMkLst>
        </pc:grpChg>
        <pc:grpChg chg="add mod ord">
          <ac:chgData name="Xing Xing (ENF)" userId="109372fa-277b-461c-8ff4-6d780d3602bd" providerId="ADAL" clId="{7E398D47-DD5E-4C08-ABBB-77FBE388D3D0}" dt="2023-06-19T02:40:09.129" v="2137" actId="1076"/>
          <ac:grpSpMkLst>
            <pc:docMk/>
            <pc:sldMk cId="1827633962" sldId="438"/>
            <ac:grpSpMk id="80" creationId="{CF61EEE7-FC72-12CC-87DB-E3B924239858}"/>
          </ac:grpSpMkLst>
        </pc:grpChg>
        <pc:grpChg chg="add mod">
          <ac:chgData name="Xing Xing (ENF)" userId="109372fa-277b-461c-8ff4-6d780d3602bd" providerId="ADAL" clId="{7E398D47-DD5E-4C08-ABBB-77FBE388D3D0}" dt="2023-06-19T02:40:09.129" v="2137" actId="1076"/>
          <ac:grpSpMkLst>
            <pc:docMk/>
            <pc:sldMk cId="1827633962" sldId="438"/>
            <ac:grpSpMk id="83" creationId="{10FBA7DD-4211-BA91-5D47-FD40318B1DAA}"/>
          </ac:grpSpMkLst>
        </pc:grpChg>
        <pc:picChg chg="mod ord topLvl">
          <ac:chgData name="Xing Xing (ENF)" userId="109372fa-277b-461c-8ff4-6d780d3602bd" providerId="ADAL" clId="{7E398D47-DD5E-4C08-ABBB-77FBE388D3D0}" dt="2023-06-19T02:23:50.906" v="1796" actId="164"/>
          <ac:picMkLst>
            <pc:docMk/>
            <pc:sldMk cId="1827633962" sldId="438"/>
            <ac:picMk id="15" creationId="{6FA3157A-FE45-727B-2367-5BD8EC8676B2}"/>
          </ac:picMkLst>
        </pc:picChg>
        <pc:picChg chg="mod ord topLvl">
          <ac:chgData name="Xing Xing (ENF)" userId="109372fa-277b-461c-8ff4-6d780d3602bd" providerId="ADAL" clId="{7E398D47-DD5E-4C08-ABBB-77FBE388D3D0}" dt="2023-06-19T02:41:07.059" v="2139" actId="166"/>
          <ac:picMkLst>
            <pc:docMk/>
            <pc:sldMk cId="1827633962" sldId="438"/>
            <ac:picMk id="16" creationId="{554479FB-8141-9196-D2C7-8F74F42E1607}"/>
          </ac:picMkLst>
        </pc:picChg>
        <pc:picChg chg="mod ord">
          <ac:chgData name="Xing Xing (ENF)" userId="109372fa-277b-461c-8ff4-6d780d3602bd" providerId="ADAL" clId="{7E398D47-DD5E-4C08-ABBB-77FBE388D3D0}" dt="2023-06-19T02:21:48.699" v="1773" actId="164"/>
          <ac:picMkLst>
            <pc:docMk/>
            <pc:sldMk cId="1827633962" sldId="438"/>
            <ac:picMk id="17" creationId="{1C37ED7F-82DF-2E09-F4AD-B080BE8A483B}"/>
          </ac:picMkLst>
        </pc:picChg>
        <pc:picChg chg="mod ord">
          <ac:chgData name="Xing Xing (ENF)" userId="109372fa-277b-461c-8ff4-6d780d3602bd" providerId="ADAL" clId="{7E398D47-DD5E-4C08-ABBB-77FBE388D3D0}" dt="2023-06-19T02:34:37.596" v="1920" actId="1076"/>
          <ac:picMkLst>
            <pc:docMk/>
            <pc:sldMk cId="1827633962" sldId="438"/>
            <ac:picMk id="18" creationId="{0AB9F13F-FA7A-FC6B-5A18-6776F21B84A2}"/>
          </ac:picMkLst>
        </pc:picChg>
        <pc:cxnChg chg="add mod ord topLvl">
          <ac:chgData name="Xing Xing (ENF)" userId="109372fa-277b-461c-8ff4-6d780d3602bd" providerId="ADAL" clId="{7E398D47-DD5E-4C08-ABBB-77FBE388D3D0}" dt="2023-06-19T02:21:35.905" v="1772" actId="164"/>
          <ac:cxnSpMkLst>
            <pc:docMk/>
            <pc:sldMk cId="1827633962" sldId="438"/>
            <ac:cxnSpMk id="7" creationId="{EA29AE58-86D9-EF46-E971-A859E785AA3C}"/>
          </ac:cxnSpMkLst>
        </pc:cxnChg>
        <pc:cxnChg chg="add mod ord topLvl">
          <ac:chgData name="Xing Xing (ENF)" userId="109372fa-277b-461c-8ff4-6d780d3602bd" providerId="ADAL" clId="{7E398D47-DD5E-4C08-ABBB-77FBE388D3D0}" dt="2023-06-19T02:21:35.905" v="1772" actId="164"/>
          <ac:cxnSpMkLst>
            <pc:docMk/>
            <pc:sldMk cId="1827633962" sldId="438"/>
            <ac:cxnSpMk id="9" creationId="{3E2BC4A2-E9E2-2362-5C80-AAA5A435867B}"/>
          </ac:cxnSpMkLst>
        </pc:cxnChg>
        <pc:cxnChg chg="add mod ord topLvl">
          <ac:chgData name="Xing Xing (ENF)" userId="109372fa-277b-461c-8ff4-6d780d3602bd" providerId="ADAL" clId="{7E398D47-DD5E-4C08-ABBB-77FBE388D3D0}" dt="2023-06-19T02:21:35.905" v="1772" actId="164"/>
          <ac:cxnSpMkLst>
            <pc:docMk/>
            <pc:sldMk cId="1827633962" sldId="438"/>
            <ac:cxnSpMk id="10" creationId="{65AEF116-2F42-DC38-FC27-2282FFD60EF8}"/>
          </ac:cxnSpMkLst>
        </pc:cxnChg>
        <pc:cxnChg chg="add mod topLvl">
          <ac:chgData name="Xing Xing (ENF)" userId="109372fa-277b-461c-8ff4-6d780d3602bd" providerId="ADAL" clId="{7E398D47-DD5E-4C08-ABBB-77FBE388D3D0}" dt="2023-06-19T02:21:35.905" v="1772" actId="164"/>
          <ac:cxnSpMkLst>
            <pc:docMk/>
            <pc:sldMk cId="1827633962" sldId="438"/>
            <ac:cxnSpMk id="32" creationId="{102CCB5E-B15D-285F-EB4E-D7A2DD56A53B}"/>
          </ac:cxnSpMkLst>
        </pc:cxnChg>
        <pc:cxnChg chg="add mod topLvl">
          <ac:chgData name="Xing Xing (ENF)" userId="109372fa-277b-461c-8ff4-6d780d3602bd" providerId="ADAL" clId="{7E398D47-DD5E-4C08-ABBB-77FBE388D3D0}" dt="2023-06-19T02:21:35.905" v="1772" actId="164"/>
          <ac:cxnSpMkLst>
            <pc:docMk/>
            <pc:sldMk cId="1827633962" sldId="438"/>
            <ac:cxnSpMk id="33" creationId="{9AC32006-97ED-352B-59EC-7C6E720AE866}"/>
          </ac:cxnSpMkLst>
        </pc:cxnChg>
        <pc:cxnChg chg="add mod topLvl">
          <ac:chgData name="Xing Xing (ENF)" userId="109372fa-277b-461c-8ff4-6d780d3602bd" providerId="ADAL" clId="{7E398D47-DD5E-4C08-ABBB-77FBE388D3D0}" dt="2023-06-19T02:21:35.905" v="1772" actId="164"/>
          <ac:cxnSpMkLst>
            <pc:docMk/>
            <pc:sldMk cId="1827633962" sldId="438"/>
            <ac:cxnSpMk id="34" creationId="{DDFD8451-3923-A36F-BA74-FF92BB28858C}"/>
          </ac:cxnSpMkLst>
        </pc:cxnChg>
        <pc:cxnChg chg="add mod topLvl">
          <ac:chgData name="Xing Xing (ENF)" userId="109372fa-277b-461c-8ff4-6d780d3602bd" providerId="ADAL" clId="{7E398D47-DD5E-4C08-ABBB-77FBE388D3D0}" dt="2023-06-19T02:21:35.905" v="1772" actId="164"/>
          <ac:cxnSpMkLst>
            <pc:docMk/>
            <pc:sldMk cId="1827633962" sldId="438"/>
            <ac:cxnSpMk id="35" creationId="{A73A8364-6F29-708B-4610-242E193CAF32}"/>
          </ac:cxnSpMkLst>
        </pc:cxnChg>
        <pc:cxnChg chg="add mod topLvl">
          <ac:chgData name="Xing Xing (ENF)" userId="109372fa-277b-461c-8ff4-6d780d3602bd" providerId="ADAL" clId="{7E398D47-DD5E-4C08-ABBB-77FBE388D3D0}" dt="2023-06-19T02:21:35.905" v="1772" actId="164"/>
          <ac:cxnSpMkLst>
            <pc:docMk/>
            <pc:sldMk cId="1827633962" sldId="438"/>
            <ac:cxnSpMk id="36" creationId="{2A24278D-83FB-96D1-07CF-B076C2501FC5}"/>
          </ac:cxnSpMkLst>
        </pc:cxnChg>
        <pc:cxnChg chg="add mod topLvl">
          <ac:chgData name="Xing Xing (ENF)" userId="109372fa-277b-461c-8ff4-6d780d3602bd" providerId="ADAL" clId="{7E398D47-DD5E-4C08-ABBB-77FBE388D3D0}" dt="2023-06-19T02:21:35.905" v="1772" actId="164"/>
          <ac:cxnSpMkLst>
            <pc:docMk/>
            <pc:sldMk cId="1827633962" sldId="438"/>
            <ac:cxnSpMk id="37" creationId="{CECCAD58-FFF0-FF79-71C1-437161740866}"/>
          </ac:cxnSpMkLst>
        </pc:cxnChg>
        <pc:cxnChg chg="add del mod">
          <ac:chgData name="Xing Xing (ENF)" userId="109372fa-277b-461c-8ff4-6d780d3602bd" providerId="ADAL" clId="{7E398D47-DD5E-4C08-ABBB-77FBE388D3D0}" dt="2023-06-19T02:27:50.457" v="1833" actId="478"/>
          <ac:cxnSpMkLst>
            <pc:docMk/>
            <pc:sldMk cId="1827633962" sldId="438"/>
            <ac:cxnSpMk id="38" creationId="{8A0E72A7-E035-4446-9009-56D10F71C9C8}"/>
          </ac:cxnSpMkLst>
        </pc:cxnChg>
        <pc:cxnChg chg="add mod">
          <ac:chgData name="Xing Xing (ENF)" userId="109372fa-277b-461c-8ff4-6d780d3602bd" providerId="ADAL" clId="{7E398D47-DD5E-4C08-ABBB-77FBE388D3D0}" dt="2023-06-19T02:21:48.699" v="1773" actId="164"/>
          <ac:cxnSpMkLst>
            <pc:docMk/>
            <pc:sldMk cId="1827633962" sldId="438"/>
            <ac:cxnSpMk id="39" creationId="{F83F4265-DA7C-AD0C-3729-C9581F31203A}"/>
          </ac:cxnSpMkLst>
        </pc:cxnChg>
        <pc:cxnChg chg="add mod">
          <ac:chgData name="Xing Xing (ENF)" userId="109372fa-277b-461c-8ff4-6d780d3602bd" providerId="ADAL" clId="{7E398D47-DD5E-4C08-ABBB-77FBE388D3D0}" dt="2023-06-19T02:21:48.699" v="1773" actId="164"/>
          <ac:cxnSpMkLst>
            <pc:docMk/>
            <pc:sldMk cId="1827633962" sldId="438"/>
            <ac:cxnSpMk id="40" creationId="{600E02E2-BA63-0AC1-C6E1-AA4583910724}"/>
          </ac:cxnSpMkLst>
        </pc:cxnChg>
        <pc:cxnChg chg="add mod topLvl">
          <ac:chgData name="Xing Xing (ENF)" userId="109372fa-277b-461c-8ff4-6d780d3602bd" providerId="ADAL" clId="{7E398D47-DD5E-4C08-ABBB-77FBE388D3D0}" dt="2023-06-19T02:21:48.699" v="1773" actId="164"/>
          <ac:cxnSpMkLst>
            <pc:docMk/>
            <pc:sldMk cId="1827633962" sldId="438"/>
            <ac:cxnSpMk id="41" creationId="{ECB8A80E-8E93-5764-E0A2-CA0B3744A709}"/>
          </ac:cxnSpMkLst>
        </pc:cxnChg>
        <pc:cxnChg chg="add mod">
          <ac:chgData name="Xing Xing (ENF)" userId="109372fa-277b-461c-8ff4-6d780d3602bd" providerId="ADAL" clId="{7E398D47-DD5E-4C08-ABBB-77FBE388D3D0}" dt="2023-06-19T02:21:48.699" v="1773" actId="164"/>
          <ac:cxnSpMkLst>
            <pc:docMk/>
            <pc:sldMk cId="1827633962" sldId="438"/>
            <ac:cxnSpMk id="42" creationId="{9D100D71-0BBC-1A75-943D-D9F4E9C084B4}"/>
          </ac:cxnSpMkLst>
        </pc:cxnChg>
        <pc:cxnChg chg="add mod">
          <ac:chgData name="Xing Xing (ENF)" userId="109372fa-277b-461c-8ff4-6d780d3602bd" providerId="ADAL" clId="{7E398D47-DD5E-4C08-ABBB-77FBE388D3D0}" dt="2023-06-19T02:21:48.699" v="1773" actId="164"/>
          <ac:cxnSpMkLst>
            <pc:docMk/>
            <pc:sldMk cId="1827633962" sldId="438"/>
            <ac:cxnSpMk id="43" creationId="{2D5AD14A-314D-30D3-35D8-79D1EA4A3ABB}"/>
          </ac:cxnSpMkLst>
        </pc:cxnChg>
        <pc:cxnChg chg="add mod">
          <ac:chgData name="Xing Xing (ENF)" userId="109372fa-277b-461c-8ff4-6d780d3602bd" providerId="ADAL" clId="{7E398D47-DD5E-4C08-ABBB-77FBE388D3D0}" dt="2023-06-19T02:21:48.699" v="1773" actId="164"/>
          <ac:cxnSpMkLst>
            <pc:docMk/>
            <pc:sldMk cId="1827633962" sldId="438"/>
            <ac:cxnSpMk id="44" creationId="{ED40D419-24A5-2DCB-26C7-75FD468F3141}"/>
          </ac:cxnSpMkLst>
        </pc:cxnChg>
        <pc:cxnChg chg="add mod">
          <ac:chgData name="Xing Xing (ENF)" userId="109372fa-277b-461c-8ff4-6d780d3602bd" providerId="ADAL" clId="{7E398D47-DD5E-4C08-ABBB-77FBE388D3D0}" dt="2023-06-19T02:21:48.699" v="1773" actId="164"/>
          <ac:cxnSpMkLst>
            <pc:docMk/>
            <pc:sldMk cId="1827633962" sldId="438"/>
            <ac:cxnSpMk id="45" creationId="{655402EE-5F08-931F-4094-F47457AB06E2}"/>
          </ac:cxnSpMkLst>
        </pc:cxnChg>
        <pc:cxnChg chg="add del mod">
          <ac:chgData name="Xing Xing (ENF)" userId="109372fa-277b-461c-8ff4-6d780d3602bd" providerId="ADAL" clId="{7E398D47-DD5E-4C08-ABBB-77FBE388D3D0}" dt="2023-06-19T02:27:50.457" v="1833" actId="478"/>
          <ac:cxnSpMkLst>
            <pc:docMk/>
            <pc:sldMk cId="1827633962" sldId="438"/>
            <ac:cxnSpMk id="46" creationId="{F9E85DFF-2449-B8E2-976B-800FCEF35803}"/>
          </ac:cxnSpMkLst>
        </pc:cxnChg>
        <pc:cxnChg chg="add del mod">
          <ac:chgData name="Xing Xing (ENF)" userId="109372fa-277b-461c-8ff4-6d780d3602bd" providerId="ADAL" clId="{7E398D47-DD5E-4C08-ABBB-77FBE388D3D0}" dt="2023-06-19T02:27:50.457" v="1833" actId="478"/>
          <ac:cxnSpMkLst>
            <pc:docMk/>
            <pc:sldMk cId="1827633962" sldId="438"/>
            <ac:cxnSpMk id="47" creationId="{0765389C-B9D4-6FD7-412D-F3B7B3A9F263}"/>
          </ac:cxnSpMkLst>
        </pc:cxnChg>
        <pc:cxnChg chg="add del mod">
          <ac:chgData name="Xing Xing (ENF)" userId="109372fa-277b-461c-8ff4-6d780d3602bd" providerId="ADAL" clId="{7E398D47-DD5E-4C08-ABBB-77FBE388D3D0}" dt="2023-06-19T02:27:50.457" v="1833" actId="478"/>
          <ac:cxnSpMkLst>
            <pc:docMk/>
            <pc:sldMk cId="1827633962" sldId="438"/>
            <ac:cxnSpMk id="48" creationId="{E47BFB0B-782A-E662-97AF-9686515F97D2}"/>
          </ac:cxnSpMkLst>
        </pc:cxnChg>
        <pc:cxnChg chg="add mod topLvl">
          <ac:chgData name="Xing Xing (ENF)" userId="109372fa-277b-461c-8ff4-6d780d3602bd" providerId="ADAL" clId="{7E398D47-DD5E-4C08-ABBB-77FBE388D3D0}" dt="2023-06-19T02:23:50.906" v="1796" actId="164"/>
          <ac:cxnSpMkLst>
            <pc:docMk/>
            <pc:sldMk cId="1827633962" sldId="438"/>
            <ac:cxnSpMk id="49" creationId="{3BBA7E5E-9DAA-019D-AFA3-B6EDE5E13FDF}"/>
          </ac:cxnSpMkLst>
        </pc:cxnChg>
        <pc:cxnChg chg="add mod">
          <ac:chgData name="Xing Xing (ENF)" userId="109372fa-277b-461c-8ff4-6d780d3602bd" providerId="ADAL" clId="{7E398D47-DD5E-4C08-ABBB-77FBE388D3D0}" dt="2023-06-19T02:28:42.728" v="1838" actId="164"/>
          <ac:cxnSpMkLst>
            <pc:docMk/>
            <pc:sldMk cId="1827633962" sldId="438"/>
            <ac:cxnSpMk id="50" creationId="{4CA81054-FDA1-40FA-9B52-75F383D1165D}"/>
          </ac:cxnSpMkLst>
        </pc:cxnChg>
        <pc:cxnChg chg="add mod">
          <ac:chgData name="Xing Xing (ENF)" userId="109372fa-277b-461c-8ff4-6d780d3602bd" providerId="ADAL" clId="{7E398D47-DD5E-4C08-ABBB-77FBE388D3D0}" dt="2023-06-19T02:27:07.169" v="1824" actId="164"/>
          <ac:cxnSpMkLst>
            <pc:docMk/>
            <pc:sldMk cId="1827633962" sldId="438"/>
            <ac:cxnSpMk id="51" creationId="{DE326413-3761-86DD-7601-945D1901DAFB}"/>
          </ac:cxnSpMkLst>
        </pc:cxnChg>
        <pc:cxnChg chg="add mod topLvl">
          <ac:chgData name="Xing Xing (ENF)" userId="109372fa-277b-461c-8ff4-6d780d3602bd" providerId="ADAL" clId="{7E398D47-DD5E-4C08-ABBB-77FBE388D3D0}" dt="2023-06-19T02:23:50.906" v="1796" actId="164"/>
          <ac:cxnSpMkLst>
            <pc:docMk/>
            <pc:sldMk cId="1827633962" sldId="438"/>
            <ac:cxnSpMk id="52" creationId="{3380F5FB-F5DA-0D41-DCC1-314C4E092DFA}"/>
          </ac:cxnSpMkLst>
        </pc:cxnChg>
        <pc:cxnChg chg="add del mod">
          <ac:chgData name="Xing Xing (ENF)" userId="109372fa-277b-461c-8ff4-6d780d3602bd" providerId="ADAL" clId="{7E398D47-DD5E-4C08-ABBB-77FBE388D3D0}" dt="2023-06-19T02:27:50.457" v="1833" actId="478"/>
          <ac:cxnSpMkLst>
            <pc:docMk/>
            <pc:sldMk cId="1827633962" sldId="438"/>
            <ac:cxnSpMk id="53" creationId="{F46661AD-7A07-142C-0198-8A526C8BD468}"/>
          </ac:cxnSpMkLst>
        </pc:cxnChg>
        <pc:cxnChg chg="add del mod">
          <ac:chgData name="Xing Xing (ENF)" userId="109372fa-277b-461c-8ff4-6d780d3602bd" providerId="ADAL" clId="{7E398D47-DD5E-4C08-ABBB-77FBE388D3D0}" dt="2023-06-19T02:27:50.457" v="1833" actId="478"/>
          <ac:cxnSpMkLst>
            <pc:docMk/>
            <pc:sldMk cId="1827633962" sldId="438"/>
            <ac:cxnSpMk id="54" creationId="{B7E1633D-D024-7283-759E-C81E7C7D00B1}"/>
          </ac:cxnSpMkLst>
        </pc:cxnChg>
        <pc:cxnChg chg="add del mod">
          <ac:chgData name="Xing Xing (ENF)" userId="109372fa-277b-461c-8ff4-6d780d3602bd" providerId="ADAL" clId="{7E398D47-DD5E-4C08-ABBB-77FBE388D3D0}" dt="2023-06-19T02:27:50.457" v="1833" actId="478"/>
          <ac:cxnSpMkLst>
            <pc:docMk/>
            <pc:sldMk cId="1827633962" sldId="438"/>
            <ac:cxnSpMk id="57" creationId="{B49A8473-0F3C-180A-2467-2FA8550F19E7}"/>
          </ac:cxnSpMkLst>
        </pc:cxnChg>
        <pc:cxnChg chg="add mod topLvl">
          <ac:chgData name="Xing Xing (ENF)" userId="109372fa-277b-461c-8ff4-6d780d3602bd" providerId="ADAL" clId="{7E398D47-DD5E-4C08-ABBB-77FBE388D3D0}" dt="2023-06-19T02:23:50.906" v="1796" actId="164"/>
          <ac:cxnSpMkLst>
            <pc:docMk/>
            <pc:sldMk cId="1827633962" sldId="438"/>
            <ac:cxnSpMk id="59" creationId="{7CAB37E4-06A0-D89A-5095-A57682A22C2E}"/>
          </ac:cxnSpMkLst>
        </pc:cxnChg>
        <pc:cxnChg chg="add mod topLvl">
          <ac:chgData name="Xing Xing (ENF)" userId="109372fa-277b-461c-8ff4-6d780d3602bd" providerId="ADAL" clId="{7E398D47-DD5E-4C08-ABBB-77FBE388D3D0}" dt="2023-06-19T02:23:50.906" v="1796" actId="164"/>
          <ac:cxnSpMkLst>
            <pc:docMk/>
            <pc:sldMk cId="1827633962" sldId="438"/>
            <ac:cxnSpMk id="60" creationId="{467B4C56-1D10-D9E3-1ED0-1425E702F531}"/>
          </ac:cxnSpMkLst>
        </pc:cxnChg>
        <pc:cxnChg chg="add mod topLvl">
          <ac:chgData name="Xing Xing (ENF)" userId="109372fa-277b-461c-8ff4-6d780d3602bd" providerId="ADAL" clId="{7E398D47-DD5E-4C08-ABBB-77FBE388D3D0}" dt="2023-06-19T02:23:50.906" v="1796" actId="164"/>
          <ac:cxnSpMkLst>
            <pc:docMk/>
            <pc:sldMk cId="1827633962" sldId="438"/>
            <ac:cxnSpMk id="61" creationId="{E935877F-E537-6E80-B2CB-CAEDBC418F8D}"/>
          </ac:cxnSpMkLst>
        </pc:cxnChg>
        <pc:cxnChg chg="add mod topLvl">
          <ac:chgData name="Xing Xing (ENF)" userId="109372fa-277b-461c-8ff4-6d780d3602bd" providerId="ADAL" clId="{7E398D47-DD5E-4C08-ABBB-77FBE388D3D0}" dt="2023-06-19T02:23:50.906" v="1796" actId="164"/>
          <ac:cxnSpMkLst>
            <pc:docMk/>
            <pc:sldMk cId="1827633962" sldId="438"/>
            <ac:cxnSpMk id="62" creationId="{C4A1E9C8-05B4-8D20-A4B5-7FFBD5D74C76}"/>
          </ac:cxnSpMkLst>
        </pc:cxnChg>
        <pc:cxnChg chg="add mod topLvl">
          <ac:chgData name="Xing Xing (ENF)" userId="109372fa-277b-461c-8ff4-6d780d3602bd" providerId="ADAL" clId="{7E398D47-DD5E-4C08-ABBB-77FBE388D3D0}" dt="2023-06-19T02:27:07.169" v="1824" actId="164"/>
          <ac:cxnSpMkLst>
            <pc:docMk/>
            <pc:sldMk cId="1827633962" sldId="438"/>
            <ac:cxnSpMk id="64" creationId="{7F84609E-1F09-8ADF-D2DD-65B6FC3B5FCE}"/>
          </ac:cxnSpMkLst>
        </pc:cxnChg>
        <pc:cxnChg chg="add mod">
          <ac:chgData name="Xing Xing (ENF)" userId="109372fa-277b-461c-8ff4-6d780d3602bd" providerId="ADAL" clId="{7E398D47-DD5E-4C08-ABBB-77FBE388D3D0}" dt="2023-06-19T02:27:07.169" v="1824" actId="164"/>
          <ac:cxnSpMkLst>
            <pc:docMk/>
            <pc:sldMk cId="1827633962" sldId="438"/>
            <ac:cxnSpMk id="71" creationId="{B52001F5-918A-F89B-81A7-08AEACC5D850}"/>
          </ac:cxnSpMkLst>
        </pc:cxnChg>
        <pc:cxnChg chg="add mod">
          <ac:chgData name="Xing Xing (ENF)" userId="109372fa-277b-461c-8ff4-6d780d3602bd" providerId="ADAL" clId="{7E398D47-DD5E-4C08-ABBB-77FBE388D3D0}" dt="2023-06-19T02:27:07.169" v="1824" actId="164"/>
          <ac:cxnSpMkLst>
            <pc:docMk/>
            <pc:sldMk cId="1827633962" sldId="438"/>
            <ac:cxnSpMk id="74" creationId="{1EB34F9E-8059-E7C8-6ACE-8A727253B20C}"/>
          </ac:cxnSpMkLst>
        </pc:cxnChg>
        <pc:cxnChg chg="add mod">
          <ac:chgData name="Xing Xing (ENF)" userId="109372fa-277b-461c-8ff4-6d780d3602bd" providerId="ADAL" clId="{7E398D47-DD5E-4C08-ABBB-77FBE388D3D0}" dt="2023-06-19T02:29:18.122" v="1844" actId="14100"/>
          <ac:cxnSpMkLst>
            <pc:docMk/>
            <pc:sldMk cId="1827633962" sldId="438"/>
            <ac:cxnSpMk id="75" creationId="{95AF1748-8BBF-DEDB-1B19-8A9FB3CE9D9D}"/>
          </ac:cxnSpMkLst>
        </pc:cxnChg>
        <pc:cxnChg chg="add mod">
          <ac:chgData name="Xing Xing (ENF)" userId="109372fa-277b-461c-8ff4-6d780d3602bd" providerId="ADAL" clId="{7E398D47-DD5E-4C08-ABBB-77FBE388D3D0}" dt="2023-06-19T02:27:07.169" v="1824" actId="164"/>
          <ac:cxnSpMkLst>
            <pc:docMk/>
            <pc:sldMk cId="1827633962" sldId="438"/>
            <ac:cxnSpMk id="76" creationId="{CD3954D7-60D0-7926-6484-7A05803E3B35}"/>
          </ac:cxnSpMkLst>
        </pc:cxnChg>
        <pc:cxnChg chg="add mod">
          <ac:chgData name="Xing Xing (ENF)" userId="109372fa-277b-461c-8ff4-6d780d3602bd" providerId="ADAL" clId="{7E398D47-DD5E-4C08-ABBB-77FBE388D3D0}" dt="2023-06-19T02:27:07.169" v="1824" actId="164"/>
          <ac:cxnSpMkLst>
            <pc:docMk/>
            <pc:sldMk cId="1827633962" sldId="438"/>
            <ac:cxnSpMk id="77" creationId="{2D5CDA74-9185-FE7D-AE4D-EA4BB5C7A11E}"/>
          </ac:cxnSpMkLst>
        </pc:cxnChg>
        <pc:cxnChg chg="add mod">
          <ac:chgData name="Xing Xing (ENF)" userId="109372fa-277b-461c-8ff4-6d780d3602bd" providerId="ADAL" clId="{7E398D47-DD5E-4C08-ABBB-77FBE388D3D0}" dt="2023-06-19T02:27:07.169" v="1824" actId="164"/>
          <ac:cxnSpMkLst>
            <pc:docMk/>
            <pc:sldMk cId="1827633962" sldId="438"/>
            <ac:cxnSpMk id="78" creationId="{B8156234-2127-AA41-64C3-A0ACB8A5C752}"/>
          </ac:cxnSpMkLst>
        </pc:cxnChg>
        <pc:cxnChg chg="add mod">
          <ac:chgData name="Xing Xing (ENF)" userId="109372fa-277b-461c-8ff4-6d780d3602bd" providerId="ADAL" clId="{7E398D47-DD5E-4C08-ABBB-77FBE388D3D0}" dt="2023-06-19T02:27:07.169" v="1824" actId="164"/>
          <ac:cxnSpMkLst>
            <pc:docMk/>
            <pc:sldMk cId="1827633962" sldId="438"/>
            <ac:cxnSpMk id="79" creationId="{C770DF81-BED9-8452-36B0-9B7BCCB5A5E7}"/>
          </ac:cxnSpMkLst>
        </pc:cxnChg>
      </pc:sldChg>
    </pc:docChg>
  </pc:docChgLst>
  <pc:docChgLst>
    <pc:chgData name="Xing Xing (ENF)" userId="109372fa-277b-461c-8ff4-6d780d3602bd" providerId="ADAL" clId="{2E3482F3-2EB0-437F-97F3-5DB7216FD6D3}"/>
    <pc:docChg chg="undo custSel modSld">
      <pc:chgData name="Xing Xing (ENF)" userId="109372fa-277b-461c-8ff4-6d780d3602bd" providerId="ADAL" clId="{2E3482F3-2EB0-437F-97F3-5DB7216FD6D3}" dt="2023-09-05T09:18:03.146" v="428" actId="313"/>
      <pc:docMkLst>
        <pc:docMk/>
      </pc:docMkLst>
      <pc:sldChg chg="addSp modSp mod modNotesTx">
        <pc:chgData name="Xing Xing (ENF)" userId="109372fa-277b-461c-8ff4-6d780d3602bd" providerId="ADAL" clId="{2E3482F3-2EB0-437F-97F3-5DB7216FD6D3}" dt="2023-09-05T09:02:28.812" v="169" actId="1076"/>
        <pc:sldMkLst>
          <pc:docMk/>
          <pc:sldMk cId="3832621753" sldId="345"/>
        </pc:sldMkLst>
        <pc:spChg chg="add mod">
          <ac:chgData name="Xing Xing (ENF)" userId="109372fa-277b-461c-8ff4-6d780d3602bd" providerId="ADAL" clId="{2E3482F3-2EB0-437F-97F3-5DB7216FD6D3}" dt="2023-09-05T09:02:28.812" v="169" actId="1076"/>
          <ac:spMkLst>
            <pc:docMk/>
            <pc:sldMk cId="3832621753" sldId="345"/>
            <ac:spMk id="3" creationId="{CD5FE89D-0458-A313-57A5-9F452B9DFD51}"/>
          </ac:spMkLst>
        </pc:spChg>
      </pc:sldChg>
      <pc:sldChg chg="addSp modSp modNotesTx">
        <pc:chgData name="Xing Xing (ENF)" userId="109372fa-277b-461c-8ff4-6d780d3602bd" providerId="ADAL" clId="{2E3482F3-2EB0-437F-97F3-5DB7216FD6D3}" dt="2023-09-05T09:03:40.246" v="192"/>
        <pc:sldMkLst>
          <pc:docMk/>
          <pc:sldMk cId="683752913" sldId="352"/>
        </pc:sldMkLst>
        <pc:spChg chg="add mod">
          <ac:chgData name="Xing Xing (ENF)" userId="109372fa-277b-461c-8ff4-6d780d3602bd" providerId="ADAL" clId="{2E3482F3-2EB0-437F-97F3-5DB7216FD6D3}" dt="2023-09-05T09:02:46.769" v="176"/>
          <ac:spMkLst>
            <pc:docMk/>
            <pc:sldMk cId="683752913" sldId="352"/>
            <ac:spMk id="4" creationId="{176139EF-6EF8-6AFA-E7AF-56B7CB45EA84}"/>
          </ac:spMkLst>
        </pc:spChg>
      </pc:sldChg>
      <pc:sldChg chg="addSp modSp modNotesTx">
        <pc:chgData name="Xing Xing (ENF)" userId="109372fa-277b-461c-8ff4-6d780d3602bd" providerId="ADAL" clId="{2E3482F3-2EB0-437F-97F3-5DB7216FD6D3}" dt="2023-09-05T09:03:43.786" v="193"/>
        <pc:sldMkLst>
          <pc:docMk/>
          <pc:sldMk cId="27674397" sldId="355"/>
        </pc:sldMkLst>
        <pc:spChg chg="add mod">
          <ac:chgData name="Xing Xing (ENF)" userId="109372fa-277b-461c-8ff4-6d780d3602bd" providerId="ADAL" clId="{2E3482F3-2EB0-437F-97F3-5DB7216FD6D3}" dt="2023-09-05T09:02:48.999" v="177"/>
          <ac:spMkLst>
            <pc:docMk/>
            <pc:sldMk cId="27674397" sldId="355"/>
            <ac:spMk id="9" creationId="{1CCFA83D-AF4D-B949-6D97-AF0F28E38810}"/>
          </ac:spMkLst>
        </pc:spChg>
      </pc:sldChg>
      <pc:sldChg chg="modNotesTx">
        <pc:chgData name="Xing Xing (ENF)" userId="109372fa-277b-461c-8ff4-6d780d3602bd" providerId="ADAL" clId="{2E3482F3-2EB0-437F-97F3-5DB7216FD6D3}" dt="2023-09-05T09:08:58.707" v="411" actId="20577"/>
        <pc:sldMkLst>
          <pc:docMk/>
          <pc:sldMk cId="1876423267" sldId="356"/>
        </pc:sldMkLst>
      </pc:sldChg>
      <pc:sldChg chg="modNotesTx">
        <pc:chgData name="Xing Xing (ENF)" userId="109372fa-277b-461c-8ff4-6d780d3602bd" providerId="ADAL" clId="{2E3482F3-2EB0-437F-97F3-5DB7216FD6D3}" dt="2023-09-05T08:58:08.687" v="22" actId="20577"/>
        <pc:sldMkLst>
          <pc:docMk/>
          <pc:sldMk cId="2554639604" sldId="359"/>
        </pc:sldMkLst>
      </pc:sldChg>
      <pc:sldChg chg="addSp modSp modNotesTx">
        <pc:chgData name="Xing Xing (ENF)" userId="109372fa-277b-461c-8ff4-6d780d3602bd" providerId="ADAL" clId="{2E3482F3-2EB0-437F-97F3-5DB7216FD6D3}" dt="2023-09-05T09:08:20.783" v="409" actId="20577"/>
        <pc:sldMkLst>
          <pc:docMk/>
          <pc:sldMk cId="3586372608" sldId="372"/>
        </pc:sldMkLst>
        <pc:spChg chg="add mod">
          <ac:chgData name="Xing Xing (ENF)" userId="109372fa-277b-461c-8ff4-6d780d3602bd" providerId="ADAL" clId="{2E3482F3-2EB0-437F-97F3-5DB7216FD6D3}" dt="2023-09-05T09:02:40.876" v="174"/>
          <ac:spMkLst>
            <pc:docMk/>
            <pc:sldMk cId="3586372608" sldId="372"/>
            <ac:spMk id="4" creationId="{C2E963E9-D07C-988E-BD27-BEDEDDAB82BF}"/>
          </ac:spMkLst>
        </pc:spChg>
      </pc:sldChg>
      <pc:sldChg chg="modNotesTx">
        <pc:chgData name="Xing Xing (ENF)" userId="109372fa-277b-461c-8ff4-6d780d3602bd" providerId="ADAL" clId="{2E3482F3-2EB0-437F-97F3-5DB7216FD6D3}" dt="2023-09-05T08:57:48.465" v="0" actId="20577"/>
        <pc:sldMkLst>
          <pc:docMk/>
          <pc:sldMk cId="254526287" sldId="385"/>
        </pc:sldMkLst>
      </pc:sldChg>
      <pc:sldChg chg="modNotesTx">
        <pc:chgData name="Xing Xing (ENF)" userId="109372fa-277b-461c-8ff4-6d780d3602bd" providerId="ADAL" clId="{2E3482F3-2EB0-437F-97F3-5DB7216FD6D3}" dt="2023-09-05T09:03:23.265" v="189" actId="20577"/>
        <pc:sldMkLst>
          <pc:docMk/>
          <pc:sldMk cId="978973694" sldId="391"/>
        </pc:sldMkLst>
      </pc:sldChg>
      <pc:sldChg chg="modSp mod">
        <pc:chgData name="Xing Xing (ENF)" userId="109372fa-277b-461c-8ff4-6d780d3602bd" providerId="ADAL" clId="{2E3482F3-2EB0-437F-97F3-5DB7216FD6D3}" dt="2023-09-05T09:17:49.473" v="416" actId="20577"/>
        <pc:sldMkLst>
          <pc:docMk/>
          <pc:sldMk cId="3586401492" sldId="395"/>
        </pc:sldMkLst>
        <pc:spChg chg="mod">
          <ac:chgData name="Xing Xing (ENF)" userId="109372fa-277b-461c-8ff4-6d780d3602bd" providerId="ADAL" clId="{2E3482F3-2EB0-437F-97F3-5DB7216FD6D3}" dt="2023-09-05T09:17:49.473" v="416" actId="20577"/>
          <ac:spMkLst>
            <pc:docMk/>
            <pc:sldMk cId="3586401492" sldId="395"/>
            <ac:spMk id="4" creationId="{EBEEF193-0FE5-D129-8F7B-94EE9D698FA9}"/>
          </ac:spMkLst>
        </pc:spChg>
      </pc:sldChg>
      <pc:sldChg chg="modSp mod">
        <pc:chgData name="Xing Xing (ENF)" userId="109372fa-277b-461c-8ff4-6d780d3602bd" providerId="ADAL" clId="{2E3482F3-2EB0-437F-97F3-5DB7216FD6D3}" dt="2023-09-05T09:17:56.592" v="418" actId="313"/>
        <pc:sldMkLst>
          <pc:docMk/>
          <pc:sldMk cId="557687141" sldId="396"/>
        </pc:sldMkLst>
        <pc:spChg chg="mod">
          <ac:chgData name="Xing Xing (ENF)" userId="109372fa-277b-461c-8ff4-6d780d3602bd" providerId="ADAL" clId="{2E3482F3-2EB0-437F-97F3-5DB7216FD6D3}" dt="2023-09-05T09:17:56.592" v="418" actId="313"/>
          <ac:spMkLst>
            <pc:docMk/>
            <pc:sldMk cId="557687141" sldId="396"/>
            <ac:spMk id="4" creationId="{EBEEF193-0FE5-D129-8F7B-94EE9D698FA9}"/>
          </ac:spMkLst>
        </pc:spChg>
      </pc:sldChg>
      <pc:sldChg chg="modSp mod">
        <pc:chgData name="Xing Xing (ENF)" userId="109372fa-277b-461c-8ff4-6d780d3602bd" providerId="ADAL" clId="{2E3482F3-2EB0-437F-97F3-5DB7216FD6D3}" dt="2023-09-05T09:17:57.439" v="419" actId="313"/>
        <pc:sldMkLst>
          <pc:docMk/>
          <pc:sldMk cId="1865000275" sldId="397"/>
        </pc:sldMkLst>
        <pc:spChg chg="mod">
          <ac:chgData name="Xing Xing (ENF)" userId="109372fa-277b-461c-8ff4-6d780d3602bd" providerId="ADAL" clId="{2E3482F3-2EB0-437F-97F3-5DB7216FD6D3}" dt="2023-09-05T09:17:57.439" v="419" actId="313"/>
          <ac:spMkLst>
            <pc:docMk/>
            <pc:sldMk cId="1865000275" sldId="397"/>
            <ac:spMk id="4" creationId="{EBEEF193-0FE5-D129-8F7B-94EE9D698FA9}"/>
          </ac:spMkLst>
        </pc:spChg>
      </pc:sldChg>
      <pc:sldChg chg="modSp mod">
        <pc:chgData name="Xing Xing (ENF)" userId="109372fa-277b-461c-8ff4-6d780d3602bd" providerId="ADAL" clId="{2E3482F3-2EB0-437F-97F3-5DB7216FD6D3}" dt="2023-09-05T09:17:58.140" v="420" actId="313"/>
        <pc:sldMkLst>
          <pc:docMk/>
          <pc:sldMk cId="2669431304" sldId="398"/>
        </pc:sldMkLst>
        <pc:spChg chg="mod">
          <ac:chgData name="Xing Xing (ENF)" userId="109372fa-277b-461c-8ff4-6d780d3602bd" providerId="ADAL" clId="{2E3482F3-2EB0-437F-97F3-5DB7216FD6D3}" dt="2023-09-05T09:17:58.140" v="420" actId="313"/>
          <ac:spMkLst>
            <pc:docMk/>
            <pc:sldMk cId="2669431304" sldId="398"/>
            <ac:spMk id="4" creationId="{EBEEF193-0FE5-D129-8F7B-94EE9D698FA9}"/>
          </ac:spMkLst>
        </pc:spChg>
      </pc:sldChg>
      <pc:sldChg chg="modSp mod">
        <pc:chgData name="Xing Xing (ENF)" userId="109372fa-277b-461c-8ff4-6d780d3602bd" providerId="ADAL" clId="{2E3482F3-2EB0-437F-97F3-5DB7216FD6D3}" dt="2023-09-05T09:17:58.780" v="421" actId="313"/>
        <pc:sldMkLst>
          <pc:docMk/>
          <pc:sldMk cId="80340213" sldId="399"/>
        </pc:sldMkLst>
        <pc:spChg chg="mod">
          <ac:chgData name="Xing Xing (ENF)" userId="109372fa-277b-461c-8ff4-6d780d3602bd" providerId="ADAL" clId="{2E3482F3-2EB0-437F-97F3-5DB7216FD6D3}" dt="2023-09-05T09:17:58.780" v="421" actId="313"/>
          <ac:spMkLst>
            <pc:docMk/>
            <pc:sldMk cId="80340213" sldId="399"/>
            <ac:spMk id="4" creationId="{EBEEF193-0FE5-D129-8F7B-94EE9D698FA9}"/>
          </ac:spMkLst>
        </pc:spChg>
      </pc:sldChg>
      <pc:sldChg chg="modSp mod">
        <pc:chgData name="Xing Xing (ENF)" userId="109372fa-277b-461c-8ff4-6d780d3602bd" providerId="ADAL" clId="{2E3482F3-2EB0-437F-97F3-5DB7216FD6D3}" dt="2023-09-05T09:17:55.376" v="417" actId="313"/>
        <pc:sldMkLst>
          <pc:docMk/>
          <pc:sldMk cId="938720201" sldId="400"/>
        </pc:sldMkLst>
        <pc:spChg chg="mod">
          <ac:chgData name="Xing Xing (ENF)" userId="109372fa-277b-461c-8ff4-6d780d3602bd" providerId="ADAL" clId="{2E3482F3-2EB0-437F-97F3-5DB7216FD6D3}" dt="2023-09-05T09:17:55.376" v="417" actId="313"/>
          <ac:spMkLst>
            <pc:docMk/>
            <pc:sldMk cId="938720201" sldId="400"/>
            <ac:spMk id="4" creationId="{EBEEF193-0FE5-D129-8F7B-94EE9D698FA9}"/>
          </ac:spMkLst>
        </pc:spChg>
      </pc:sldChg>
      <pc:sldChg chg="modSp mod">
        <pc:chgData name="Xing Xing (ENF)" userId="109372fa-277b-461c-8ff4-6d780d3602bd" providerId="ADAL" clId="{2E3482F3-2EB0-437F-97F3-5DB7216FD6D3}" dt="2023-09-05T09:17:59.456" v="422" actId="313"/>
        <pc:sldMkLst>
          <pc:docMk/>
          <pc:sldMk cId="3218522273" sldId="401"/>
        </pc:sldMkLst>
        <pc:spChg chg="mod">
          <ac:chgData name="Xing Xing (ENF)" userId="109372fa-277b-461c-8ff4-6d780d3602bd" providerId="ADAL" clId="{2E3482F3-2EB0-437F-97F3-5DB7216FD6D3}" dt="2023-09-05T09:17:59.456" v="422" actId="313"/>
          <ac:spMkLst>
            <pc:docMk/>
            <pc:sldMk cId="3218522273" sldId="401"/>
            <ac:spMk id="4" creationId="{EBEEF193-0FE5-D129-8F7B-94EE9D698FA9}"/>
          </ac:spMkLst>
        </pc:spChg>
      </pc:sldChg>
      <pc:sldChg chg="modSp mod">
        <pc:chgData name="Xing Xing (ENF)" userId="109372fa-277b-461c-8ff4-6d780d3602bd" providerId="ADAL" clId="{2E3482F3-2EB0-437F-97F3-5DB7216FD6D3}" dt="2023-09-05T09:18:00.112" v="423" actId="313"/>
        <pc:sldMkLst>
          <pc:docMk/>
          <pc:sldMk cId="4057143215" sldId="402"/>
        </pc:sldMkLst>
        <pc:spChg chg="mod">
          <ac:chgData name="Xing Xing (ENF)" userId="109372fa-277b-461c-8ff4-6d780d3602bd" providerId="ADAL" clId="{2E3482F3-2EB0-437F-97F3-5DB7216FD6D3}" dt="2023-09-05T09:18:00.112" v="423" actId="313"/>
          <ac:spMkLst>
            <pc:docMk/>
            <pc:sldMk cId="4057143215" sldId="402"/>
            <ac:spMk id="4" creationId="{EBEEF193-0FE5-D129-8F7B-94EE9D698FA9}"/>
          </ac:spMkLst>
        </pc:spChg>
      </pc:sldChg>
      <pc:sldChg chg="modSp mod">
        <pc:chgData name="Xing Xing (ENF)" userId="109372fa-277b-461c-8ff4-6d780d3602bd" providerId="ADAL" clId="{2E3482F3-2EB0-437F-97F3-5DB7216FD6D3}" dt="2023-09-05T09:18:00.764" v="424" actId="313"/>
        <pc:sldMkLst>
          <pc:docMk/>
          <pc:sldMk cId="1663334577" sldId="403"/>
        </pc:sldMkLst>
        <pc:spChg chg="mod">
          <ac:chgData name="Xing Xing (ENF)" userId="109372fa-277b-461c-8ff4-6d780d3602bd" providerId="ADAL" clId="{2E3482F3-2EB0-437F-97F3-5DB7216FD6D3}" dt="2023-09-05T09:18:00.764" v="424" actId="313"/>
          <ac:spMkLst>
            <pc:docMk/>
            <pc:sldMk cId="1663334577" sldId="403"/>
            <ac:spMk id="4" creationId="{EBEEF193-0FE5-D129-8F7B-94EE9D698FA9}"/>
          </ac:spMkLst>
        </pc:spChg>
      </pc:sldChg>
      <pc:sldChg chg="modSp mod">
        <pc:chgData name="Xing Xing (ENF)" userId="109372fa-277b-461c-8ff4-6d780d3602bd" providerId="ADAL" clId="{2E3482F3-2EB0-437F-97F3-5DB7216FD6D3}" dt="2023-09-05T09:18:01.381" v="425" actId="313"/>
        <pc:sldMkLst>
          <pc:docMk/>
          <pc:sldMk cId="205071221" sldId="404"/>
        </pc:sldMkLst>
        <pc:spChg chg="mod">
          <ac:chgData name="Xing Xing (ENF)" userId="109372fa-277b-461c-8ff4-6d780d3602bd" providerId="ADAL" clId="{2E3482F3-2EB0-437F-97F3-5DB7216FD6D3}" dt="2023-09-05T09:18:01.381" v="425" actId="313"/>
          <ac:spMkLst>
            <pc:docMk/>
            <pc:sldMk cId="205071221" sldId="404"/>
            <ac:spMk id="4" creationId="{EBEEF193-0FE5-D129-8F7B-94EE9D698FA9}"/>
          </ac:spMkLst>
        </pc:spChg>
      </pc:sldChg>
      <pc:sldChg chg="modSp mod">
        <pc:chgData name="Xing Xing (ENF)" userId="109372fa-277b-461c-8ff4-6d780d3602bd" providerId="ADAL" clId="{2E3482F3-2EB0-437F-97F3-5DB7216FD6D3}" dt="2023-09-05T09:18:01.958" v="426" actId="313"/>
        <pc:sldMkLst>
          <pc:docMk/>
          <pc:sldMk cId="3321159022" sldId="405"/>
        </pc:sldMkLst>
        <pc:spChg chg="mod">
          <ac:chgData name="Xing Xing (ENF)" userId="109372fa-277b-461c-8ff4-6d780d3602bd" providerId="ADAL" clId="{2E3482F3-2EB0-437F-97F3-5DB7216FD6D3}" dt="2023-09-05T09:18:01.958" v="426" actId="313"/>
          <ac:spMkLst>
            <pc:docMk/>
            <pc:sldMk cId="3321159022" sldId="405"/>
            <ac:spMk id="4" creationId="{EBEEF193-0FE5-D129-8F7B-94EE9D698FA9}"/>
          </ac:spMkLst>
        </pc:spChg>
      </pc:sldChg>
      <pc:sldChg chg="modSp mod">
        <pc:chgData name="Xing Xing (ENF)" userId="109372fa-277b-461c-8ff4-6d780d3602bd" providerId="ADAL" clId="{2E3482F3-2EB0-437F-97F3-5DB7216FD6D3}" dt="2023-09-05T09:18:02.548" v="427" actId="313"/>
        <pc:sldMkLst>
          <pc:docMk/>
          <pc:sldMk cId="2721611181" sldId="406"/>
        </pc:sldMkLst>
        <pc:spChg chg="mod">
          <ac:chgData name="Xing Xing (ENF)" userId="109372fa-277b-461c-8ff4-6d780d3602bd" providerId="ADAL" clId="{2E3482F3-2EB0-437F-97F3-5DB7216FD6D3}" dt="2023-09-05T09:18:02.548" v="427" actId="313"/>
          <ac:spMkLst>
            <pc:docMk/>
            <pc:sldMk cId="2721611181" sldId="406"/>
            <ac:spMk id="4" creationId="{EBEEF193-0FE5-D129-8F7B-94EE9D698FA9}"/>
          </ac:spMkLst>
        </pc:spChg>
      </pc:sldChg>
      <pc:sldChg chg="modSp mod">
        <pc:chgData name="Xing Xing (ENF)" userId="109372fa-277b-461c-8ff4-6d780d3602bd" providerId="ADAL" clId="{2E3482F3-2EB0-437F-97F3-5DB7216FD6D3}" dt="2023-09-05T09:18:03.146" v="428" actId="313"/>
        <pc:sldMkLst>
          <pc:docMk/>
          <pc:sldMk cId="4104416056" sldId="407"/>
        </pc:sldMkLst>
        <pc:spChg chg="mod">
          <ac:chgData name="Xing Xing (ENF)" userId="109372fa-277b-461c-8ff4-6d780d3602bd" providerId="ADAL" clId="{2E3482F3-2EB0-437F-97F3-5DB7216FD6D3}" dt="2023-09-05T09:18:03.146" v="428" actId="313"/>
          <ac:spMkLst>
            <pc:docMk/>
            <pc:sldMk cId="4104416056" sldId="407"/>
            <ac:spMk id="4" creationId="{EBEEF193-0FE5-D129-8F7B-94EE9D698FA9}"/>
          </ac:spMkLst>
        </pc:spChg>
      </pc:sldChg>
      <pc:sldChg chg="addSp modSp modNotesTx">
        <pc:chgData name="Xing Xing (ENF)" userId="109372fa-277b-461c-8ff4-6d780d3602bd" providerId="ADAL" clId="{2E3482F3-2EB0-437F-97F3-5DB7216FD6D3}" dt="2023-09-05T09:03:12.450" v="181"/>
        <pc:sldMkLst>
          <pc:docMk/>
          <pc:sldMk cId="821783581" sldId="415"/>
        </pc:sldMkLst>
        <pc:spChg chg="add mod">
          <ac:chgData name="Xing Xing (ENF)" userId="109372fa-277b-461c-8ff4-6d780d3602bd" providerId="ADAL" clId="{2E3482F3-2EB0-437F-97F3-5DB7216FD6D3}" dt="2023-09-05T09:02:35.593" v="171"/>
          <ac:spMkLst>
            <pc:docMk/>
            <pc:sldMk cId="821783581" sldId="415"/>
            <ac:spMk id="12" creationId="{FC5E0464-4A8F-CB91-0AD9-10396B954F2B}"/>
          </ac:spMkLst>
        </pc:spChg>
      </pc:sldChg>
      <pc:sldChg chg="modNotesTx">
        <pc:chgData name="Xing Xing (ENF)" userId="109372fa-277b-461c-8ff4-6d780d3602bd" providerId="ADAL" clId="{2E3482F3-2EB0-437F-97F3-5DB7216FD6D3}" dt="2023-09-05T09:03:33.708" v="191"/>
        <pc:sldMkLst>
          <pc:docMk/>
          <pc:sldMk cId="2203190417" sldId="416"/>
        </pc:sldMkLst>
      </pc:sldChg>
      <pc:sldChg chg="addSp modSp modNotesTx">
        <pc:chgData name="Xing Xing (ENF)" userId="109372fa-277b-461c-8ff4-6d780d3602bd" providerId="ADAL" clId="{2E3482F3-2EB0-437F-97F3-5DB7216FD6D3}" dt="2023-09-05T09:03:10.783" v="180"/>
        <pc:sldMkLst>
          <pc:docMk/>
          <pc:sldMk cId="13649190" sldId="421"/>
        </pc:sldMkLst>
        <pc:spChg chg="add mod">
          <ac:chgData name="Xing Xing (ENF)" userId="109372fa-277b-461c-8ff4-6d780d3602bd" providerId="ADAL" clId="{2E3482F3-2EB0-437F-97F3-5DB7216FD6D3}" dt="2023-09-05T09:02:33.156" v="170"/>
          <ac:spMkLst>
            <pc:docMk/>
            <pc:sldMk cId="13649190" sldId="421"/>
            <ac:spMk id="5" creationId="{9F9AAB91-17E3-1DD1-379C-807F62DD2248}"/>
          </ac:spMkLst>
        </pc:spChg>
      </pc:sldChg>
      <pc:sldChg chg="addSp modSp modNotesTx">
        <pc:chgData name="Xing Xing (ENF)" userId="109372fa-277b-461c-8ff4-6d780d3602bd" providerId="ADAL" clId="{2E3482F3-2EB0-437F-97F3-5DB7216FD6D3}" dt="2023-09-05T09:03:14.876" v="182"/>
        <pc:sldMkLst>
          <pc:docMk/>
          <pc:sldMk cId="2193109862" sldId="424"/>
        </pc:sldMkLst>
        <pc:spChg chg="add mod">
          <ac:chgData name="Xing Xing (ENF)" userId="109372fa-277b-461c-8ff4-6d780d3602bd" providerId="ADAL" clId="{2E3482F3-2EB0-437F-97F3-5DB7216FD6D3}" dt="2023-09-05T09:02:37.388" v="172"/>
          <ac:spMkLst>
            <pc:docMk/>
            <pc:sldMk cId="2193109862" sldId="424"/>
            <ac:spMk id="20" creationId="{DDBEF054-C154-E53A-F713-B2072B401F99}"/>
          </ac:spMkLst>
        </pc:spChg>
      </pc:sldChg>
      <pc:sldChg chg="modNotesTx">
        <pc:chgData name="Xing Xing (ENF)" userId="109372fa-277b-461c-8ff4-6d780d3602bd" providerId="ADAL" clId="{2E3482F3-2EB0-437F-97F3-5DB7216FD6D3}" dt="2023-09-05T09:09:03.546" v="412" actId="20577"/>
        <pc:sldMkLst>
          <pc:docMk/>
          <pc:sldMk cId="2856383777" sldId="425"/>
        </pc:sldMkLst>
      </pc:sldChg>
      <pc:sldChg chg="modNotesTx">
        <pc:chgData name="Xing Xing (ENF)" userId="109372fa-277b-461c-8ff4-6d780d3602bd" providerId="ADAL" clId="{2E3482F3-2EB0-437F-97F3-5DB7216FD6D3}" dt="2023-09-05T09:08:38.356" v="410" actId="20577"/>
        <pc:sldMkLst>
          <pc:docMk/>
          <pc:sldMk cId="1471928434" sldId="427"/>
        </pc:sldMkLst>
      </pc:sldChg>
      <pc:sldChg chg="modNotesTx">
        <pc:chgData name="Xing Xing (ENF)" userId="109372fa-277b-461c-8ff4-6d780d3602bd" providerId="ADAL" clId="{2E3482F3-2EB0-437F-97F3-5DB7216FD6D3}" dt="2023-09-05T09:09:14.247" v="413" actId="20577"/>
        <pc:sldMkLst>
          <pc:docMk/>
          <pc:sldMk cId="2288410949" sldId="440"/>
        </pc:sldMkLst>
      </pc:sldChg>
      <pc:sldChg chg="addSp modSp mod modNotesTx">
        <pc:chgData name="Xing Xing (ENF)" userId="109372fa-277b-461c-8ff4-6d780d3602bd" providerId="ADAL" clId="{2E3482F3-2EB0-437F-97F3-5DB7216FD6D3}" dt="2023-09-05T09:03:49.958" v="194"/>
        <pc:sldMkLst>
          <pc:docMk/>
          <pc:sldMk cId="173486178" sldId="443"/>
        </pc:sldMkLst>
        <pc:spChg chg="add mod">
          <ac:chgData name="Xing Xing (ENF)" userId="109372fa-277b-461c-8ff4-6d780d3602bd" providerId="ADAL" clId="{2E3482F3-2EB0-437F-97F3-5DB7216FD6D3}" dt="2023-09-05T09:02:56.612" v="179" actId="1076"/>
          <ac:spMkLst>
            <pc:docMk/>
            <pc:sldMk cId="173486178" sldId="443"/>
            <ac:spMk id="3" creationId="{359B48E0-D2C7-1584-DF8B-D08F16350DCC}"/>
          </ac:spMkLst>
        </pc:spChg>
      </pc:sldChg>
      <pc:sldChg chg="modNotesTx">
        <pc:chgData name="Xing Xing (ENF)" userId="109372fa-277b-461c-8ff4-6d780d3602bd" providerId="ADAL" clId="{2E3482F3-2EB0-437F-97F3-5DB7216FD6D3}" dt="2023-09-05T09:07:34.536" v="408" actId="113"/>
        <pc:sldMkLst>
          <pc:docMk/>
          <pc:sldMk cId="458519550" sldId="446"/>
        </pc:sldMkLst>
      </pc:sldChg>
      <pc:sldChg chg="addSp modSp mod modNotesTx">
        <pc:chgData name="Xing Xing (ENF)" userId="109372fa-277b-461c-8ff4-6d780d3602bd" providerId="ADAL" clId="{2E3482F3-2EB0-437F-97F3-5DB7216FD6D3}" dt="2023-09-05T09:06:53.389" v="358" actId="1076"/>
        <pc:sldMkLst>
          <pc:docMk/>
          <pc:sldMk cId="1516103111" sldId="448"/>
        </pc:sldMkLst>
        <pc:spChg chg="add mod">
          <ac:chgData name="Xing Xing (ENF)" userId="109372fa-277b-461c-8ff4-6d780d3602bd" providerId="ADAL" clId="{2E3482F3-2EB0-437F-97F3-5DB7216FD6D3}" dt="2023-09-05T09:06:53.389" v="358" actId="1076"/>
          <ac:spMkLst>
            <pc:docMk/>
            <pc:sldMk cId="1516103111" sldId="448"/>
            <ac:spMk id="3" creationId="{D26036D7-A4F5-6004-550F-DB24C89DB30C}"/>
          </ac:spMkLst>
        </pc:spChg>
      </pc:sldChg>
      <pc:sldChg chg="addSp modSp modNotesTx">
        <pc:chgData name="Xing Xing (ENF)" userId="109372fa-277b-461c-8ff4-6d780d3602bd" providerId="ADAL" clId="{2E3482F3-2EB0-437F-97F3-5DB7216FD6D3}" dt="2023-09-05T09:06:55.195" v="359"/>
        <pc:sldMkLst>
          <pc:docMk/>
          <pc:sldMk cId="1203757810" sldId="449"/>
        </pc:sldMkLst>
        <pc:spChg chg="add mod">
          <ac:chgData name="Xing Xing (ENF)" userId="109372fa-277b-461c-8ff4-6d780d3602bd" providerId="ADAL" clId="{2E3482F3-2EB0-437F-97F3-5DB7216FD6D3}" dt="2023-09-05T09:06:55.195" v="359"/>
          <ac:spMkLst>
            <pc:docMk/>
            <pc:sldMk cId="1203757810" sldId="449"/>
            <ac:spMk id="12" creationId="{96E98A57-7924-96C6-CF2D-14B02DDC5975}"/>
          </ac:spMkLst>
        </pc:spChg>
      </pc:sldChg>
      <pc:sldChg chg="addSp modSp modNotesTx">
        <pc:chgData name="Xing Xing (ENF)" userId="109372fa-277b-461c-8ff4-6d780d3602bd" providerId="ADAL" clId="{2E3482F3-2EB0-437F-97F3-5DB7216FD6D3}" dt="2023-09-05T09:03:25.376" v="190"/>
        <pc:sldMkLst>
          <pc:docMk/>
          <pc:sldMk cId="4082510686" sldId="451"/>
        </pc:sldMkLst>
        <pc:spChg chg="add mod">
          <ac:chgData name="Xing Xing (ENF)" userId="109372fa-277b-461c-8ff4-6d780d3602bd" providerId="ADAL" clId="{2E3482F3-2EB0-437F-97F3-5DB7216FD6D3}" dt="2023-09-05T09:02:42.889" v="175"/>
          <ac:spMkLst>
            <pc:docMk/>
            <pc:sldMk cId="4082510686" sldId="451"/>
            <ac:spMk id="2" creationId="{718969B1-D4F4-40E0-8DBF-9006CCB894B7}"/>
          </ac:spMkLst>
        </pc:spChg>
      </pc:sldChg>
      <pc:sldChg chg="modSp">
        <pc:chgData name="Xing Xing (ENF)" userId="109372fa-277b-461c-8ff4-6d780d3602bd" providerId="ADAL" clId="{2E3482F3-2EB0-437F-97F3-5DB7216FD6D3}" dt="2023-09-05T09:16:25.806" v="414" actId="14100"/>
        <pc:sldMkLst>
          <pc:docMk/>
          <pc:sldMk cId="573184887" sldId="542"/>
        </pc:sldMkLst>
        <pc:spChg chg="mod">
          <ac:chgData name="Xing Xing (ENF)" userId="109372fa-277b-461c-8ff4-6d780d3602bd" providerId="ADAL" clId="{2E3482F3-2EB0-437F-97F3-5DB7216FD6D3}" dt="2023-09-05T09:16:25.806" v="414" actId="14100"/>
          <ac:spMkLst>
            <pc:docMk/>
            <pc:sldMk cId="573184887" sldId="542"/>
            <ac:spMk id="31745" creationId="{71DFD1DF-8AB0-234C-B9D4-8F1C6D7EBC02}"/>
          </ac:spMkLst>
        </pc:spChg>
      </pc:sldChg>
      <pc:sldChg chg="addSp modSp modNotesTx">
        <pc:chgData name="Xing Xing (ENF)" userId="109372fa-277b-461c-8ff4-6d780d3602bd" providerId="ADAL" clId="{2E3482F3-2EB0-437F-97F3-5DB7216FD6D3}" dt="2023-09-05T09:03:16.191" v="183"/>
        <pc:sldMkLst>
          <pc:docMk/>
          <pc:sldMk cId="3671839114" sldId="543"/>
        </pc:sldMkLst>
        <pc:spChg chg="add mod">
          <ac:chgData name="Xing Xing (ENF)" userId="109372fa-277b-461c-8ff4-6d780d3602bd" providerId="ADAL" clId="{2E3482F3-2EB0-437F-97F3-5DB7216FD6D3}" dt="2023-09-05T09:02:39.328" v="173"/>
          <ac:spMkLst>
            <pc:docMk/>
            <pc:sldMk cId="3671839114" sldId="543"/>
            <ac:spMk id="2" creationId="{954DA703-F570-6966-E98B-77B43BC330F5}"/>
          </ac:spMkLst>
        </pc:spChg>
      </pc:sldChg>
    </pc:docChg>
  </pc:docChgLst>
  <pc:docChgLst>
    <pc:chgData name="Xing Xing (ENF)" userId="109372fa-277b-461c-8ff4-6d780d3602bd" providerId="ADAL" clId="{995A3518-44D8-4CF6-8F28-9CE056F7529D}"/>
    <pc:docChg chg="undo custSel addSld delSld modSld sldOrd modSection">
      <pc:chgData name="Xing Xing (ENF)" userId="109372fa-277b-461c-8ff4-6d780d3602bd" providerId="ADAL" clId="{995A3518-44D8-4CF6-8F28-9CE056F7529D}" dt="2023-07-04T06:10:00.973" v="654" actId="1036"/>
      <pc:docMkLst>
        <pc:docMk/>
      </pc:docMkLst>
      <pc:sldChg chg="add ord">
        <pc:chgData name="Xing Xing (ENF)" userId="109372fa-277b-461c-8ff4-6d780d3602bd" providerId="ADAL" clId="{995A3518-44D8-4CF6-8F28-9CE056F7529D}" dt="2023-07-04T06:04:07.139" v="518"/>
        <pc:sldMkLst>
          <pc:docMk/>
          <pc:sldMk cId="0" sldId="256"/>
        </pc:sldMkLst>
      </pc:sldChg>
      <pc:sldChg chg="modSp add del mod">
        <pc:chgData name="Xing Xing (ENF)" userId="109372fa-277b-461c-8ff4-6d780d3602bd" providerId="ADAL" clId="{995A3518-44D8-4CF6-8F28-9CE056F7529D}" dt="2023-07-04T06:05:35.151" v="579" actId="47"/>
        <pc:sldMkLst>
          <pc:docMk/>
          <pc:sldMk cId="0" sldId="257"/>
        </pc:sldMkLst>
        <pc:spChg chg="mod">
          <ac:chgData name="Xing Xing (ENF)" userId="109372fa-277b-461c-8ff4-6d780d3602bd" providerId="ADAL" clId="{995A3518-44D8-4CF6-8F28-9CE056F7529D}" dt="2023-07-04T06:02:07.284" v="506" actId="20577"/>
          <ac:spMkLst>
            <pc:docMk/>
            <pc:sldMk cId="0" sldId="257"/>
            <ac:spMk id="161" creationId="{00000000-0000-0000-0000-000000000000}"/>
          </ac:spMkLst>
        </pc:spChg>
        <pc:spChg chg="mod">
          <ac:chgData name="Xing Xing (ENF)" userId="109372fa-277b-461c-8ff4-6d780d3602bd" providerId="ADAL" clId="{995A3518-44D8-4CF6-8F28-9CE056F7529D}" dt="2023-07-04T06:01:18.386" v="495"/>
          <ac:spMkLst>
            <pc:docMk/>
            <pc:sldMk cId="0" sldId="257"/>
            <ac:spMk id="165" creationId="{00000000-0000-0000-0000-000000000000}"/>
          </ac:spMkLst>
        </pc:spChg>
      </pc:sldChg>
      <pc:sldChg chg="addSp delSp modSp add mod">
        <pc:chgData name="Xing Xing (ENF)" userId="109372fa-277b-461c-8ff4-6d780d3602bd" providerId="ADAL" clId="{995A3518-44D8-4CF6-8F28-9CE056F7529D}" dt="2023-07-04T06:09:43.239" v="643" actId="1076"/>
        <pc:sldMkLst>
          <pc:docMk/>
          <pc:sldMk cId="0" sldId="258"/>
        </pc:sldMkLst>
        <pc:spChg chg="add del mod">
          <ac:chgData name="Xing Xing (ENF)" userId="109372fa-277b-461c-8ff4-6d780d3602bd" providerId="ADAL" clId="{995A3518-44D8-4CF6-8F28-9CE056F7529D}" dt="2023-07-04T06:09:38.272" v="642" actId="478"/>
          <ac:spMkLst>
            <pc:docMk/>
            <pc:sldMk cId="0" sldId="258"/>
            <ac:spMk id="3" creationId="{FA86F898-19EA-E356-EC92-1F232B5F6A25}"/>
          </ac:spMkLst>
        </pc:spChg>
        <pc:spChg chg="mod">
          <ac:chgData name="Xing Xing (ENF)" userId="109372fa-277b-461c-8ff4-6d780d3602bd" providerId="ADAL" clId="{995A3518-44D8-4CF6-8F28-9CE056F7529D}" dt="2023-07-04T06:05:47.765" v="580"/>
          <ac:spMkLst>
            <pc:docMk/>
            <pc:sldMk cId="0" sldId="258"/>
            <ac:spMk id="6" creationId="{1AB28AFF-36FA-4DE5-2BFF-4D8150F1016F}"/>
          </ac:spMkLst>
        </pc:spChg>
        <pc:spChg chg="mod">
          <ac:chgData name="Xing Xing (ENF)" userId="109372fa-277b-461c-8ff4-6d780d3602bd" providerId="ADAL" clId="{995A3518-44D8-4CF6-8F28-9CE056F7529D}" dt="2023-07-04T06:09:43.239" v="643" actId="1076"/>
          <ac:spMkLst>
            <pc:docMk/>
            <pc:sldMk cId="0" sldId="258"/>
            <ac:spMk id="8" creationId="{D22F7C78-4974-3EF1-04B7-9FAF56471DC1}"/>
          </ac:spMkLst>
        </pc:spChg>
        <pc:spChg chg="del">
          <ac:chgData name="Xing Xing (ENF)" userId="109372fa-277b-461c-8ff4-6d780d3602bd" providerId="ADAL" clId="{995A3518-44D8-4CF6-8F28-9CE056F7529D}" dt="2023-07-04T06:06:07.863" v="585" actId="478"/>
          <ac:spMkLst>
            <pc:docMk/>
            <pc:sldMk cId="0" sldId="258"/>
            <ac:spMk id="11" creationId="{5713F774-F517-A3A6-3D11-0C06A231FA8D}"/>
          </ac:spMkLst>
        </pc:spChg>
        <pc:spChg chg="del">
          <ac:chgData name="Xing Xing (ENF)" userId="109372fa-277b-461c-8ff4-6d780d3602bd" providerId="ADAL" clId="{995A3518-44D8-4CF6-8F28-9CE056F7529D}" dt="2023-07-04T06:06:07.863" v="585" actId="478"/>
          <ac:spMkLst>
            <pc:docMk/>
            <pc:sldMk cId="0" sldId="258"/>
            <ac:spMk id="12" creationId="{A1943DAD-3BA3-4375-154E-353A49DBABBD}"/>
          </ac:spMkLst>
        </pc:spChg>
        <pc:spChg chg="mod">
          <ac:chgData name="Xing Xing (ENF)" userId="109372fa-277b-461c-8ff4-6d780d3602bd" providerId="ADAL" clId="{995A3518-44D8-4CF6-8F28-9CE056F7529D}" dt="2023-07-04T06:01:18.386" v="495"/>
          <ac:spMkLst>
            <pc:docMk/>
            <pc:sldMk cId="0" sldId="258"/>
            <ac:spMk id="175" creationId="{00000000-0000-0000-0000-000000000000}"/>
          </ac:spMkLst>
        </pc:spChg>
        <pc:picChg chg="del">
          <ac:chgData name="Xing Xing (ENF)" userId="109372fa-277b-461c-8ff4-6d780d3602bd" providerId="ADAL" clId="{995A3518-44D8-4CF6-8F28-9CE056F7529D}" dt="2023-07-04T06:06:07.863" v="585" actId="478"/>
          <ac:picMkLst>
            <pc:docMk/>
            <pc:sldMk cId="0" sldId="258"/>
            <ac:picMk id="2" creationId="{9F654CE4-BCB9-A328-5ECE-9C502292B82C}"/>
          </ac:picMkLst>
        </pc:picChg>
        <pc:picChg chg="mod">
          <ac:chgData name="Xing Xing (ENF)" userId="109372fa-277b-461c-8ff4-6d780d3602bd" providerId="ADAL" clId="{995A3518-44D8-4CF6-8F28-9CE056F7529D}" dt="2023-07-04T06:09:43.239" v="643" actId="1076"/>
          <ac:picMkLst>
            <pc:docMk/>
            <pc:sldMk cId="0" sldId="258"/>
            <ac:picMk id="177" creationId="{00000000-0000-0000-0000-000000000000}"/>
          </ac:picMkLst>
        </pc:picChg>
        <pc:picChg chg="del">
          <ac:chgData name="Xing Xing (ENF)" userId="109372fa-277b-461c-8ff4-6d780d3602bd" providerId="ADAL" clId="{995A3518-44D8-4CF6-8F28-9CE056F7529D}" dt="2023-07-04T06:06:07.863" v="585" actId="478"/>
          <ac:picMkLst>
            <pc:docMk/>
            <pc:sldMk cId="0" sldId="258"/>
            <ac:picMk id="178" creationId="{00000000-0000-0000-0000-000000000000}"/>
          </ac:picMkLst>
        </pc:picChg>
      </pc:sldChg>
      <pc:sldChg chg="modSp del mod">
        <pc:chgData name="Xing Xing (ENF)" userId="109372fa-277b-461c-8ff4-6d780d3602bd" providerId="ADAL" clId="{995A3518-44D8-4CF6-8F28-9CE056F7529D}" dt="2023-07-04T06:05:35.151" v="579" actId="47"/>
        <pc:sldMkLst>
          <pc:docMk/>
          <pc:sldMk cId="1091240901" sldId="319"/>
        </pc:sldMkLst>
        <pc:spChg chg="mod">
          <ac:chgData name="Xing Xing (ENF)" userId="109372fa-277b-461c-8ff4-6d780d3602bd" providerId="ADAL" clId="{995A3518-44D8-4CF6-8F28-9CE056F7529D}" dt="2023-07-04T06:02:58.759" v="515"/>
          <ac:spMkLst>
            <pc:docMk/>
            <pc:sldMk cId="1091240901" sldId="319"/>
            <ac:spMk id="2" creationId="{F0475B33-6D33-63B0-680E-70C936DA5698}"/>
          </ac:spMkLst>
        </pc:spChg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2100238922" sldId="351"/>
        </pc:sldMkLst>
      </pc:sldChg>
      <pc:sldChg chg="modSp modAnim">
        <pc:chgData name="Xing Xing (ENF)" userId="109372fa-277b-461c-8ff4-6d780d3602bd" providerId="ADAL" clId="{995A3518-44D8-4CF6-8F28-9CE056F7529D}" dt="2023-07-04T03:43:55.907" v="410" actId="20577"/>
        <pc:sldMkLst>
          <pc:docMk/>
          <pc:sldMk cId="683752913" sldId="352"/>
        </pc:sldMkLst>
        <pc:spChg chg="mod">
          <ac:chgData name="Xing Xing (ENF)" userId="109372fa-277b-461c-8ff4-6d780d3602bd" providerId="ADAL" clId="{995A3518-44D8-4CF6-8F28-9CE056F7529D}" dt="2023-07-04T03:43:55.907" v="410" actId="20577"/>
          <ac:spMkLst>
            <pc:docMk/>
            <pc:sldMk cId="683752913" sldId="352"/>
            <ac:spMk id="5" creationId="{EBEDECA6-C167-A297-DF4B-EAA11DC00371}"/>
          </ac:spMkLst>
        </pc:spChg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1877463698" sldId="353"/>
        </pc:sldMkLst>
      </pc:sldChg>
      <pc:sldChg chg="modSp mod modAnim">
        <pc:chgData name="Xing Xing (ENF)" userId="109372fa-277b-461c-8ff4-6d780d3602bd" providerId="ADAL" clId="{995A3518-44D8-4CF6-8F28-9CE056F7529D}" dt="2023-07-04T03:35:24.660" v="367"/>
        <pc:sldMkLst>
          <pc:docMk/>
          <pc:sldMk cId="27674397" sldId="355"/>
        </pc:sldMkLst>
        <pc:spChg chg="mod">
          <ac:chgData name="Xing Xing (ENF)" userId="109372fa-277b-461c-8ff4-6d780d3602bd" providerId="ADAL" clId="{995A3518-44D8-4CF6-8F28-9CE056F7529D}" dt="2023-07-04T03:35:02.131" v="364" actId="20577"/>
          <ac:spMkLst>
            <pc:docMk/>
            <pc:sldMk cId="27674397" sldId="355"/>
            <ac:spMk id="2" creationId="{FE39D076-7666-2805-4C0F-BC0F71C87E9A}"/>
          </ac:spMkLst>
        </pc:spChg>
      </pc:sldChg>
      <pc:sldChg chg="modAnim">
        <pc:chgData name="Xing Xing (ENF)" userId="109372fa-277b-461c-8ff4-6d780d3602bd" providerId="ADAL" clId="{995A3518-44D8-4CF6-8F28-9CE056F7529D}" dt="2023-07-04T03:34:03.913" v="345"/>
        <pc:sldMkLst>
          <pc:docMk/>
          <pc:sldMk cId="1876423267" sldId="356"/>
        </pc:sldMkLst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1921601012" sldId="360"/>
        </pc:sldMkLst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4249542399" sldId="368"/>
        </pc:sldMkLst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200726145" sldId="377"/>
        </pc:sldMkLst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1075471417" sldId="378"/>
        </pc:sldMkLst>
      </pc:sldChg>
      <pc:sldChg chg="add del">
        <pc:chgData name="Xing Xing (ENF)" userId="109372fa-277b-461c-8ff4-6d780d3602bd" providerId="ADAL" clId="{995A3518-44D8-4CF6-8F28-9CE056F7529D}" dt="2023-07-04T05:56:22.855" v="434" actId="2696"/>
        <pc:sldMkLst>
          <pc:docMk/>
          <pc:sldMk cId="373506877" sldId="379"/>
        </pc:sldMkLst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4288792346" sldId="380"/>
        </pc:sldMkLst>
      </pc:sldChg>
      <pc:sldChg chg="add del">
        <pc:chgData name="Xing Xing (ENF)" userId="109372fa-277b-461c-8ff4-6d780d3602bd" providerId="ADAL" clId="{995A3518-44D8-4CF6-8F28-9CE056F7529D}" dt="2023-07-04T05:56:22.855" v="434" actId="2696"/>
        <pc:sldMkLst>
          <pc:docMk/>
          <pc:sldMk cId="2300473593" sldId="381"/>
        </pc:sldMkLst>
      </pc:sldChg>
      <pc:sldChg chg="add del">
        <pc:chgData name="Xing Xing (ENF)" userId="109372fa-277b-461c-8ff4-6d780d3602bd" providerId="ADAL" clId="{995A3518-44D8-4CF6-8F28-9CE056F7529D}" dt="2023-07-04T05:56:22.855" v="434" actId="2696"/>
        <pc:sldMkLst>
          <pc:docMk/>
          <pc:sldMk cId="1876105806" sldId="382"/>
        </pc:sldMkLst>
      </pc:sldChg>
      <pc:sldChg chg="modSp mod modAnim">
        <pc:chgData name="Xing Xing (ENF)" userId="109372fa-277b-461c-8ff4-6d780d3602bd" providerId="ADAL" clId="{995A3518-44D8-4CF6-8F28-9CE056F7529D}" dt="2023-07-04T03:42:21.325" v="404"/>
        <pc:sldMkLst>
          <pc:docMk/>
          <pc:sldMk cId="254526287" sldId="385"/>
        </pc:sldMkLst>
        <pc:spChg chg="mod">
          <ac:chgData name="Xing Xing (ENF)" userId="109372fa-277b-461c-8ff4-6d780d3602bd" providerId="ADAL" clId="{995A3518-44D8-4CF6-8F28-9CE056F7529D}" dt="2023-07-04T03:37:28.049" v="395" actId="20577"/>
          <ac:spMkLst>
            <pc:docMk/>
            <pc:sldMk cId="254526287" sldId="385"/>
            <ac:spMk id="5" creationId="{A48B459B-70EA-0C22-F020-3D180E47477C}"/>
          </ac:spMkLst>
        </pc:spChg>
      </pc:sldChg>
      <pc:sldChg chg="add del">
        <pc:chgData name="Xing Xing (ENF)" userId="109372fa-277b-461c-8ff4-6d780d3602bd" providerId="ADAL" clId="{995A3518-44D8-4CF6-8F28-9CE056F7529D}" dt="2023-07-04T05:56:22.855" v="434" actId="2696"/>
        <pc:sldMkLst>
          <pc:docMk/>
          <pc:sldMk cId="3717427652" sldId="386"/>
        </pc:sldMkLst>
      </pc:sldChg>
      <pc:sldChg chg="add del">
        <pc:chgData name="Xing Xing (ENF)" userId="109372fa-277b-461c-8ff4-6d780d3602bd" providerId="ADAL" clId="{995A3518-44D8-4CF6-8F28-9CE056F7529D}" dt="2023-07-04T05:56:22.855" v="434" actId="2696"/>
        <pc:sldMkLst>
          <pc:docMk/>
          <pc:sldMk cId="623410496" sldId="387"/>
        </pc:sldMkLst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1301203556" sldId="390"/>
        </pc:sldMkLst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1841872753" sldId="392"/>
        </pc:sldMkLst>
      </pc:sldChg>
      <pc:sldChg chg="add del">
        <pc:chgData name="Xing Xing (ENF)" userId="109372fa-277b-461c-8ff4-6d780d3602bd" providerId="ADAL" clId="{995A3518-44D8-4CF6-8F28-9CE056F7529D}" dt="2023-07-04T05:56:22.855" v="434" actId="2696"/>
        <pc:sldMkLst>
          <pc:docMk/>
          <pc:sldMk cId="235953280" sldId="393"/>
        </pc:sldMkLst>
      </pc:sldChg>
      <pc:sldChg chg="add del">
        <pc:chgData name="Xing Xing (ENF)" userId="109372fa-277b-461c-8ff4-6d780d3602bd" providerId="ADAL" clId="{995A3518-44D8-4CF6-8F28-9CE056F7529D}" dt="2023-07-04T05:56:22.855" v="434" actId="2696"/>
        <pc:sldMkLst>
          <pc:docMk/>
          <pc:sldMk cId="4128126300" sldId="394"/>
        </pc:sldMkLst>
      </pc:sldChg>
      <pc:sldChg chg="add del">
        <pc:chgData name="Xing Xing (ENF)" userId="109372fa-277b-461c-8ff4-6d780d3602bd" providerId="ADAL" clId="{995A3518-44D8-4CF6-8F28-9CE056F7529D}" dt="2023-07-04T05:55:56.368" v="433" actId="47"/>
        <pc:sldMkLst>
          <pc:docMk/>
          <pc:sldMk cId="3586401492" sldId="395"/>
        </pc:sldMkLst>
      </pc:sldChg>
      <pc:sldChg chg="add del">
        <pc:chgData name="Xing Xing (ENF)" userId="109372fa-277b-461c-8ff4-6d780d3602bd" providerId="ADAL" clId="{995A3518-44D8-4CF6-8F28-9CE056F7529D}" dt="2023-07-04T05:55:56.368" v="433" actId="47"/>
        <pc:sldMkLst>
          <pc:docMk/>
          <pc:sldMk cId="557687141" sldId="396"/>
        </pc:sldMkLst>
      </pc:sldChg>
      <pc:sldChg chg="add del">
        <pc:chgData name="Xing Xing (ENF)" userId="109372fa-277b-461c-8ff4-6d780d3602bd" providerId="ADAL" clId="{995A3518-44D8-4CF6-8F28-9CE056F7529D}" dt="2023-07-04T05:55:56.368" v="433" actId="47"/>
        <pc:sldMkLst>
          <pc:docMk/>
          <pc:sldMk cId="1865000275" sldId="397"/>
        </pc:sldMkLst>
      </pc:sldChg>
      <pc:sldChg chg="add del">
        <pc:chgData name="Xing Xing (ENF)" userId="109372fa-277b-461c-8ff4-6d780d3602bd" providerId="ADAL" clId="{995A3518-44D8-4CF6-8F28-9CE056F7529D}" dt="2023-07-04T05:55:56.368" v="433" actId="47"/>
        <pc:sldMkLst>
          <pc:docMk/>
          <pc:sldMk cId="2669431304" sldId="398"/>
        </pc:sldMkLst>
      </pc:sldChg>
      <pc:sldChg chg="add del">
        <pc:chgData name="Xing Xing (ENF)" userId="109372fa-277b-461c-8ff4-6d780d3602bd" providerId="ADAL" clId="{995A3518-44D8-4CF6-8F28-9CE056F7529D}" dt="2023-07-04T05:55:56.368" v="433" actId="47"/>
        <pc:sldMkLst>
          <pc:docMk/>
          <pc:sldMk cId="80340213" sldId="399"/>
        </pc:sldMkLst>
      </pc:sldChg>
      <pc:sldChg chg="add del">
        <pc:chgData name="Xing Xing (ENF)" userId="109372fa-277b-461c-8ff4-6d780d3602bd" providerId="ADAL" clId="{995A3518-44D8-4CF6-8F28-9CE056F7529D}" dt="2023-07-04T05:55:56.368" v="433" actId="47"/>
        <pc:sldMkLst>
          <pc:docMk/>
          <pc:sldMk cId="938720201" sldId="400"/>
        </pc:sldMkLst>
      </pc:sldChg>
      <pc:sldChg chg="add del">
        <pc:chgData name="Xing Xing (ENF)" userId="109372fa-277b-461c-8ff4-6d780d3602bd" providerId="ADAL" clId="{995A3518-44D8-4CF6-8F28-9CE056F7529D}" dt="2023-07-04T05:55:56.368" v="433" actId="47"/>
        <pc:sldMkLst>
          <pc:docMk/>
          <pc:sldMk cId="3218522273" sldId="401"/>
        </pc:sldMkLst>
      </pc:sldChg>
      <pc:sldChg chg="add del">
        <pc:chgData name="Xing Xing (ENF)" userId="109372fa-277b-461c-8ff4-6d780d3602bd" providerId="ADAL" clId="{995A3518-44D8-4CF6-8F28-9CE056F7529D}" dt="2023-07-04T05:55:56.368" v="433" actId="47"/>
        <pc:sldMkLst>
          <pc:docMk/>
          <pc:sldMk cId="4057143215" sldId="402"/>
        </pc:sldMkLst>
      </pc:sldChg>
      <pc:sldChg chg="add del">
        <pc:chgData name="Xing Xing (ENF)" userId="109372fa-277b-461c-8ff4-6d780d3602bd" providerId="ADAL" clId="{995A3518-44D8-4CF6-8F28-9CE056F7529D}" dt="2023-07-04T05:55:56.368" v="433" actId="47"/>
        <pc:sldMkLst>
          <pc:docMk/>
          <pc:sldMk cId="1663334577" sldId="403"/>
        </pc:sldMkLst>
      </pc:sldChg>
      <pc:sldChg chg="add del">
        <pc:chgData name="Xing Xing (ENF)" userId="109372fa-277b-461c-8ff4-6d780d3602bd" providerId="ADAL" clId="{995A3518-44D8-4CF6-8F28-9CE056F7529D}" dt="2023-07-04T05:55:56.368" v="433" actId="47"/>
        <pc:sldMkLst>
          <pc:docMk/>
          <pc:sldMk cId="205071221" sldId="404"/>
        </pc:sldMkLst>
      </pc:sldChg>
      <pc:sldChg chg="modSp add del mod">
        <pc:chgData name="Xing Xing (ENF)" userId="109372fa-277b-461c-8ff4-6d780d3602bd" providerId="ADAL" clId="{995A3518-44D8-4CF6-8F28-9CE056F7529D}" dt="2023-07-04T06:10:00.973" v="654" actId="1036"/>
        <pc:sldMkLst>
          <pc:docMk/>
          <pc:sldMk cId="3321159022" sldId="405"/>
        </pc:sldMkLst>
        <pc:spChg chg="mod">
          <ac:chgData name="Xing Xing (ENF)" userId="109372fa-277b-461c-8ff4-6d780d3602bd" providerId="ADAL" clId="{995A3518-44D8-4CF6-8F28-9CE056F7529D}" dt="2023-07-04T06:10:00.973" v="654" actId="1036"/>
          <ac:spMkLst>
            <pc:docMk/>
            <pc:sldMk cId="3321159022" sldId="405"/>
            <ac:spMk id="10" creationId="{E150BD1E-2A71-8C3D-D001-565AF7A2F0BC}"/>
          </ac:spMkLst>
        </pc:spChg>
      </pc:sldChg>
      <pc:sldChg chg="add del">
        <pc:chgData name="Xing Xing (ENF)" userId="109372fa-277b-461c-8ff4-6d780d3602bd" providerId="ADAL" clId="{995A3518-44D8-4CF6-8F28-9CE056F7529D}" dt="2023-07-04T05:55:56.368" v="433" actId="47"/>
        <pc:sldMkLst>
          <pc:docMk/>
          <pc:sldMk cId="2721611181" sldId="406"/>
        </pc:sldMkLst>
      </pc:sldChg>
      <pc:sldChg chg="add del">
        <pc:chgData name="Xing Xing (ENF)" userId="109372fa-277b-461c-8ff4-6d780d3602bd" providerId="ADAL" clId="{995A3518-44D8-4CF6-8F28-9CE056F7529D}" dt="2023-07-04T05:55:56.368" v="433" actId="47"/>
        <pc:sldMkLst>
          <pc:docMk/>
          <pc:sldMk cId="4104416056" sldId="407"/>
        </pc:sldMkLst>
      </pc:sldChg>
      <pc:sldChg chg="add del">
        <pc:chgData name="Xing Xing (ENF)" userId="109372fa-277b-461c-8ff4-6d780d3602bd" providerId="ADAL" clId="{995A3518-44D8-4CF6-8F28-9CE056F7529D}" dt="2023-07-04T05:56:22.855" v="434" actId="2696"/>
        <pc:sldMkLst>
          <pc:docMk/>
          <pc:sldMk cId="3123061872" sldId="409"/>
        </pc:sldMkLst>
      </pc:sldChg>
      <pc:sldChg chg="add del">
        <pc:chgData name="Xing Xing (ENF)" userId="109372fa-277b-461c-8ff4-6d780d3602bd" providerId="ADAL" clId="{995A3518-44D8-4CF6-8F28-9CE056F7529D}" dt="2023-07-04T05:56:22.855" v="434" actId="2696"/>
        <pc:sldMkLst>
          <pc:docMk/>
          <pc:sldMk cId="893283352" sldId="410"/>
        </pc:sldMkLst>
      </pc:sldChg>
      <pc:sldChg chg="add del">
        <pc:chgData name="Xing Xing (ENF)" userId="109372fa-277b-461c-8ff4-6d780d3602bd" providerId="ADAL" clId="{995A3518-44D8-4CF6-8F28-9CE056F7529D}" dt="2023-07-04T05:56:22.855" v="434" actId="2696"/>
        <pc:sldMkLst>
          <pc:docMk/>
          <pc:sldMk cId="36954125" sldId="413"/>
        </pc:sldMkLst>
      </pc:sldChg>
      <pc:sldChg chg="add del">
        <pc:chgData name="Xing Xing (ENF)" userId="109372fa-277b-461c-8ff4-6d780d3602bd" providerId="ADAL" clId="{995A3518-44D8-4CF6-8F28-9CE056F7529D}" dt="2023-07-04T05:56:22.855" v="434" actId="2696"/>
        <pc:sldMkLst>
          <pc:docMk/>
          <pc:sldMk cId="508832465" sldId="414"/>
        </pc:sldMkLst>
      </pc:sldChg>
      <pc:sldChg chg="addSp modSp mod modAnim">
        <pc:chgData name="Xing Xing (ENF)" userId="109372fa-277b-461c-8ff4-6d780d3602bd" providerId="ADAL" clId="{995A3518-44D8-4CF6-8F28-9CE056F7529D}" dt="2023-07-04T03:33:23.452" v="341" actId="1076"/>
        <pc:sldMkLst>
          <pc:docMk/>
          <pc:sldMk cId="2203190417" sldId="416"/>
        </pc:sldMkLst>
        <pc:spChg chg="add mod">
          <ac:chgData name="Xing Xing (ENF)" userId="109372fa-277b-461c-8ff4-6d780d3602bd" providerId="ADAL" clId="{995A3518-44D8-4CF6-8F28-9CE056F7529D}" dt="2023-07-04T03:33:23.452" v="341" actId="1076"/>
          <ac:spMkLst>
            <pc:docMk/>
            <pc:sldMk cId="2203190417" sldId="416"/>
            <ac:spMk id="2" creationId="{A8DF53C4-B531-D14F-41AE-0DDB03E9BF7C}"/>
          </ac:spMkLst>
        </pc:spChg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3703797853" sldId="419"/>
        </pc:sldMkLst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2567415079" sldId="420"/>
        </pc:sldMkLst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1154395366" sldId="422"/>
        </pc:sldMkLst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2531342497" sldId="426"/>
        </pc:sldMkLst>
      </pc:sldChg>
      <pc:sldChg chg="modSp">
        <pc:chgData name="Xing Xing (ENF)" userId="109372fa-277b-461c-8ff4-6d780d3602bd" providerId="ADAL" clId="{995A3518-44D8-4CF6-8F28-9CE056F7529D}" dt="2023-07-04T03:33:03.277" v="338" actId="20577"/>
        <pc:sldMkLst>
          <pc:docMk/>
          <pc:sldMk cId="3719179713" sldId="428"/>
        </pc:sldMkLst>
        <pc:spChg chg="mod">
          <ac:chgData name="Xing Xing (ENF)" userId="109372fa-277b-461c-8ff4-6d780d3602bd" providerId="ADAL" clId="{995A3518-44D8-4CF6-8F28-9CE056F7529D}" dt="2023-07-04T03:33:03.277" v="338" actId="20577"/>
          <ac:spMkLst>
            <pc:docMk/>
            <pc:sldMk cId="3719179713" sldId="428"/>
            <ac:spMk id="10" creationId="{945476F6-0B6A-53D6-12F3-67562A62DA86}"/>
          </ac:spMkLst>
        </pc:spChg>
      </pc:sldChg>
      <pc:sldChg chg="addSp delSp modSp mod delAnim modAnim">
        <pc:chgData name="Xing Xing (ENF)" userId="109372fa-277b-461c-8ff4-6d780d3602bd" providerId="ADAL" clId="{995A3518-44D8-4CF6-8F28-9CE056F7529D}" dt="2023-07-04T05:58:06.270" v="444" actId="21"/>
        <pc:sldMkLst>
          <pc:docMk/>
          <pc:sldMk cId="2248943702" sldId="441"/>
        </pc:sldMkLst>
        <pc:spChg chg="mod">
          <ac:chgData name="Xing Xing (ENF)" userId="109372fa-277b-461c-8ff4-6d780d3602bd" providerId="ADAL" clId="{995A3518-44D8-4CF6-8F28-9CE056F7529D}" dt="2023-07-04T05:56:47.529" v="435"/>
          <ac:spMkLst>
            <pc:docMk/>
            <pc:sldMk cId="2248943702" sldId="441"/>
            <ac:spMk id="8" creationId="{198A2B68-DB6B-A42F-F4DE-563010B179B9}"/>
          </ac:spMkLst>
        </pc:spChg>
        <pc:spChg chg="del mod">
          <ac:chgData name="Xing Xing (ENF)" userId="109372fa-277b-461c-8ff4-6d780d3602bd" providerId="ADAL" clId="{995A3518-44D8-4CF6-8F28-9CE056F7529D}" dt="2023-07-04T05:57:07.272" v="440" actId="478"/>
          <ac:spMkLst>
            <pc:docMk/>
            <pc:sldMk cId="2248943702" sldId="441"/>
            <ac:spMk id="17" creationId="{AA2AE318-E86F-95A0-5014-44F3133DC32C}"/>
          </ac:spMkLst>
        </pc:spChg>
        <pc:grpChg chg="add del mod">
          <ac:chgData name="Xing Xing (ENF)" userId="109372fa-277b-461c-8ff4-6d780d3602bd" providerId="ADAL" clId="{995A3518-44D8-4CF6-8F28-9CE056F7529D}" dt="2023-07-04T05:58:06.270" v="444" actId="21"/>
          <ac:grpSpMkLst>
            <pc:docMk/>
            <pc:sldMk cId="2248943702" sldId="441"/>
            <ac:grpSpMk id="7" creationId="{9171D94E-CA38-7E79-32DB-FCD68F583688}"/>
          </ac:grpSpMkLst>
        </pc:grpChg>
        <pc:picChg chg="mod">
          <ac:chgData name="Xing Xing (ENF)" userId="109372fa-277b-461c-8ff4-6d780d3602bd" providerId="ADAL" clId="{995A3518-44D8-4CF6-8F28-9CE056F7529D}" dt="2023-07-04T05:56:47.529" v="435"/>
          <ac:picMkLst>
            <pc:docMk/>
            <pc:sldMk cId="2248943702" sldId="441"/>
            <ac:picMk id="9" creationId="{22D216CB-8ECE-8478-C3A9-B3F619B9673F}"/>
          </ac:picMkLst>
        </pc:picChg>
        <pc:picChg chg="mod">
          <ac:chgData name="Xing Xing (ENF)" userId="109372fa-277b-461c-8ff4-6d780d3602bd" providerId="ADAL" clId="{995A3518-44D8-4CF6-8F28-9CE056F7529D}" dt="2023-07-04T05:56:47.529" v="435"/>
          <ac:picMkLst>
            <pc:docMk/>
            <pc:sldMk cId="2248943702" sldId="441"/>
            <ac:picMk id="10" creationId="{70998A65-A820-4B1F-95A1-AA64C8224FCC}"/>
          </ac:picMkLst>
        </pc:picChg>
        <pc:picChg chg="mod">
          <ac:chgData name="Xing Xing (ENF)" userId="109372fa-277b-461c-8ff4-6d780d3602bd" providerId="ADAL" clId="{995A3518-44D8-4CF6-8F28-9CE056F7529D}" dt="2023-07-04T05:56:47.529" v="435"/>
          <ac:picMkLst>
            <pc:docMk/>
            <pc:sldMk cId="2248943702" sldId="441"/>
            <ac:picMk id="11" creationId="{968A632A-6F0B-2995-8294-FFEB14BB50CA}"/>
          </ac:picMkLst>
        </pc:picChg>
        <pc:picChg chg="mod">
          <ac:chgData name="Xing Xing (ENF)" userId="109372fa-277b-461c-8ff4-6d780d3602bd" providerId="ADAL" clId="{995A3518-44D8-4CF6-8F28-9CE056F7529D}" dt="2023-07-04T05:56:47.529" v="435"/>
          <ac:picMkLst>
            <pc:docMk/>
            <pc:sldMk cId="2248943702" sldId="441"/>
            <ac:picMk id="12" creationId="{D62A6664-7C4A-0D94-FF8F-A0F36A9C0AC1}"/>
          </ac:picMkLst>
        </pc:picChg>
        <pc:picChg chg="mod">
          <ac:chgData name="Xing Xing (ENF)" userId="109372fa-277b-461c-8ff4-6d780d3602bd" providerId="ADAL" clId="{995A3518-44D8-4CF6-8F28-9CE056F7529D}" dt="2023-07-04T05:56:47.529" v="435"/>
          <ac:picMkLst>
            <pc:docMk/>
            <pc:sldMk cId="2248943702" sldId="441"/>
            <ac:picMk id="13" creationId="{8546DBCE-81D9-6A93-14B6-6A28F4C06388}"/>
          </ac:picMkLst>
        </pc:picChg>
        <pc:picChg chg="mod">
          <ac:chgData name="Xing Xing (ENF)" userId="109372fa-277b-461c-8ff4-6d780d3602bd" providerId="ADAL" clId="{995A3518-44D8-4CF6-8F28-9CE056F7529D}" dt="2023-07-04T05:56:47.529" v="435"/>
          <ac:picMkLst>
            <pc:docMk/>
            <pc:sldMk cId="2248943702" sldId="441"/>
            <ac:picMk id="16" creationId="{313C5A3B-1209-8156-CD22-CD6A06EA8E7C}"/>
          </ac:picMkLst>
        </pc:picChg>
      </pc:sldChg>
      <pc:sldChg chg="add del">
        <pc:chgData name="Xing Xing (ENF)" userId="109372fa-277b-461c-8ff4-6d780d3602bd" providerId="ADAL" clId="{995A3518-44D8-4CF6-8F28-9CE056F7529D}" dt="2023-07-04T06:00:46.701" v="494" actId="2696"/>
        <pc:sldMkLst>
          <pc:docMk/>
          <pc:sldMk cId="573695428" sldId="442"/>
        </pc:sldMkLst>
      </pc:sldChg>
      <pc:sldChg chg="modAnim">
        <pc:chgData name="Xing Xing (ENF)" userId="109372fa-277b-461c-8ff4-6d780d3602bd" providerId="ADAL" clId="{995A3518-44D8-4CF6-8F28-9CE056F7529D}" dt="2023-07-04T03:36:10.759" v="369"/>
        <pc:sldMkLst>
          <pc:docMk/>
          <pc:sldMk cId="173486178" sldId="443"/>
        </pc:sldMkLst>
      </pc:sldChg>
      <pc:sldChg chg="add del">
        <pc:chgData name="Xing Xing (ENF)" userId="109372fa-277b-461c-8ff4-6d780d3602bd" providerId="ADAL" clId="{995A3518-44D8-4CF6-8F28-9CE056F7529D}" dt="2023-07-04T05:56:22.855" v="434" actId="2696"/>
        <pc:sldMkLst>
          <pc:docMk/>
          <pc:sldMk cId="2780452230" sldId="444"/>
        </pc:sldMkLst>
      </pc:sldChg>
      <pc:sldChg chg="modSp mod">
        <pc:chgData name="Xing Xing (ENF)" userId="109372fa-277b-461c-8ff4-6d780d3602bd" providerId="ADAL" clId="{995A3518-44D8-4CF6-8F28-9CE056F7529D}" dt="2023-07-04T03:45:01.709" v="412" actId="113"/>
        <pc:sldMkLst>
          <pc:docMk/>
          <pc:sldMk cId="458519550" sldId="446"/>
        </pc:sldMkLst>
        <pc:spChg chg="mod">
          <ac:chgData name="Xing Xing (ENF)" userId="109372fa-277b-461c-8ff4-6d780d3602bd" providerId="ADAL" clId="{995A3518-44D8-4CF6-8F28-9CE056F7529D}" dt="2023-07-04T03:45:01.709" v="412" actId="113"/>
          <ac:spMkLst>
            <pc:docMk/>
            <pc:sldMk cId="458519550" sldId="446"/>
            <ac:spMk id="5" creationId="{3C7AA3F1-B891-7FEA-0204-515341F9AB6C}"/>
          </ac:spMkLst>
        </pc:spChg>
      </pc:sldChg>
      <pc:sldChg chg="modSp mod">
        <pc:chgData name="Xing Xing (ENF)" userId="109372fa-277b-461c-8ff4-6d780d3602bd" providerId="ADAL" clId="{995A3518-44D8-4CF6-8F28-9CE056F7529D}" dt="2023-07-04T03:45:08.138" v="413" actId="113"/>
        <pc:sldMkLst>
          <pc:docMk/>
          <pc:sldMk cId="1516103111" sldId="448"/>
        </pc:sldMkLst>
        <pc:spChg chg="mod">
          <ac:chgData name="Xing Xing (ENF)" userId="109372fa-277b-461c-8ff4-6d780d3602bd" providerId="ADAL" clId="{995A3518-44D8-4CF6-8F28-9CE056F7529D}" dt="2023-07-04T03:45:08.138" v="413" actId="113"/>
          <ac:spMkLst>
            <pc:docMk/>
            <pc:sldMk cId="1516103111" sldId="448"/>
            <ac:spMk id="5" creationId="{3C7AA3F1-B891-7FEA-0204-515341F9AB6C}"/>
          </ac:spMkLst>
        </pc:spChg>
      </pc:sldChg>
      <pc:sldChg chg="modSp mod">
        <pc:chgData name="Xing Xing (ENF)" userId="109372fa-277b-461c-8ff4-6d780d3602bd" providerId="ADAL" clId="{995A3518-44D8-4CF6-8F28-9CE056F7529D}" dt="2023-07-04T03:45:11.574" v="414" actId="113"/>
        <pc:sldMkLst>
          <pc:docMk/>
          <pc:sldMk cId="1203757810" sldId="449"/>
        </pc:sldMkLst>
        <pc:spChg chg="mod">
          <ac:chgData name="Xing Xing (ENF)" userId="109372fa-277b-461c-8ff4-6d780d3602bd" providerId="ADAL" clId="{995A3518-44D8-4CF6-8F28-9CE056F7529D}" dt="2023-07-04T03:45:11.574" v="414" actId="113"/>
          <ac:spMkLst>
            <pc:docMk/>
            <pc:sldMk cId="1203757810" sldId="449"/>
            <ac:spMk id="5" creationId="{3C7AA3F1-B891-7FEA-0204-515341F9AB6C}"/>
          </ac:spMkLst>
        </pc:spChg>
      </pc:sldChg>
      <pc:sldChg chg="addSp delSp modSp mod delAnim modAnim">
        <pc:chgData name="Xing Xing (ENF)" userId="109372fa-277b-461c-8ff4-6d780d3602bd" providerId="ADAL" clId="{995A3518-44D8-4CF6-8F28-9CE056F7529D}" dt="2023-07-04T05:59:42.274" v="493"/>
        <pc:sldMkLst>
          <pc:docMk/>
          <pc:sldMk cId="3017163903" sldId="450"/>
        </pc:sldMkLst>
        <pc:spChg chg="add mod">
          <ac:chgData name="Xing Xing (ENF)" userId="109372fa-277b-461c-8ff4-6d780d3602bd" providerId="ADAL" clId="{995A3518-44D8-4CF6-8F28-9CE056F7529D}" dt="2023-07-04T03:46:11.231" v="420" actId="1076"/>
          <ac:spMkLst>
            <pc:docMk/>
            <pc:sldMk cId="3017163903" sldId="450"/>
            <ac:spMk id="2" creationId="{481FEB66-5425-FEA1-9AB8-DD988DCF3DAD}"/>
          </ac:spMkLst>
        </pc:spChg>
        <pc:spChg chg="mod">
          <ac:chgData name="Xing Xing (ENF)" userId="109372fa-277b-461c-8ff4-6d780d3602bd" providerId="ADAL" clId="{995A3518-44D8-4CF6-8F28-9CE056F7529D}" dt="2023-07-04T05:58:26.094" v="483" actId="20577"/>
          <ac:spMkLst>
            <pc:docMk/>
            <pc:sldMk cId="3017163903" sldId="450"/>
            <ac:spMk id="4" creationId="{57BCC10B-DF4C-BABA-C4CF-00CCCD9CAB20}"/>
          </ac:spMkLst>
        </pc:spChg>
        <pc:spChg chg="del">
          <ac:chgData name="Xing Xing (ENF)" userId="109372fa-277b-461c-8ff4-6d780d3602bd" providerId="ADAL" clId="{995A3518-44D8-4CF6-8F28-9CE056F7529D}" dt="2023-07-04T03:45:45.789" v="416" actId="478"/>
          <ac:spMkLst>
            <pc:docMk/>
            <pc:sldMk cId="3017163903" sldId="450"/>
            <ac:spMk id="5" creationId="{6BECB3BE-1422-8C6B-03C9-861D3DB0CF96}"/>
          </ac:spMkLst>
        </pc:spChg>
        <pc:spChg chg="add mod">
          <ac:chgData name="Xing Xing (ENF)" userId="109372fa-277b-461c-8ff4-6d780d3602bd" providerId="ADAL" clId="{995A3518-44D8-4CF6-8F28-9CE056F7529D}" dt="2023-07-04T03:46:11.231" v="420" actId="1076"/>
          <ac:spMkLst>
            <pc:docMk/>
            <pc:sldMk cId="3017163903" sldId="450"/>
            <ac:spMk id="8" creationId="{CA9DF297-3A44-E6F6-23DC-E643282C56E8}"/>
          </ac:spMkLst>
        </pc:spChg>
        <pc:spChg chg="add mod">
          <ac:chgData name="Xing Xing (ENF)" userId="109372fa-277b-461c-8ff4-6d780d3602bd" providerId="ADAL" clId="{995A3518-44D8-4CF6-8F28-9CE056F7529D}" dt="2023-07-04T03:46:11.231" v="420" actId="1076"/>
          <ac:spMkLst>
            <pc:docMk/>
            <pc:sldMk cId="3017163903" sldId="450"/>
            <ac:spMk id="9" creationId="{14B8A4B0-DA5C-8204-9426-414195F290FD}"/>
          </ac:spMkLst>
        </pc:spChg>
        <pc:spChg chg="add mod">
          <ac:chgData name="Xing Xing (ENF)" userId="109372fa-277b-461c-8ff4-6d780d3602bd" providerId="ADAL" clId="{995A3518-44D8-4CF6-8F28-9CE056F7529D}" dt="2023-07-04T03:46:11.231" v="420" actId="1076"/>
          <ac:spMkLst>
            <pc:docMk/>
            <pc:sldMk cId="3017163903" sldId="450"/>
            <ac:spMk id="10" creationId="{9482B257-0564-213B-5209-1C5F6D91BFB1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12" creationId="{CE7E341F-4C78-8CC7-9270-A07F643CE1A0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13" creationId="{5069B5AB-0A9F-238D-5295-0A4407211E52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14" creationId="{C277DAE0-877B-3B85-B7DF-8558D6D64F40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15" creationId="{9297EBF2-5CAF-ED69-7375-6E25649E58ED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16" creationId="{103D4F0D-BBB1-4D17-344B-6F4F24508E85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17" creationId="{D713295E-50DD-DA31-184D-F3907B87A5D3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18" creationId="{500ED75C-7A5A-2FE6-1932-A16D74F71568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19" creationId="{20C81D64-1465-FCAA-136D-3A2F83C49E48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20" creationId="{0A572320-7919-2DEC-41F9-E490C9961D93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21" creationId="{6C7308DA-C6FD-F29A-099C-A7FBE4F31B42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22" creationId="{4C2BEF82-40CF-7709-38C0-CFCECF906B3B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23" creationId="{4AED69A4-F635-D473-2233-5B8806067EE2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24" creationId="{95AD231E-3397-86E5-3813-E9D8D5AF5E3A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25" creationId="{F07A72F9-B4B9-448E-DFA0-1BDA3F596ED9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26" creationId="{C48FCF37-5153-306B-9A71-4133DFC1F1CA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27" creationId="{DF83E241-4A8E-B74C-F42F-9EB8AA2073DE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28" creationId="{5C910C92-4A0A-A163-5DAA-4ABACCC3A646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29" creationId="{F3C21BCE-B79B-B63A-2F42-5AFD4CD8AECF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30" creationId="{0CA075A7-B385-B4C5-E203-7D8A682292E8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31" creationId="{BFF58819-0638-1E5E-9588-ADEAF03F7175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32" creationId="{B4EB1953-865C-A730-4F8D-AF9327D586AE}"/>
          </ac:spMkLst>
        </pc:spChg>
        <pc:spChg chg="add mod">
          <ac:chgData name="Xing Xing (ENF)" userId="109372fa-277b-461c-8ff4-6d780d3602bd" providerId="ADAL" clId="{995A3518-44D8-4CF6-8F28-9CE056F7529D}" dt="2023-07-04T03:46:11.231" v="420" actId="1076"/>
          <ac:spMkLst>
            <pc:docMk/>
            <pc:sldMk cId="3017163903" sldId="450"/>
            <ac:spMk id="37" creationId="{9587375F-EA7E-B1BE-5764-B4AE113A9F46}"/>
          </ac:spMkLst>
        </pc:spChg>
        <pc:spChg chg="add mod">
          <ac:chgData name="Xing Xing (ENF)" userId="109372fa-277b-461c-8ff4-6d780d3602bd" providerId="ADAL" clId="{995A3518-44D8-4CF6-8F28-9CE056F7529D}" dt="2023-07-04T03:46:11.231" v="420" actId="1076"/>
          <ac:spMkLst>
            <pc:docMk/>
            <pc:sldMk cId="3017163903" sldId="450"/>
            <ac:spMk id="38" creationId="{3F2E2337-894A-52E0-0937-993E377719FA}"/>
          </ac:spMkLst>
        </pc:spChg>
        <pc:spChg chg="add mod">
          <ac:chgData name="Xing Xing (ENF)" userId="109372fa-277b-461c-8ff4-6d780d3602bd" providerId="ADAL" clId="{995A3518-44D8-4CF6-8F28-9CE056F7529D}" dt="2023-07-04T03:46:11.231" v="420" actId="1076"/>
          <ac:spMkLst>
            <pc:docMk/>
            <pc:sldMk cId="3017163903" sldId="450"/>
            <ac:spMk id="39" creationId="{3665E041-C831-C654-0A39-D55E9F652E18}"/>
          </ac:spMkLst>
        </pc:spChg>
        <pc:spChg chg="add mod">
          <ac:chgData name="Xing Xing (ENF)" userId="109372fa-277b-461c-8ff4-6d780d3602bd" providerId="ADAL" clId="{995A3518-44D8-4CF6-8F28-9CE056F7529D}" dt="2023-07-04T03:46:11.231" v="420" actId="1076"/>
          <ac:spMkLst>
            <pc:docMk/>
            <pc:sldMk cId="3017163903" sldId="450"/>
            <ac:spMk id="40" creationId="{AA8F2C88-F71C-136B-D34F-721D55224B29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44" creationId="{DEB04FC6-154D-7C42-8B56-67272547CCF3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45" creationId="{629C553A-980B-68AD-1E82-BD2640AFF945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46" creationId="{D7907A6D-800A-203B-C54E-034B9C6A4C82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47" creationId="{44F204E3-B0C7-5D0A-1F32-13314228C8BB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48" creationId="{453363EA-6737-80AB-3909-A3F944479774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49" creationId="{9CBDB152-D02E-19F5-EACC-44DB08C32FFC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50" creationId="{A8DF41DA-5259-9C84-5232-AF9A1AB26125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51" creationId="{F512A68B-438E-93CC-5360-C49B462B69B9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52" creationId="{1D7A7A38-46F8-3AF4-EA16-368BB952E91E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53" creationId="{2AF7C746-4BBA-57C3-A0DF-2492EC3DD998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54" creationId="{0F9998EF-78FB-592F-97EC-A4BC54DA8521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55" creationId="{957E66E3-B05C-E072-7E6B-F3559301C136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56" creationId="{FC77B088-05EA-E915-D81E-C32BB9D31472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57" creationId="{31D1B749-7BB2-73E0-172B-E6B340E6A364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58" creationId="{5E61B93D-A890-5C13-51BB-15918E8162A9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59" creationId="{06EDFBBC-1BF3-082D-A805-B7963CAF72CD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60" creationId="{3784CF4F-5771-AD5B-AF21-9B12AC86F5A1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61" creationId="{FFC22EA2-DDD9-DC95-76BE-8FDD03E4484C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63" creationId="{D66EE804-554F-8C57-08DA-CE8AC6CF8284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64" creationId="{C014E8BD-C303-07C0-E3A5-F104BEEA85D6}"/>
          </ac:spMkLst>
        </pc:spChg>
        <pc:spChg chg="add mod">
          <ac:chgData name="Xing Xing (ENF)" userId="109372fa-277b-461c-8ff4-6d780d3602bd" providerId="ADAL" clId="{995A3518-44D8-4CF6-8F28-9CE056F7529D}" dt="2023-07-04T03:46:11.231" v="420" actId="1076"/>
          <ac:spMkLst>
            <pc:docMk/>
            <pc:sldMk cId="3017163903" sldId="450"/>
            <ac:spMk id="65" creationId="{1989A88D-A88A-696D-A15C-29B9C1B20311}"/>
          </ac:spMkLst>
        </pc:spChg>
        <pc:spChg chg="add mod">
          <ac:chgData name="Xing Xing (ENF)" userId="109372fa-277b-461c-8ff4-6d780d3602bd" providerId="ADAL" clId="{995A3518-44D8-4CF6-8F28-9CE056F7529D}" dt="2023-07-04T03:46:11.231" v="420" actId="1076"/>
          <ac:spMkLst>
            <pc:docMk/>
            <pc:sldMk cId="3017163903" sldId="450"/>
            <ac:spMk id="66" creationId="{DD22E01B-05B7-8C50-DFD3-9475A6750FA8}"/>
          </ac:spMkLst>
        </pc:spChg>
        <pc:spChg chg="add mod">
          <ac:chgData name="Xing Xing (ENF)" userId="109372fa-277b-461c-8ff4-6d780d3602bd" providerId="ADAL" clId="{995A3518-44D8-4CF6-8F28-9CE056F7529D}" dt="2023-07-04T03:46:11.231" v="420" actId="1076"/>
          <ac:spMkLst>
            <pc:docMk/>
            <pc:sldMk cId="3017163903" sldId="450"/>
            <ac:spMk id="67" creationId="{5DD2FB79-6A22-5265-A6D3-BB75FF9A4F04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70" creationId="{9D3669B8-9557-292F-614A-BC60CFDBE8EE}"/>
          </ac:spMkLst>
        </pc:spChg>
        <pc:spChg chg="mod">
          <ac:chgData name="Xing Xing (ENF)" userId="109372fa-277b-461c-8ff4-6d780d3602bd" providerId="ADAL" clId="{995A3518-44D8-4CF6-8F28-9CE056F7529D}" dt="2023-07-04T03:45:43.500" v="415"/>
          <ac:spMkLst>
            <pc:docMk/>
            <pc:sldMk cId="3017163903" sldId="450"/>
            <ac:spMk id="71" creationId="{BD7644B5-DFC7-349C-8DBB-E0F6C31F9770}"/>
          </ac:spMkLst>
        </pc:spChg>
        <pc:spChg chg="add del mod">
          <ac:chgData name="Xing Xing (ENF)" userId="109372fa-277b-461c-8ff4-6d780d3602bd" providerId="ADAL" clId="{995A3518-44D8-4CF6-8F28-9CE056F7529D}" dt="2023-07-04T03:45:48.149" v="417" actId="478"/>
          <ac:spMkLst>
            <pc:docMk/>
            <pc:sldMk cId="3017163903" sldId="450"/>
            <ac:spMk id="72" creationId="{C25DA836-0F4A-804D-18DE-8F3AD917B977}"/>
          </ac:spMkLst>
        </pc:spChg>
        <pc:spChg chg="add mod">
          <ac:chgData name="Xing Xing (ENF)" userId="109372fa-277b-461c-8ff4-6d780d3602bd" providerId="ADAL" clId="{995A3518-44D8-4CF6-8F28-9CE056F7529D}" dt="2023-07-04T05:54:22.048" v="424"/>
          <ac:spMkLst>
            <pc:docMk/>
            <pc:sldMk cId="3017163903" sldId="450"/>
            <ac:spMk id="73" creationId="{2FA3596A-B2F4-D461-73FB-52841423F1E9}"/>
          </ac:spMkLst>
        </pc:spChg>
        <pc:spChg chg="add mod">
          <ac:chgData name="Xing Xing (ENF)" userId="109372fa-277b-461c-8ff4-6d780d3602bd" providerId="ADAL" clId="{995A3518-44D8-4CF6-8F28-9CE056F7529D}" dt="2023-07-04T05:54:22.048" v="424"/>
          <ac:spMkLst>
            <pc:docMk/>
            <pc:sldMk cId="3017163903" sldId="450"/>
            <ac:spMk id="74" creationId="{DEF79A1C-9877-174F-039C-1C1804370D80}"/>
          </ac:spMkLst>
        </pc:spChg>
        <pc:spChg chg="mod">
          <ac:chgData name="Xing Xing (ENF)" userId="109372fa-277b-461c-8ff4-6d780d3602bd" providerId="ADAL" clId="{995A3518-44D8-4CF6-8F28-9CE056F7529D}" dt="2023-07-04T05:58:09.943" v="445"/>
          <ac:spMkLst>
            <pc:docMk/>
            <pc:sldMk cId="3017163903" sldId="450"/>
            <ac:spMk id="76" creationId="{0B854DC7-5A37-9C45-98D6-6777EBC2FF15}"/>
          </ac:spMkLst>
        </pc:spChg>
        <pc:grpChg chg="add mod">
          <ac:chgData name="Xing Xing (ENF)" userId="109372fa-277b-461c-8ff4-6d780d3602bd" providerId="ADAL" clId="{995A3518-44D8-4CF6-8F28-9CE056F7529D}" dt="2023-07-04T03:46:11.231" v="420" actId="1076"/>
          <ac:grpSpMkLst>
            <pc:docMk/>
            <pc:sldMk cId="3017163903" sldId="450"/>
            <ac:grpSpMk id="11" creationId="{0F97EE7F-FDD8-00AC-7B7D-744C045E9FC2}"/>
          </ac:grpSpMkLst>
        </pc:grpChg>
        <pc:grpChg chg="add mod">
          <ac:chgData name="Xing Xing (ENF)" userId="109372fa-277b-461c-8ff4-6d780d3602bd" providerId="ADAL" clId="{995A3518-44D8-4CF6-8F28-9CE056F7529D}" dt="2023-07-04T03:46:11.231" v="420" actId="1076"/>
          <ac:grpSpMkLst>
            <pc:docMk/>
            <pc:sldMk cId="3017163903" sldId="450"/>
            <ac:grpSpMk id="41" creationId="{839D9A6E-76A8-92A7-402C-1A9FE0E11D7B}"/>
          </ac:grpSpMkLst>
        </pc:grpChg>
        <pc:grpChg chg="mod">
          <ac:chgData name="Xing Xing (ENF)" userId="109372fa-277b-461c-8ff4-6d780d3602bd" providerId="ADAL" clId="{995A3518-44D8-4CF6-8F28-9CE056F7529D}" dt="2023-07-04T03:45:43.500" v="415"/>
          <ac:grpSpMkLst>
            <pc:docMk/>
            <pc:sldMk cId="3017163903" sldId="450"/>
            <ac:grpSpMk id="42" creationId="{5DB00C76-5750-B9F0-21E9-BFED4EA0015E}"/>
          </ac:grpSpMkLst>
        </pc:grpChg>
        <pc:grpChg chg="mod">
          <ac:chgData name="Xing Xing (ENF)" userId="109372fa-277b-461c-8ff4-6d780d3602bd" providerId="ADAL" clId="{995A3518-44D8-4CF6-8F28-9CE056F7529D}" dt="2023-07-04T03:45:43.500" v="415"/>
          <ac:grpSpMkLst>
            <pc:docMk/>
            <pc:sldMk cId="3017163903" sldId="450"/>
            <ac:grpSpMk id="43" creationId="{EB6F6AC2-9B8D-902B-98A9-01BBAED6880A}"/>
          </ac:grpSpMkLst>
        </pc:grpChg>
        <pc:grpChg chg="add mod">
          <ac:chgData name="Xing Xing (ENF)" userId="109372fa-277b-461c-8ff4-6d780d3602bd" providerId="ADAL" clId="{995A3518-44D8-4CF6-8F28-9CE056F7529D}" dt="2023-07-04T03:46:11.231" v="420" actId="1076"/>
          <ac:grpSpMkLst>
            <pc:docMk/>
            <pc:sldMk cId="3017163903" sldId="450"/>
            <ac:grpSpMk id="62" creationId="{57B202A4-2D2E-599A-0EEC-3455BCD03DEB}"/>
          </ac:grpSpMkLst>
        </pc:grpChg>
        <pc:grpChg chg="add mod">
          <ac:chgData name="Xing Xing (ENF)" userId="109372fa-277b-461c-8ff4-6d780d3602bd" providerId="ADAL" clId="{995A3518-44D8-4CF6-8F28-9CE056F7529D}" dt="2023-07-04T03:46:11.231" v="420" actId="1076"/>
          <ac:grpSpMkLst>
            <pc:docMk/>
            <pc:sldMk cId="3017163903" sldId="450"/>
            <ac:grpSpMk id="69" creationId="{2167AB55-C399-CD02-CD5C-57E218DAA44D}"/>
          </ac:grpSpMkLst>
        </pc:grpChg>
        <pc:grpChg chg="add mod">
          <ac:chgData name="Xing Xing (ENF)" userId="109372fa-277b-461c-8ff4-6d780d3602bd" providerId="ADAL" clId="{995A3518-44D8-4CF6-8F28-9CE056F7529D}" dt="2023-07-04T05:58:14.824" v="446" actId="1076"/>
          <ac:grpSpMkLst>
            <pc:docMk/>
            <pc:sldMk cId="3017163903" sldId="450"/>
            <ac:grpSpMk id="75" creationId="{2C241478-DB5B-9EFD-BE69-39AE5CE8E66B}"/>
          </ac:grpSpMkLst>
        </pc:grpChg>
        <pc:picChg chg="add mod">
          <ac:chgData name="Xing Xing (ENF)" userId="109372fa-277b-461c-8ff4-6d780d3602bd" providerId="ADAL" clId="{995A3518-44D8-4CF6-8F28-9CE056F7529D}" dt="2023-07-04T03:46:11.231" v="420" actId="1076"/>
          <ac:picMkLst>
            <pc:docMk/>
            <pc:sldMk cId="3017163903" sldId="450"/>
            <ac:picMk id="3" creationId="{5A61251A-7A56-1F6D-3BD3-36F2F7CEA4D4}"/>
          </ac:picMkLst>
        </pc:picChg>
        <pc:picChg chg="add mod">
          <ac:chgData name="Xing Xing (ENF)" userId="109372fa-277b-461c-8ff4-6d780d3602bd" providerId="ADAL" clId="{995A3518-44D8-4CF6-8F28-9CE056F7529D}" dt="2023-07-04T03:46:11.231" v="420" actId="1076"/>
          <ac:picMkLst>
            <pc:docMk/>
            <pc:sldMk cId="3017163903" sldId="450"/>
            <ac:picMk id="6" creationId="{86EA106F-E697-E3F0-12CD-2F960A224EBF}"/>
          </ac:picMkLst>
        </pc:picChg>
        <pc:picChg chg="add mod">
          <ac:chgData name="Xing Xing (ENF)" userId="109372fa-277b-461c-8ff4-6d780d3602bd" providerId="ADAL" clId="{995A3518-44D8-4CF6-8F28-9CE056F7529D}" dt="2023-07-04T03:46:11.231" v="420" actId="1076"/>
          <ac:picMkLst>
            <pc:docMk/>
            <pc:sldMk cId="3017163903" sldId="450"/>
            <ac:picMk id="7" creationId="{77608C6B-3EC1-A8AB-5F24-32B4D325BDE5}"/>
          </ac:picMkLst>
        </pc:picChg>
        <pc:picChg chg="add mod">
          <ac:chgData name="Xing Xing (ENF)" userId="109372fa-277b-461c-8ff4-6d780d3602bd" providerId="ADAL" clId="{995A3518-44D8-4CF6-8F28-9CE056F7529D}" dt="2023-07-04T03:46:11.231" v="420" actId="1076"/>
          <ac:picMkLst>
            <pc:docMk/>
            <pc:sldMk cId="3017163903" sldId="450"/>
            <ac:picMk id="36" creationId="{679D4411-9F33-4C8A-01E7-E0AA571919CC}"/>
          </ac:picMkLst>
        </pc:picChg>
        <pc:picChg chg="add mod">
          <ac:chgData name="Xing Xing (ENF)" userId="109372fa-277b-461c-8ff4-6d780d3602bd" providerId="ADAL" clId="{995A3518-44D8-4CF6-8F28-9CE056F7529D}" dt="2023-07-04T03:46:11.231" v="420" actId="1076"/>
          <ac:picMkLst>
            <pc:docMk/>
            <pc:sldMk cId="3017163903" sldId="450"/>
            <ac:picMk id="68" creationId="{587BD1B1-7433-BA09-8027-BA0C1C7A2DEA}"/>
          </ac:picMkLst>
        </pc:picChg>
        <pc:picChg chg="mod">
          <ac:chgData name="Xing Xing (ENF)" userId="109372fa-277b-461c-8ff4-6d780d3602bd" providerId="ADAL" clId="{995A3518-44D8-4CF6-8F28-9CE056F7529D}" dt="2023-07-04T05:58:09.943" v="445"/>
          <ac:picMkLst>
            <pc:docMk/>
            <pc:sldMk cId="3017163903" sldId="450"/>
            <ac:picMk id="77" creationId="{FD2048E6-2419-9015-9A63-15748322DE25}"/>
          </ac:picMkLst>
        </pc:picChg>
        <pc:picChg chg="mod">
          <ac:chgData name="Xing Xing (ENF)" userId="109372fa-277b-461c-8ff4-6d780d3602bd" providerId="ADAL" clId="{995A3518-44D8-4CF6-8F28-9CE056F7529D}" dt="2023-07-04T05:58:09.943" v="445"/>
          <ac:picMkLst>
            <pc:docMk/>
            <pc:sldMk cId="3017163903" sldId="450"/>
            <ac:picMk id="78" creationId="{A948803F-8703-EE20-BB94-0B067E6558E4}"/>
          </ac:picMkLst>
        </pc:picChg>
        <pc:picChg chg="mod">
          <ac:chgData name="Xing Xing (ENF)" userId="109372fa-277b-461c-8ff4-6d780d3602bd" providerId="ADAL" clId="{995A3518-44D8-4CF6-8F28-9CE056F7529D}" dt="2023-07-04T05:58:09.943" v="445"/>
          <ac:picMkLst>
            <pc:docMk/>
            <pc:sldMk cId="3017163903" sldId="450"/>
            <ac:picMk id="79" creationId="{A1E50BBF-2738-130B-92D3-B157E6A0EA74}"/>
          </ac:picMkLst>
        </pc:picChg>
        <pc:picChg chg="mod">
          <ac:chgData name="Xing Xing (ENF)" userId="109372fa-277b-461c-8ff4-6d780d3602bd" providerId="ADAL" clId="{995A3518-44D8-4CF6-8F28-9CE056F7529D}" dt="2023-07-04T05:58:09.943" v="445"/>
          <ac:picMkLst>
            <pc:docMk/>
            <pc:sldMk cId="3017163903" sldId="450"/>
            <ac:picMk id="80" creationId="{C6F736BE-2F61-8AD1-78CA-FCE52F89F019}"/>
          </ac:picMkLst>
        </pc:picChg>
        <pc:picChg chg="mod">
          <ac:chgData name="Xing Xing (ENF)" userId="109372fa-277b-461c-8ff4-6d780d3602bd" providerId="ADAL" clId="{995A3518-44D8-4CF6-8F28-9CE056F7529D}" dt="2023-07-04T05:58:09.943" v="445"/>
          <ac:picMkLst>
            <pc:docMk/>
            <pc:sldMk cId="3017163903" sldId="450"/>
            <ac:picMk id="81" creationId="{41156C44-A141-5822-275B-E8855F30516E}"/>
          </ac:picMkLst>
        </pc:picChg>
        <pc:picChg chg="mod">
          <ac:chgData name="Xing Xing (ENF)" userId="109372fa-277b-461c-8ff4-6d780d3602bd" providerId="ADAL" clId="{995A3518-44D8-4CF6-8F28-9CE056F7529D}" dt="2023-07-04T05:58:09.943" v="445"/>
          <ac:picMkLst>
            <pc:docMk/>
            <pc:sldMk cId="3017163903" sldId="450"/>
            <ac:picMk id="82" creationId="{9FA451FB-63AA-0E1F-8C72-94CAA83D0332}"/>
          </ac:picMkLst>
        </pc:picChg>
        <pc:cxnChg chg="mod">
          <ac:chgData name="Xing Xing (ENF)" userId="109372fa-277b-461c-8ff4-6d780d3602bd" providerId="ADAL" clId="{995A3518-44D8-4CF6-8F28-9CE056F7529D}" dt="2023-07-04T03:45:43.500" v="415"/>
          <ac:cxnSpMkLst>
            <pc:docMk/>
            <pc:sldMk cId="3017163903" sldId="450"/>
            <ac:cxnSpMk id="33" creationId="{89021EBF-C822-79E1-4199-5AF75DC686D6}"/>
          </ac:cxnSpMkLst>
        </pc:cxnChg>
        <pc:cxnChg chg="mod">
          <ac:chgData name="Xing Xing (ENF)" userId="109372fa-277b-461c-8ff4-6d780d3602bd" providerId="ADAL" clId="{995A3518-44D8-4CF6-8F28-9CE056F7529D}" dt="2023-07-04T03:45:43.500" v="415"/>
          <ac:cxnSpMkLst>
            <pc:docMk/>
            <pc:sldMk cId="3017163903" sldId="450"/>
            <ac:cxnSpMk id="34" creationId="{A25B6DC4-DCA4-C04F-AD7F-307F99DAB0BF}"/>
          </ac:cxnSpMkLst>
        </pc:cxnChg>
        <pc:cxnChg chg="mod">
          <ac:chgData name="Xing Xing (ENF)" userId="109372fa-277b-461c-8ff4-6d780d3602bd" providerId="ADAL" clId="{995A3518-44D8-4CF6-8F28-9CE056F7529D}" dt="2023-07-04T03:45:43.500" v="415"/>
          <ac:cxnSpMkLst>
            <pc:docMk/>
            <pc:sldMk cId="3017163903" sldId="450"/>
            <ac:cxnSpMk id="35" creationId="{5C400C13-0188-D879-CAC1-1E66D319798A}"/>
          </ac:cxnSpMkLst>
        </pc:cxnChg>
      </pc:sldChg>
      <pc:sldChg chg="addSp delSp modSp new mod modClrScheme delAnim modAnim chgLayout">
        <pc:chgData name="Xing Xing (ENF)" userId="109372fa-277b-461c-8ff4-6d780d3602bd" providerId="ADAL" clId="{995A3518-44D8-4CF6-8F28-9CE056F7529D}" dt="2023-07-04T03:32:17.735" v="331"/>
        <pc:sldMkLst>
          <pc:docMk/>
          <pc:sldMk cId="4082510686" sldId="451"/>
        </pc:sldMkLst>
        <pc:spChg chg="del mod ord">
          <ac:chgData name="Xing Xing (ENF)" userId="109372fa-277b-461c-8ff4-6d780d3602bd" providerId="ADAL" clId="{995A3518-44D8-4CF6-8F28-9CE056F7529D}" dt="2023-07-04T03:25:42.361" v="3" actId="700"/>
          <ac:spMkLst>
            <pc:docMk/>
            <pc:sldMk cId="4082510686" sldId="451"/>
            <ac:spMk id="2" creationId="{13C6A37E-8209-8A21-D213-7CAEC950B2EB}"/>
          </ac:spMkLst>
        </pc:spChg>
        <pc:spChg chg="del mod ord">
          <ac:chgData name="Xing Xing (ENF)" userId="109372fa-277b-461c-8ff4-6d780d3602bd" providerId="ADAL" clId="{995A3518-44D8-4CF6-8F28-9CE056F7529D}" dt="2023-07-04T03:25:42.361" v="3" actId="700"/>
          <ac:spMkLst>
            <pc:docMk/>
            <pc:sldMk cId="4082510686" sldId="451"/>
            <ac:spMk id="3" creationId="{07EE4E67-9CC8-4B27-0E0E-607AA7415E7C}"/>
          </ac:spMkLst>
        </pc:spChg>
        <pc:spChg chg="add mod ord">
          <ac:chgData name="Xing Xing (ENF)" userId="109372fa-277b-461c-8ff4-6d780d3602bd" providerId="ADAL" clId="{995A3518-44D8-4CF6-8F28-9CE056F7529D}" dt="2023-07-04T03:25:47.293" v="4"/>
          <ac:spMkLst>
            <pc:docMk/>
            <pc:sldMk cId="4082510686" sldId="451"/>
            <ac:spMk id="4" creationId="{F4B89166-FED5-4481-0C8B-B436AECFAD00}"/>
          </ac:spMkLst>
        </pc:spChg>
        <pc:spChg chg="add del mod ord">
          <ac:chgData name="Xing Xing (ENF)" userId="109372fa-277b-461c-8ff4-6d780d3602bd" providerId="ADAL" clId="{995A3518-44D8-4CF6-8F28-9CE056F7529D}" dt="2023-07-04T03:26:12.265" v="11" actId="478"/>
          <ac:spMkLst>
            <pc:docMk/>
            <pc:sldMk cId="4082510686" sldId="451"/>
            <ac:spMk id="5" creationId="{9E1C1163-3A4E-4135-A5E9-D5992E845170}"/>
          </ac:spMkLst>
        </pc:spChg>
        <pc:spChg chg="add del mod">
          <ac:chgData name="Xing Xing (ENF)" userId="109372fa-277b-461c-8ff4-6d780d3602bd" providerId="ADAL" clId="{995A3518-44D8-4CF6-8F28-9CE056F7529D}" dt="2023-07-04T03:31:26.050" v="315" actId="113"/>
          <ac:spMkLst>
            <pc:docMk/>
            <pc:sldMk cId="4082510686" sldId="451"/>
            <ac:spMk id="7" creationId="{1685AD97-8199-9B45-8588-AE84ADF18204}"/>
          </ac:spMkLst>
        </pc:spChg>
        <pc:spChg chg="del mod topLvl">
          <ac:chgData name="Xing Xing (ENF)" userId="109372fa-277b-461c-8ff4-6d780d3602bd" providerId="ADAL" clId="{995A3518-44D8-4CF6-8F28-9CE056F7529D}" dt="2023-07-04T03:28:18.221" v="147" actId="478"/>
          <ac:spMkLst>
            <pc:docMk/>
            <pc:sldMk cId="4082510686" sldId="451"/>
            <ac:spMk id="14" creationId="{5060BA17-52B1-6032-FEED-4C362BC88802}"/>
          </ac:spMkLst>
        </pc:spChg>
        <pc:spChg chg="del mod topLvl">
          <ac:chgData name="Xing Xing (ENF)" userId="109372fa-277b-461c-8ff4-6d780d3602bd" providerId="ADAL" clId="{995A3518-44D8-4CF6-8F28-9CE056F7529D}" dt="2023-07-04T03:28:05.262" v="142" actId="478"/>
          <ac:spMkLst>
            <pc:docMk/>
            <pc:sldMk cId="4082510686" sldId="451"/>
            <ac:spMk id="17" creationId="{568749EB-6112-D1E8-2F77-0D9782FB2445}"/>
          </ac:spMkLst>
        </pc:spChg>
        <pc:spChg chg="del mod topLvl">
          <ac:chgData name="Xing Xing (ENF)" userId="109372fa-277b-461c-8ff4-6d780d3602bd" providerId="ADAL" clId="{995A3518-44D8-4CF6-8F28-9CE056F7529D}" dt="2023-07-04T03:28:11.431" v="144" actId="478"/>
          <ac:spMkLst>
            <pc:docMk/>
            <pc:sldMk cId="4082510686" sldId="451"/>
            <ac:spMk id="19" creationId="{25BCAF3D-F658-731C-65AA-E232B3AA0655}"/>
          </ac:spMkLst>
        </pc:spChg>
        <pc:spChg chg="mod topLvl">
          <ac:chgData name="Xing Xing (ENF)" userId="109372fa-277b-461c-8ff4-6d780d3602bd" providerId="ADAL" clId="{995A3518-44D8-4CF6-8F28-9CE056F7529D}" dt="2023-07-04T03:32:16.511" v="330" actId="164"/>
          <ac:spMkLst>
            <pc:docMk/>
            <pc:sldMk cId="4082510686" sldId="451"/>
            <ac:spMk id="20" creationId="{5977AF50-496B-32F9-3F9F-3EB139321597}"/>
          </ac:spMkLst>
        </pc:spChg>
        <pc:spChg chg="del mod topLvl">
          <ac:chgData name="Xing Xing (ENF)" userId="109372fa-277b-461c-8ff4-6d780d3602bd" providerId="ADAL" clId="{995A3518-44D8-4CF6-8F28-9CE056F7529D}" dt="2023-07-04T03:28:07.206" v="143" actId="478"/>
          <ac:spMkLst>
            <pc:docMk/>
            <pc:sldMk cId="4082510686" sldId="451"/>
            <ac:spMk id="27" creationId="{4B41457D-52D6-586A-1F4C-45B3EE2D365A}"/>
          </ac:spMkLst>
        </pc:spChg>
        <pc:spChg chg="del mod topLvl">
          <ac:chgData name="Xing Xing (ENF)" userId="109372fa-277b-461c-8ff4-6d780d3602bd" providerId="ADAL" clId="{995A3518-44D8-4CF6-8F28-9CE056F7529D}" dt="2023-07-04T03:28:16.494" v="146" actId="478"/>
          <ac:spMkLst>
            <pc:docMk/>
            <pc:sldMk cId="4082510686" sldId="451"/>
            <ac:spMk id="30" creationId="{0EE38D0C-5A99-6547-B950-515BA52A99C0}"/>
          </ac:spMkLst>
        </pc:spChg>
        <pc:spChg chg="add mod">
          <ac:chgData name="Xing Xing (ENF)" userId="109372fa-277b-461c-8ff4-6d780d3602bd" providerId="ADAL" clId="{995A3518-44D8-4CF6-8F28-9CE056F7529D}" dt="2023-07-04T03:32:05.757" v="328" actId="164"/>
          <ac:spMkLst>
            <pc:docMk/>
            <pc:sldMk cId="4082510686" sldId="451"/>
            <ac:spMk id="31" creationId="{249B44D3-BE18-3B08-044D-899A3824943A}"/>
          </ac:spMkLst>
        </pc:spChg>
        <pc:spChg chg="del mod topLvl">
          <ac:chgData name="Xing Xing (ENF)" userId="109372fa-277b-461c-8ff4-6d780d3602bd" providerId="ADAL" clId="{995A3518-44D8-4CF6-8F28-9CE056F7529D}" dt="2023-07-04T03:28:14.759" v="145" actId="478"/>
          <ac:spMkLst>
            <pc:docMk/>
            <pc:sldMk cId="4082510686" sldId="451"/>
            <ac:spMk id="33" creationId="{AB337A4D-A48B-C28C-E40E-99F619721969}"/>
          </ac:spMkLst>
        </pc:spChg>
        <pc:spChg chg="del mod topLvl">
          <ac:chgData name="Xing Xing (ENF)" userId="109372fa-277b-461c-8ff4-6d780d3602bd" providerId="ADAL" clId="{995A3518-44D8-4CF6-8F28-9CE056F7529D}" dt="2023-07-04T03:31:27.726" v="316" actId="478"/>
          <ac:spMkLst>
            <pc:docMk/>
            <pc:sldMk cId="4082510686" sldId="451"/>
            <ac:spMk id="34" creationId="{EE4C8C8D-E300-B983-FF38-EB57ED54D4ED}"/>
          </ac:spMkLst>
        </pc:spChg>
        <pc:spChg chg="add mod">
          <ac:chgData name="Xing Xing (ENF)" userId="109372fa-277b-461c-8ff4-6d780d3602bd" providerId="ADAL" clId="{995A3518-44D8-4CF6-8F28-9CE056F7529D}" dt="2023-07-04T03:32:05.757" v="328" actId="164"/>
          <ac:spMkLst>
            <pc:docMk/>
            <pc:sldMk cId="4082510686" sldId="451"/>
            <ac:spMk id="35" creationId="{25C2A6BA-E891-AF66-A2B5-2978BA1ABD83}"/>
          </ac:spMkLst>
        </pc:spChg>
        <pc:spChg chg="add mod">
          <ac:chgData name="Xing Xing (ENF)" userId="109372fa-277b-461c-8ff4-6d780d3602bd" providerId="ADAL" clId="{995A3518-44D8-4CF6-8F28-9CE056F7529D}" dt="2023-07-04T03:32:16.511" v="330" actId="164"/>
          <ac:spMkLst>
            <pc:docMk/>
            <pc:sldMk cId="4082510686" sldId="451"/>
            <ac:spMk id="36" creationId="{E3A307E6-AC50-91FA-85A5-74F20A2AE8E3}"/>
          </ac:spMkLst>
        </pc:spChg>
        <pc:spChg chg="add mod">
          <ac:chgData name="Xing Xing (ENF)" userId="109372fa-277b-461c-8ff4-6d780d3602bd" providerId="ADAL" clId="{995A3518-44D8-4CF6-8F28-9CE056F7529D}" dt="2023-07-04T03:31:55.714" v="327"/>
          <ac:spMkLst>
            <pc:docMk/>
            <pc:sldMk cId="4082510686" sldId="451"/>
            <ac:spMk id="37" creationId="{89718D0D-FC15-28EA-0D14-37E9FEDAC7C2}"/>
          </ac:spMkLst>
        </pc:spChg>
        <pc:spChg chg="add mod">
          <ac:chgData name="Xing Xing (ENF)" userId="109372fa-277b-461c-8ff4-6d780d3602bd" providerId="ADAL" clId="{995A3518-44D8-4CF6-8F28-9CE056F7529D}" dt="2023-07-04T03:31:55.714" v="327"/>
          <ac:spMkLst>
            <pc:docMk/>
            <pc:sldMk cId="4082510686" sldId="451"/>
            <ac:spMk id="38" creationId="{A2AC5109-66D7-2B65-D5D0-C2F58D555434}"/>
          </ac:spMkLst>
        </pc:spChg>
        <pc:grpChg chg="add del mod">
          <ac:chgData name="Xing Xing (ENF)" userId="109372fa-277b-461c-8ff4-6d780d3602bd" providerId="ADAL" clId="{995A3518-44D8-4CF6-8F28-9CE056F7529D}" dt="2023-07-04T03:28:18.221" v="147" actId="478"/>
          <ac:grpSpMkLst>
            <pc:docMk/>
            <pc:sldMk cId="4082510686" sldId="451"/>
            <ac:grpSpMk id="12" creationId="{13E20C11-1D2F-9774-FBFA-031C8BA71A5F}"/>
          </ac:grpSpMkLst>
        </pc:grpChg>
        <pc:grpChg chg="add del mod">
          <ac:chgData name="Xing Xing (ENF)" userId="109372fa-277b-461c-8ff4-6d780d3602bd" providerId="ADAL" clId="{995A3518-44D8-4CF6-8F28-9CE056F7529D}" dt="2023-07-04T03:28:05.262" v="142" actId="478"/>
          <ac:grpSpMkLst>
            <pc:docMk/>
            <pc:sldMk cId="4082510686" sldId="451"/>
            <ac:grpSpMk id="15" creationId="{5531D3D2-EE18-9027-0FA3-FFF8C5E845D7}"/>
          </ac:grpSpMkLst>
        </pc:grpChg>
        <pc:grpChg chg="add del mod">
          <ac:chgData name="Xing Xing (ENF)" userId="109372fa-277b-461c-8ff4-6d780d3602bd" providerId="ADAL" clId="{995A3518-44D8-4CF6-8F28-9CE056F7529D}" dt="2023-07-04T03:28:11.431" v="144" actId="478"/>
          <ac:grpSpMkLst>
            <pc:docMk/>
            <pc:sldMk cId="4082510686" sldId="451"/>
            <ac:grpSpMk id="18" creationId="{15803B70-2D48-599D-FD09-C6F12E7DA966}"/>
          </ac:grpSpMkLst>
        </pc:grpChg>
        <pc:grpChg chg="add del mod">
          <ac:chgData name="Xing Xing (ENF)" userId="109372fa-277b-461c-8ff4-6d780d3602bd" providerId="ADAL" clId="{995A3518-44D8-4CF6-8F28-9CE056F7529D}" dt="2023-07-04T03:28:07.206" v="143" actId="478"/>
          <ac:grpSpMkLst>
            <pc:docMk/>
            <pc:sldMk cId="4082510686" sldId="451"/>
            <ac:grpSpMk id="25" creationId="{CA84DA86-F1B0-8718-9B8D-028E1E99DE52}"/>
          </ac:grpSpMkLst>
        </pc:grpChg>
        <pc:grpChg chg="add del mod">
          <ac:chgData name="Xing Xing (ENF)" userId="109372fa-277b-461c-8ff4-6d780d3602bd" providerId="ADAL" clId="{995A3518-44D8-4CF6-8F28-9CE056F7529D}" dt="2023-07-04T03:28:16.494" v="146" actId="478"/>
          <ac:grpSpMkLst>
            <pc:docMk/>
            <pc:sldMk cId="4082510686" sldId="451"/>
            <ac:grpSpMk id="28" creationId="{089A8F89-D219-D168-8A64-5A6CEC93CAC6}"/>
          </ac:grpSpMkLst>
        </pc:grpChg>
        <pc:grpChg chg="add del mod">
          <ac:chgData name="Xing Xing (ENF)" userId="109372fa-277b-461c-8ff4-6d780d3602bd" providerId="ADAL" clId="{995A3518-44D8-4CF6-8F28-9CE056F7529D}" dt="2023-07-04T03:28:14.759" v="145" actId="478"/>
          <ac:grpSpMkLst>
            <pc:docMk/>
            <pc:sldMk cId="4082510686" sldId="451"/>
            <ac:grpSpMk id="32" creationId="{D4C18F2D-F7E3-C366-DBC2-A1093F002AE6}"/>
          </ac:grpSpMkLst>
        </pc:grpChg>
        <pc:grpChg chg="add mod">
          <ac:chgData name="Xing Xing (ENF)" userId="109372fa-277b-461c-8ff4-6d780d3602bd" providerId="ADAL" clId="{995A3518-44D8-4CF6-8F28-9CE056F7529D}" dt="2023-07-04T03:32:05.757" v="328" actId="164"/>
          <ac:grpSpMkLst>
            <pc:docMk/>
            <pc:sldMk cId="4082510686" sldId="451"/>
            <ac:grpSpMk id="39" creationId="{F90DE6E0-2D8F-1759-D284-C045593654D2}"/>
          </ac:grpSpMkLst>
        </pc:grpChg>
        <pc:grpChg chg="add mod">
          <ac:chgData name="Xing Xing (ENF)" userId="109372fa-277b-461c-8ff4-6d780d3602bd" providerId="ADAL" clId="{995A3518-44D8-4CF6-8F28-9CE056F7529D}" dt="2023-07-04T03:32:16.511" v="330" actId="164"/>
          <ac:grpSpMkLst>
            <pc:docMk/>
            <pc:sldMk cId="4082510686" sldId="451"/>
            <ac:grpSpMk id="40" creationId="{60555F83-18E5-B5CD-F4D1-5E9A682503DE}"/>
          </ac:grpSpMkLst>
        </pc:grpChg>
        <pc:picChg chg="add mod">
          <ac:chgData name="Xing Xing (ENF)" userId="109372fa-277b-461c-8ff4-6d780d3602bd" providerId="ADAL" clId="{995A3518-44D8-4CF6-8F28-9CE056F7529D}" dt="2023-07-04T03:32:05.757" v="328" actId="164"/>
          <ac:picMkLst>
            <pc:docMk/>
            <pc:sldMk cId="4082510686" sldId="451"/>
            <ac:picMk id="8" creationId="{CE5E264E-2A5F-180C-BD14-6FD474B1BB62}"/>
          </ac:picMkLst>
        </pc:picChg>
        <pc:picChg chg="add mod">
          <ac:chgData name="Xing Xing (ENF)" userId="109372fa-277b-461c-8ff4-6d780d3602bd" providerId="ADAL" clId="{995A3518-44D8-4CF6-8F28-9CE056F7529D}" dt="2023-07-04T03:32:05.757" v="328" actId="164"/>
          <ac:picMkLst>
            <pc:docMk/>
            <pc:sldMk cId="4082510686" sldId="451"/>
            <ac:picMk id="9" creationId="{547E3F71-E8D8-1399-05CD-316CDF7AF6DF}"/>
          </ac:picMkLst>
        </pc:picChg>
        <pc:picChg chg="add mod">
          <ac:chgData name="Xing Xing (ENF)" userId="109372fa-277b-461c-8ff4-6d780d3602bd" providerId="ADAL" clId="{995A3518-44D8-4CF6-8F28-9CE056F7529D}" dt="2023-07-04T03:32:05.757" v="328" actId="164"/>
          <ac:picMkLst>
            <pc:docMk/>
            <pc:sldMk cId="4082510686" sldId="451"/>
            <ac:picMk id="10" creationId="{D198F331-F6E0-0821-B63D-7C9905C15421}"/>
          </ac:picMkLst>
        </pc:picChg>
        <pc:picChg chg="add mod">
          <ac:chgData name="Xing Xing (ENF)" userId="109372fa-277b-461c-8ff4-6d780d3602bd" providerId="ADAL" clId="{995A3518-44D8-4CF6-8F28-9CE056F7529D}" dt="2023-07-04T03:32:05.757" v="328" actId="164"/>
          <ac:picMkLst>
            <pc:docMk/>
            <pc:sldMk cId="4082510686" sldId="451"/>
            <ac:picMk id="11" creationId="{FDF0CBD4-2406-20A8-C063-6B826268E388}"/>
          </ac:picMkLst>
        </pc:picChg>
        <pc:picChg chg="mod topLvl">
          <ac:chgData name="Xing Xing (ENF)" userId="109372fa-277b-461c-8ff4-6d780d3602bd" providerId="ADAL" clId="{995A3518-44D8-4CF6-8F28-9CE056F7529D}" dt="2023-07-04T03:32:05.757" v="328" actId="164"/>
          <ac:picMkLst>
            <pc:docMk/>
            <pc:sldMk cId="4082510686" sldId="451"/>
            <ac:picMk id="13" creationId="{9323F539-2D28-297D-362C-7CA1FD55565A}"/>
          </ac:picMkLst>
        </pc:picChg>
        <pc:picChg chg="mod topLvl">
          <ac:chgData name="Xing Xing (ENF)" userId="109372fa-277b-461c-8ff4-6d780d3602bd" providerId="ADAL" clId="{995A3518-44D8-4CF6-8F28-9CE056F7529D}" dt="2023-07-04T03:32:05.757" v="328" actId="164"/>
          <ac:picMkLst>
            <pc:docMk/>
            <pc:sldMk cId="4082510686" sldId="451"/>
            <ac:picMk id="16" creationId="{D2C5EE23-E5DD-FEA5-55F8-48406E59C190}"/>
          </ac:picMkLst>
        </pc:picChg>
        <pc:picChg chg="add mod">
          <ac:chgData name="Xing Xing (ENF)" userId="109372fa-277b-461c-8ff4-6d780d3602bd" providerId="ADAL" clId="{995A3518-44D8-4CF6-8F28-9CE056F7529D}" dt="2023-07-04T03:32:16.511" v="330" actId="164"/>
          <ac:picMkLst>
            <pc:docMk/>
            <pc:sldMk cId="4082510686" sldId="451"/>
            <ac:picMk id="21" creationId="{D23E6A75-2D45-AD08-7BE5-1D3318B7BBE0}"/>
          </ac:picMkLst>
        </pc:picChg>
        <pc:picChg chg="add mod">
          <ac:chgData name="Xing Xing (ENF)" userId="109372fa-277b-461c-8ff4-6d780d3602bd" providerId="ADAL" clId="{995A3518-44D8-4CF6-8F28-9CE056F7529D}" dt="2023-07-04T03:32:16.511" v="330" actId="164"/>
          <ac:picMkLst>
            <pc:docMk/>
            <pc:sldMk cId="4082510686" sldId="451"/>
            <ac:picMk id="22" creationId="{95E0C6EA-1F63-8592-4AAD-AD31893FD803}"/>
          </ac:picMkLst>
        </pc:picChg>
        <pc:picChg chg="add mod">
          <ac:chgData name="Xing Xing (ENF)" userId="109372fa-277b-461c-8ff4-6d780d3602bd" providerId="ADAL" clId="{995A3518-44D8-4CF6-8F28-9CE056F7529D}" dt="2023-07-04T03:32:16.511" v="330" actId="164"/>
          <ac:picMkLst>
            <pc:docMk/>
            <pc:sldMk cId="4082510686" sldId="451"/>
            <ac:picMk id="23" creationId="{BF46FBB9-3897-BA5D-C80C-B74B125AB0A7}"/>
          </ac:picMkLst>
        </pc:picChg>
        <pc:picChg chg="add mod">
          <ac:chgData name="Xing Xing (ENF)" userId="109372fa-277b-461c-8ff4-6d780d3602bd" providerId="ADAL" clId="{995A3518-44D8-4CF6-8F28-9CE056F7529D}" dt="2023-07-04T03:32:16.511" v="330" actId="164"/>
          <ac:picMkLst>
            <pc:docMk/>
            <pc:sldMk cId="4082510686" sldId="451"/>
            <ac:picMk id="24" creationId="{D3067C04-71F1-DB2B-E72E-E9E372075C5E}"/>
          </ac:picMkLst>
        </pc:picChg>
        <pc:picChg chg="mod topLvl">
          <ac:chgData name="Xing Xing (ENF)" userId="109372fa-277b-461c-8ff4-6d780d3602bd" providerId="ADAL" clId="{995A3518-44D8-4CF6-8F28-9CE056F7529D}" dt="2023-07-04T03:32:16.511" v="330" actId="164"/>
          <ac:picMkLst>
            <pc:docMk/>
            <pc:sldMk cId="4082510686" sldId="451"/>
            <ac:picMk id="26" creationId="{CDFC5A54-7239-986F-43EB-F8D965825AF1}"/>
          </ac:picMkLst>
        </pc:picChg>
        <pc:picChg chg="mod topLvl">
          <ac:chgData name="Xing Xing (ENF)" userId="109372fa-277b-461c-8ff4-6d780d3602bd" providerId="ADAL" clId="{995A3518-44D8-4CF6-8F28-9CE056F7529D}" dt="2023-07-04T03:32:16.511" v="330" actId="164"/>
          <ac:picMkLst>
            <pc:docMk/>
            <pc:sldMk cId="4082510686" sldId="451"/>
            <ac:picMk id="29" creationId="{80DA02B2-2D05-1343-83CF-6961B68FB423}"/>
          </ac:picMkLst>
        </pc:picChg>
      </pc:sldChg>
      <pc:sldChg chg="modSp add del mod ord">
        <pc:chgData name="Xing Xing (ENF)" userId="109372fa-277b-461c-8ff4-6d780d3602bd" providerId="ADAL" clId="{995A3518-44D8-4CF6-8F28-9CE056F7529D}" dt="2023-07-04T06:06:14.504" v="586" actId="47"/>
        <pc:sldMkLst>
          <pc:docMk/>
          <pc:sldMk cId="2402353932" sldId="452"/>
        </pc:sldMkLst>
        <pc:spChg chg="mod">
          <ac:chgData name="Xing Xing (ENF)" userId="109372fa-277b-461c-8ff4-6d780d3602bd" providerId="ADAL" clId="{995A3518-44D8-4CF6-8F28-9CE056F7529D}" dt="2023-07-04T06:05:08.467" v="578" actId="20577"/>
          <ac:spMkLst>
            <pc:docMk/>
            <pc:sldMk cId="2402353932" sldId="452"/>
            <ac:spMk id="16" creationId="{7955F047-E8B3-484A-AC72-24D29FAB0800}"/>
          </ac:spMkLst>
        </pc:spChg>
      </pc:sldChg>
      <pc:sldChg chg="add ord">
        <pc:chgData name="Xing Xing (ENF)" userId="109372fa-277b-461c-8ff4-6d780d3602bd" providerId="ADAL" clId="{995A3518-44D8-4CF6-8F28-9CE056F7529D}" dt="2023-07-04T06:04:07.139" v="518"/>
        <pc:sldMkLst>
          <pc:docMk/>
          <pc:sldMk cId="0" sldId="453"/>
        </pc:sldMkLst>
      </pc:sldChg>
    </pc:docChg>
  </pc:docChgLst>
  <pc:docChgLst>
    <pc:chgData name="Xing Xing (ENF)" userId="109372fa-277b-461c-8ff4-6d780d3602bd" providerId="ADAL" clId="{3AB76FB5-0D6F-4343-A25E-5DFA5A8DE341}"/>
    <pc:docChg chg="undo custSel addSld modSld">
      <pc:chgData name="Xing Xing (ENF)" userId="109372fa-277b-461c-8ff4-6d780d3602bd" providerId="ADAL" clId="{3AB76FB5-0D6F-4343-A25E-5DFA5A8DE341}" dt="2023-07-05T02:30:01.410" v="648" actId="1076"/>
      <pc:docMkLst>
        <pc:docMk/>
      </pc:docMkLst>
      <pc:sldChg chg="delSp mod delAnim modAnim">
        <pc:chgData name="Xing Xing (ENF)" userId="109372fa-277b-461c-8ff4-6d780d3602bd" providerId="ADAL" clId="{3AB76FB5-0D6F-4343-A25E-5DFA5A8DE341}" dt="2023-07-05T01:54:41.646" v="5"/>
        <pc:sldMkLst>
          <pc:docMk/>
          <pc:sldMk cId="3832621753" sldId="345"/>
        </pc:sldMkLst>
        <pc:grpChg chg="del">
          <ac:chgData name="Xing Xing (ENF)" userId="109372fa-277b-461c-8ff4-6d780d3602bd" providerId="ADAL" clId="{3AB76FB5-0D6F-4343-A25E-5DFA5A8DE341}" dt="2023-07-05T01:54:19.458" v="0" actId="478"/>
          <ac:grpSpMkLst>
            <pc:docMk/>
            <pc:sldMk cId="3832621753" sldId="345"/>
            <ac:grpSpMk id="52" creationId="{8385EA9A-C1AF-D5CF-1246-8B4317865466}"/>
          </ac:grpSpMkLst>
        </pc:grpChg>
      </pc:sldChg>
      <pc:sldChg chg="addSp delSp modSp mod modAnim">
        <pc:chgData name="Xing Xing (ENF)" userId="109372fa-277b-461c-8ff4-6d780d3602bd" providerId="ADAL" clId="{3AB76FB5-0D6F-4343-A25E-5DFA5A8DE341}" dt="2023-07-05T02:06:21.204" v="112" actId="1076"/>
        <pc:sldMkLst>
          <pc:docMk/>
          <pc:sldMk cId="683752913" sldId="352"/>
        </pc:sldMkLst>
        <pc:spChg chg="mod">
          <ac:chgData name="Xing Xing (ENF)" userId="109372fa-277b-461c-8ff4-6d780d3602bd" providerId="ADAL" clId="{3AB76FB5-0D6F-4343-A25E-5DFA5A8DE341}" dt="2023-07-05T02:06:14.635" v="111" actId="14100"/>
          <ac:spMkLst>
            <pc:docMk/>
            <pc:sldMk cId="683752913" sldId="352"/>
            <ac:spMk id="12" creationId="{D66E3149-AFBE-3282-B0C4-AB0FCCB5D737}"/>
          </ac:spMkLst>
        </pc:spChg>
        <pc:spChg chg="mod">
          <ac:chgData name="Xing Xing (ENF)" userId="109372fa-277b-461c-8ff4-6d780d3602bd" providerId="ADAL" clId="{3AB76FB5-0D6F-4343-A25E-5DFA5A8DE341}" dt="2023-07-05T02:06:21.204" v="112" actId="1076"/>
          <ac:spMkLst>
            <pc:docMk/>
            <pc:sldMk cId="683752913" sldId="352"/>
            <ac:spMk id="13" creationId="{2D844FC2-C4B9-26DB-519F-937138E99362}"/>
          </ac:spMkLst>
        </pc:spChg>
        <pc:spChg chg="del mod">
          <ac:chgData name="Xing Xing (ENF)" userId="109372fa-277b-461c-8ff4-6d780d3602bd" providerId="ADAL" clId="{3AB76FB5-0D6F-4343-A25E-5DFA5A8DE341}" dt="2023-07-05T02:05:58.970" v="99" actId="478"/>
          <ac:spMkLst>
            <pc:docMk/>
            <pc:sldMk cId="683752913" sldId="352"/>
            <ac:spMk id="14" creationId="{D41283CE-2B55-E437-DAE2-4C632BB7877D}"/>
          </ac:spMkLst>
        </pc:spChg>
        <pc:grpChg chg="add mod">
          <ac:chgData name="Xing Xing (ENF)" userId="109372fa-277b-461c-8ff4-6d780d3602bd" providerId="ADAL" clId="{3AB76FB5-0D6F-4343-A25E-5DFA5A8DE341}" dt="2023-07-05T02:05:57.558" v="98" actId="1076"/>
          <ac:grpSpMkLst>
            <pc:docMk/>
            <pc:sldMk cId="683752913" sldId="352"/>
            <ac:grpSpMk id="11" creationId="{40C3DF96-6059-B7BD-2D71-0DF617B20DD0}"/>
          </ac:grpSpMkLst>
        </pc:grpChg>
      </pc:sldChg>
      <pc:sldChg chg="modSp mod">
        <pc:chgData name="Xing Xing (ENF)" userId="109372fa-277b-461c-8ff4-6d780d3602bd" providerId="ADAL" clId="{3AB76FB5-0D6F-4343-A25E-5DFA5A8DE341}" dt="2023-07-05T02:07:45.898" v="128" actId="14100"/>
        <pc:sldMkLst>
          <pc:docMk/>
          <pc:sldMk cId="27674397" sldId="355"/>
        </pc:sldMkLst>
        <pc:spChg chg="mod">
          <ac:chgData name="Xing Xing (ENF)" userId="109372fa-277b-461c-8ff4-6d780d3602bd" providerId="ADAL" clId="{3AB76FB5-0D6F-4343-A25E-5DFA5A8DE341}" dt="2023-07-05T02:07:45.898" v="128" actId="14100"/>
          <ac:spMkLst>
            <pc:docMk/>
            <pc:sldMk cId="27674397" sldId="355"/>
            <ac:spMk id="2" creationId="{FE39D076-7666-2805-4C0F-BC0F71C87E9A}"/>
          </ac:spMkLst>
        </pc:spChg>
      </pc:sldChg>
      <pc:sldChg chg="delSp modSp mod delAnim modAnim">
        <pc:chgData name="Xing Xing (ENF)" userId="109372fa-277b-461c-8ff4-6d780d3602bd" providerId="ADAL" clId="{3AB76FB5-0D6F-4343-A25E-5DFA5A8DE341}" dt="2023-07-05T02:03:05.035" v="96" actId="113"/>
        <pc:sldMkLst>
          <pc:docMk/>
          <pc:sldMk cId="3586372608" sldId="372"/>
        </pc:sldMkLst>
        <pc:spChg chg="mod">
          <ac:chgData name="Xing Xing (ENF)" userId="109372fa-277b-461c-8ff4-6d780d3602bd" providerId="ADAL" clId="{3AB76FB5-0D6F-4343-A25E-5DFA5A8DE341}" dt="2023-07-05T02:03:05.035" v="96" actId="113"/>
          <ac:spMkLst>
            <pc:docMk/>
            <pc:sldMk cId="3586372608" sldId="372"/>
            <ac:spMk id="5" creationId="{412B5C3F-2AF5-A933-0B33-704A72528543}"/>
          </ac:spMkLst>
        </pc:spChg>
        <pc:grpChg chg="del">
          <ac:chgData name="Xing Xing (ENF)" userId="109372fa-277b-461c-8ff4-6d780d3602bd" providerId="ADAL" clId="{3AB76FB5-0D6F-4343-A25E-5DFA5A8DE341}" dt="2023-07-05T02:01:40.656" v="62" actId="478"/>
          <ac:grpSpMkLst>
            <pc:docMk/>
            <pc:sldMk cId="3586372608" sldId="372"/>
            <ac:grpSpMk id="32" creationId="{6C5BFB0F-2972-5B31-CFE6-F995F0072237}"/>
          </ac:grpSpMkLst>
        </pc:grpChg>
      </pc:sldChg>
      <pc:sldChg chg="delSp modSp mod">
        <pc:chgData name="Xing Xing (ENF)" userId="109372fa-277b-461c-8ff4-6d780d3602bd" providerId="ADAL" clId="{3AB76FB5-0D6F-4343-A25E-5DFA5A8DE341}" dt="2023-07-05T02:30:01.410" v="648" actId="1076"/>
        <pc:sldMkLst>
          <pc:docMk/>
          <pc:sldMk cId="3586401492" sldId="395"/>
        </pc:sldMkLst>
        <pc:spChg chg="mod">
          <ac:chgData name="Xing Xing (ENF)" userId="109372fa-277b-461c-8ff4-6d780d3602bd" providerId="ADAL" clId="{3AB76FB5-0D6F-4343-A25E-5DFA5A8DE341}" dt="2023-07-05T02:29:30.105" v="642" actId="20577"/>
          <ac:spMkLst>
            <pc:docMk/>
            <pc:sldMk cId="3586401492" sldId="395"/>
            <ac:spMk id="5" creationId="{0FC44A18-D0ED-73A0-D7A7-A1FEEFF07E3D}"/>
          </ac:spMkLst>
        </pc:spChg>
        <pc:picChg chg="mod">
          <ac:chgData name="Xing Xing (ENF)" userId="109372fa-277b-461c-8ff4-6d780d3602bd" providerId="ADAL" clId="{3AB76FB5-0D6F-4343-A25E-5DFA5A8DE341}" dt="2023-07-05T02:29:45.876" v="645" actId="1076"/>
          <ac:picMkLst>
            <pc:docMk/>
            <pc:sldMk cId="3586401492" sldId="395"/>
            <ac:picMk id="7" creationId="{B67C02C2-A664-CF16-9264-E1C571F0BC56}"/>
          </ac:picMkLst>
        </pc:picChg>
        <pc:picChg chg="del">
          <ac:chgData name="Xing Xing (ENF)" userId="109372fa-277b-461c-8ff4-6d780d3602bd" providerId="ADAL" clId="{3AB76FB5-0D6F-4343-A25E-5DFA5A8DE341}" dt="2023-07-05T02:29:36.481" v="643" actId="478"/>
          <ac:picMkLst>
            <pc:docMk/>
            <pc:sldMk cId="3586401492" sldId="395"/>
            <ac:picMk id="9" creationId="{2EAC9BF4-7E02-A1C1-4FE2-5470696B9D97}"/>
          </ac:picMkLst>
        </pc:picChg>
        <pc:picChg chg="mod">
          <ac:chgData name="Xing Xing (ENF)" userId="109372fa-277b-461c-8ff4-6d780d3602bd" providerId="ADAL" clId="{3AB76FB5-0D6F-4343-A25E-5DFA5A8DE341}" dt="2023-07-05T02:30:01.410" v="648" actId="1076"/>
          <ac:picMkLst>
            <pc:docMk/>
            <pc:sldMk cId="3586401492" sldId="395"/>
            <ac:picMk id="11" creationId="{AC8A93BA-E96F-773A-8A17-B5C29F0C873A}"/>
          </ac:picMkLst>
        </pc:picChg>
      </pc:sldChg>
      <pc:sldChg chg="modSp">
        <pc:chgData name="Xing Xing (ENF)" userId="109372fa-277b-461c-8ff4-6d780d3602bd" providerId="ADAL" clId="{3AB76FB5-0D6F-4343-A25E-5DFA5A8DE341}" dt="2023-07-05T02:00:32.570" v="19" actId="20577"/>
        <pc:sldMkLst>
          <pc:docMk/>
          <pc:sldMk cId="821783581" sldId="415"/>
        </pc:sldMkLst>
        <pc:spChg chg="mod">
          <ac:chgData name="Xing Xing (ENF)" userId="109372fa-277b-461c-8ff4-6d780d3602bd" providerId="ADAL" clId="{3AB76FB5-0D6F-4343-A25E-5DFA5A8DE341}" dt="2023-07-05T02:00:32.570" v="19" actId="20577"/>
          <ac:spMkLst>
            <pc:docMk/>
            <pc:sldMk cId="821783581" sldId="415"/>
            <ac:spMk id="5" creationId="{1AF95EE1-3FDC-C990-F684-C65C676ECEEB}"/>
          </ac:spMkLst>
        </pc:spChg>
      </pc:sldChg>
      <pc:sldChg chg="modSp mod">
        <pc:chgData name="Xing Xing (ENF)" userId="109372fa-277b-461c-8ff4-6d780d3602bd" providerId="ADAL" clId="{3AB76FB5-0D6F-4343-A25E-5DFA5A8DE341}" dt="2023-07-05T02:09:06.581" v="135" actId="166"/>
        <pc:sldMkLst>
          <pc:docMk/>
          <pc:sldMk cId="1827633962" sldId="438"/>
        </pc:sldMkLst>
        <pc:spChg chg="ord">
          <ac:chgData name="Xing Xing (ENF)" userId="109372fa-277b-461c-8ff4-6d780d3602bd" providerId="ADAL" clId="{3AB76FB5-0D6F-4343-A25E-5DFA5A8DE341}" dt="2023-07-05T02:09:06.581" v="135" actId="166"/>
          <ac:spMkLst>
            <pc:docMk/>
            <pc:sldMk cId="1827633962" sldId="438"/>
            <ac:spMk id="6" creationId="{CF9CD471-CF06-98B9-07A3-06220A931F47}"/>
          </ac:spMkLst>
        </pc:spChg>
        <pc:spChg chg="ord">
          <ac:chgData name="Xing Xing (ENF)" userId="109372fa-277b-461c-8ff4-6d780d3602bd" providerId="ADAL" clId="{3AB76FB5-0D6F-4343-A25E-5DFA5A8DE341}" dt="2023-07-05T02:09:01.041" v="133" actId="166"/>
          <ac:spMkLst>
            <pc:docMk/>
            <pc:sldMk cId="1827633962" sldId="438"/>
            <ac:spMk id="24" creationId="{ED3635C5-14F7-5F76-5DD5-9D54C37610EF}"/>
          </ac:spMkLst>
        </pc:spChg>
        <pc:spChg chg="ord">
          <ac:chgData name="Xing Xing (ENF)" userId="109372fa-277b-461c-8ff4-6d780d3602bd" providerId="ADAL" clId="{3AB76FB5-0D6F-4343-A25E-5DFA5A8DE341}" dt="2023-07-05T02:09:04.320" v="134" actId="166"/>
          <ac:spMkLst>
            <pc:docMk/>
            <pc:sldMk cId="1827633962" sldId="438"/>
            <ac:spMk id="29" creationId="{A5FBA8D8-F379-B5CB-A2D3-8C7AD89A066F}"/>
          </ac:spMkLst>
        </pc:spChg>
        <pc:picChg chg="mod">
          <ac:chgData name="Xing Xing (ENF)" userId="109372fa-277b-461c-8ff4-6d780d3602bd" providerId="ADAL" clId="{3AB76FB5-0D6F-4343-A25E-5DFA5A8DE341}" dt="2023-07-05T02:08:48.072" v="132" actId="1076"/>
          <ac:picMkLst>
            <pc:docMk/>
            <pc:sldMk cId="1827633962" sldId="438"/>
            <ac:picMk id="17" creationId="{1C37ED7F-82DF-2E09-F4AD-B080BE8A483B}"/>
          </ac:picMkLst>
        </pc:picChg>
      </pc:sldChg>
      <pc:sldChg chg="addSp modSp mod">
        <pc:chgData name="Xing Xing (ENF)" userId="109372fa-277b-461c-8ff4-6d780d3602bd" providerId="ADAL" clId="{3AB76FB5-0D6F-4343-A25E-5DFA5A8DE341}" dt="2023-07-05T02:10:04.677" v="179" actId="1076"/>
        <pc:sldMkLst>
          <pc:docMk/>
          <pc:sldMk cId="3692985826" sldId="439"/>
        </pc:sldMkLst>
        <pc:spChg chg="add mod">
          <ac:chgData name="Xing Xing (ENF)" userId="109372fa-277b-461c-8ff4-6d780d3602bd" providerId="ADAL" clId="{3AB76FB5-0D6F-4343-A25E-5DFA5A8DE341}" dt="2023-07-05T02:10:04.677" v="179" actId="1076"/>
          <ac:spMkLst>
            <pc:docMk/>
            <pc:sldMk cId="3692985826" sldId="439"/>
            <ac:spMk id="5" creationId="{BF6AB1D2-9C6D-2596-AA8A-09E309627806}"/>
          </ac:spMkLst>
        </pc:spChg>
        <pc:spChg chg="mod">
          <ac:chgData name="Xing Xing (ENF)" userId="109372fa-277b-461c-8ff4-6d780d3602bd" providerId="ADAL" clId="{3AB76FB5-0D6F-4343-A25E-5DFA5A8DE341}" dt="2023-07-05T02:09:35.821" v="151" actId="1035"/>
          <ac:spMkLst>
            <pc:docMk/>
            <pc:sldMk cId="3692985826" sldId="439"/>
            <ac:spMk id="10" creationId="{14699A52-E73C-31BC-A3C2-0BAE146CA7E0}"/>
          </ac:spMkLst>
        </pc:spChg>
        <pc:picChg chg="mod">
          <ac:chgData name="Xing Xing (ENF)" userId="109372fa-277b-461c-8ff4-6d780d3602bd" providerId="ADAL" clId="{3AB76FB5-0D6F-4343-A25E-5DFA5A8DE341}" dt="2023-07-05T02:09:35.821" v="151" actId="1035"/>
          <ac:picMkLst>
            <pc:docMk/>
            <pc:sldMk cId="3692985826" sldId="439"/>
            <ac:picMk id="7" creationId="{5A4E99FD-1946-2FDF-D2E4-60C8993DC8AB}"/>
          </ac:picMkLst>
        </pc:picChg>
      </pc:sldChg>
      <pc:sldChg chg="addSp modSp mod modAnim">
        <pc:chgData name="Xing Xing (ENF)" userId="109372fa-277b-461c-8ff4-6d780d3602bd" providerId="ADAL" clId="{3AB76FB5-0D6F-4343-A25E-5DFA5A8DE341}" dt="2023-07-05T02:18:04.673" v="320" actId="20577"/>
        <pc:sldMkLst>
          <pc:docMk/>
          <pc:sldMk cId="2248943702" sldId="441"/>
        </pc:sldMkLst>
        <pc:spChg chg="mod">
          <ac:chgData name="Xing Xing (ENF)" userId="109372fa-277b-461c-8ff4-6d780d3602bd" providerId="ADAL" clId="{3AB76FB5-0D6F-4343-A25E-5DFA5A8DE341}" dt="2023-07-05T02:11:06.793" v="180" actId="113"/>
          <ac:spMkLst>
            <pc:docMk/>
            <pc:sldMk cId="2248943702" sldId="441"/>
            <ac:spMk id="5" creationId="{3ADE19EF-8A16-658C-AD7A-A2D842EC50CB}"/>
          </ac:spMkLst>
        </pc:spChg>
        <pc:spChg chg="mod">
          <ac:chgData name="Xing Xing (ENF)" userId="109372fa-277b-461c-8ff4-6d780d3602bd" providerId="ADAL" clId="{3AB76FB5-0D6F-4343-A25E-5DFA5A8DE341}" dt="2023-07-05T02:13:15.301" v="249" actId="14100"/>
          <ac:spMkLst>
            <pc:docMk/>
            <pc:sldMk cId="2248943702" sldId="441"/>
            <ac:spMk id="6" creationId="{4127E5B2-909F-520B-3693-D0CBC55B165F}"/>
          </ac:spMkLst>
        </pc:spChg>
        <pc:spChg chg="mod">
          <ac:chgData name="Xing Xing (ENF)" userId="109372fa-277b-461c-8ff4-6d780d3602bd" providerId="ADAL" clId="{3AB76FB5-0D6F-4343-A25E-5DFA5A8DE341}" dt="2023-07-05T02:12:40.563" v="233"/>
          <ac:spMkLst>
            <pc:docMk/>
            <pc:sldMk cId="2248943702" sldId="441"/>
            <ac:spMk id="8" creationId="{F464DEFD-E335-3CE4-3179-5C01B13E85F9}"/>
          </ac:spMkLst>
        </pc:spChg>
        <pc:spChg chg="mod">
          <ac:chgData name="Xing Xing (ENF)" userId="109372fa-277b-461c-8ff4-6d780d3602bd" providerId="ADAL" clId="{3AB76FB5-0D6F-4343-A25E-5DFA5A8DE341}" dt="2023-07-05T02:13:06.238" v="248" actId="1037"/>
          <ac:spMkLst>
            <pc:docMk/>
            <pc:sldMk cId="2248943702" sldId="441"/>
            <ac:spMk id="14" creationId="{9176A8A2-D252-CE22-9EAB-F8BC51801BE8}"/>
          </ac:spMkLst>
        </pc:spChg>
        <pc:spChg chg="mod">
          <ac:chgData name="Xing Xing (ENF)" userId="109372fa-277b-461c-8ff4-6d780d3602bd" providerId="ADAL" clId="{3AB76FB5-0D6F-4343-A25E-5DFA5A8DE341}" dt="2023-07-05T02:13:06.238" v="248" actId="1037"/>
          <ac:spMkLst>
            <pc:docMk/>
            <pc:sldMk cId="2248943702" sldId="441"/>
            <ac:spMk id="15" creationId="{AA7DF45C-4C7E-12A3-1A82-CABF9FB37246}"/>
          </ac:spMkLst>
        </pc:spChg>
        <pc:spChg chg="mod">
          <ac:chgData name="Xing Xing (ENF)" userId="109372fa-277b-461c-8ff4-6d780d3602bd" providerId="ADAL" clId="{3AB76FB5-0D6F-4343-A25E-5DFA5A8DE341}" dt="2023-07-05T02:13:06.238" v="248" actId="1037"/>
          <ac:spMkLst>
            <pc:docMk/>
            <pc:sldMk cId="2248943702" sldId="441"/>
            <ac:spMk id="27" creationId="{CE5DFE74-7478-AA79-D551-3BA436AB0D8A}"/>
          </ac:spMkLst>
        </pc:spChg>
        <pc:spChg chg="mod">
          <ac:chgData name="Xing Xing (ENF)" userId="109372fa-277b-461c-8ff4-6d780d3602bd" providerId="ADAL" clId="{3AB76FB5-0D6F-4343-A25E-5DFA5A8DE341}" dt="2023-07-05T02:13:06.238" v="248" actId="1037"/>
          <ac:spMkLst>
            <pc:docMk/>
            <pc:sldMk cId="2248943702" sldId="441"/>
            <ac:spMk id="54" creationId="{AD6DE683-15E6-AD24-656E-3E3A2ACBCD6B}"/>
          </ac:spMkLst>
        </pc:spChg>
        <pc:spChg chg="mod">
          <ac:chgData name="Xing Xing (ENF)" userId="109372fa-277b-461c-8ff4-6d780d3602bd" providerId="ADAL" clId="{3AB76FB5-0D6F-4343-A25E-5DFA5A8DE341}" dt="2023-07-05T02:18:04.673" v="320" actId="20577"/>
          <ac:spMkLst>
            <pc:docMk/>
            <pc:sldMk cId="2248943702" sldId="441"/>
            <ac:spMk id="55" creationId="{CF99E76D-2250-DC4F-A934-28C8FD7D6BFE}"/>
          </ac:spMkLst>
        </pc:spChg>
        <pc:spChg chg="mod">
          <ac:chgData name="Xing Xing (ENF)" userId="109372fa-277b-461c-8ff4-6d780d3602bd" providerId="ADAL" clId="{3AB76FB5-0D6F-4343-A25E-5DFA5A8DE341}" dt="2023-07-05T02:13:06.238" v="248" actId="1037"/>
          <ac:spMkLst>
            <pc:docMk/>
            <pc:sldMk cId="2248943702" sldId="441"/>
            <ac:spMk id="56" creationId="{3D571F7E-7C91-0403-1381-80A6806DBBBC}"/>
          </ac:spMkLst>
        </pc:spChg>
        <pc:spChg chg="mod">
          <ac:chgData name="Xing Xing (ENF)" userId="109372fa-277b-461c-8ff4-6d780d3602bd" providerId="ADAL" clId="{3AB76FB5-0D6F-4343-A25E-5DFA5A8DE341}" dt="2023-07-05T02:13:06.238" v="248" actId="1037"/>
          <ac:spMkLst>
            <pc:docMk/>
            <pc:sldMk cId="2248943702" sldId="441"/>
            <ac:spMk id="57" creationId="{443C3CB9-A49C-F63B-9E23-D8BC611EE868}"/>
          </ac:spMkLst>
        </pc:spChg>
        <pc:spChg chg="mod">
          <ac:chgData name="Xing Xing (ENF)" userId="109372fa-277b-461c-8ff4-6d780d3602bd" providerId="ADAL" clId="{3AB76FB5-0D6F-4343-A25E-5DFA5A8DE341}" dt="2023-07-05T02:13:06.238" v="248" actId="1037"/>
          <ac:spMkLst>
            <pc:docMk/>
            <pc:sldMk cId="2248943702" sldId="441"/>
            <ac:spMk id="90" creationId="{D70CA539-EB5D-0CAD-F9BF-85B77E04959E}"/>
          </ac:spMkLst>
        </pc:spChg>
        <pc:spChg chg="mod">
          <ac:chgData name="Xing Xing (ENF)" userId="109372fa-277b-461c-8ff4-6d780d3602bd" providerId="ADAL" clId="{3AB76FB5-0D6F-4343-A25E-5DFA5A8DE341}" dt="2023-07-05T02:13:06.238" v="248" actId="1037"/>
          <ac:spMkLst>
            <pc:docMk/>
            <pc:sldMk cId="2248943702" sldId="441"/>
            <ac:spMk id="91" creationId="{31080CA0-C97C-F391-9B50-5F22D6584D60}"/>
          </ac:spMkLst>
        </pc:spChg>
        <pc:spChg chg="mod">
          <ac:chgData name="Xing Xing (ENF)" userId="109372fa-277b-461c-8ff4-6d780d3602bd" providerId="ADAL" clId="{3AB76FB5-0D6F-4343-A25E-5DFA5A8DE341}" dt="2023-07-05T02:13:06.238" v="248" actId="1037"/>
          <ac:spMkLst>
            <pc:docMk/>
            <pc:sldMk cId="2248943702" sldId="441"/>
            <ac:spMk id="92" creationId="{A9677C5D-7266-1F27-B4EA-CD4E70BD9D74}"/>
          </ac:spMkLst>
        </pc:spChg>
        <pc:spChg chg="mod">
          <ac:chgData name="Xing Xing (ENF)" userId="109372fa-277b-461c-8ff4-6d780d3602bd" providerId="ADAL" clId="{3AB76FB5-0D6F-4343-A25E-5DFA5A8DE341}" dt="2023-07-05T02:13:06.238" v="248" actId="1037"/>
          <ac:spMkLst>
            <pc:docMk/>
            <pc:sldMk cId="2248943702" sldId="441"/>
            <ac:spMk id="97" creationId="{DD4A6198-33F9-45A2-3356-4507DDDA0DD2}"/>
          </ac:spMkLst>
        </pc:spChg>
        <pc:grpChg chg="add mod">
          <ac:chgData name="Xing Xing (ENF)" userId="109372fa-277b-461c-8ff4-6d780d3602bd" providerId="ADAL" clId="{3AB76FB5-0D6F-4343-A25E-5DFA5A8DE341}" dt="2023-07-05T02:17:56.461" v="312" actId="1035"/>
          <ac:grpSpMkLst>
            <pc:docMk/>
            <pc:sldMk cId="2248943702" sldId="441"/>
            <ac:grpSpMk id="7" creationId="{268C03CD-0B64-9578-9DA3-7815BB05DF69}"/>
          </ac:grpSpMkLst>
        </pc:grpChg>
        <pc:grpChg chg="mod">
          <ac:chgData name="Xing Xing (ENF)" userId="109372fa-277b-461c-8ff4-6d780d3602bd" providerId="ADAL" clId="{3AB76FB5-0D6F-4343-A25E-5DFA5A8DE341}" dt="2023-07-05T02:13:06.238" v="248" actId="1037"/>
          <ac:grpSpMkLst>
            <pc:docMk/>
            <pc:sldMk cId="2248943702" sldId="441"/>
            <ac:grpSpMk id="28" creationId="{CD80CDA1-EC85-F4CB-21D4-A58E79B589B3}"/>
          </ac:grpSpMkLst>
        </pc:grpChg>
        <pc:grpChg chg="mod">
          <ac:chgData name="Xing Xing (ENF)" userId="109372fa-277b-461c-8ff4-6d780d3602bd" providerId="ADAL" clId="{3AB76FB5-0D6F-4343-A25E-5DFA5A8DE341}" dt="2023-07-05T02:13:06.238" v="248" actId="1037"/>
          <ac:grpSpMkLst>
            <pc:docMk/>
            <pc:sldMk cId="2248943702" sldId="441"/>
            <ac:grpSpMk id="78" creationId="{E0CBB0F5-B4C2-AC9F-F5E8-32FA11D9C8DC}"/>
          </ac:grpSpMkLst>
        </pc:grpChg>
        <pc:grpChg chg="mod">
          <ac:chgData name="Xing Xing (ENF)" userId="109372fa-277b-461c-8ff4-6d780d3602bd" providerId="ADAL" clId="{3AB76FB5-0D6F-4343-A25E-5DFA5A8DE341}" dt="2023-07-05T02:13:06.238" v="248" actId="1037"/>
          <ac:grpSpMkLst>
            <pc:docMk/>
            <pc:sldMk cId="2248943702" sldId="441"/>
            <ac:grpSpMk id="79" creationId="{AE6F23DB-5AF7-30B5-1A41-82933720C7CD}"/>
          </ac:grpSpMkLst>
        </pc:grpChg>
        <pc:grpChg chg="mod">
          <ac:chgData name="Xing Xing (ENF)" userId="109372fa-277b-461c-8ff4-6d780d3602bd" providerId="ADAL" clId="{3AB76FB5-0D6F-4343-A25E-5DFA5A8DE341}" dt="2023-07-05T02:13:06.238" v="248" actId="1037"/>
          <ac:grpSpMkLst>
            <pc:docMk/>
            <pc:sldMk cId="2248943702" sldId="441"/>
            <ac:grpSpMk id="94" creationId="{C349DBAC-67A5-5EBF-CE7A-6B6E25A2B33F}"/>
          </ac:grpSpMkLst>
        </pc:grpChg>
        <pc:picChg chg="mod">
          <ac:chgData name="Xing Xing (ENF)" userId="109372fa-277b-461c-8ff4-6d780d3602bd" providerId="ADAL" clId="{3AB76FB5-0D6F-4343-A25E-5DFA5A8DE341}" dt="2023-07-05T02:12:40.563" v="233"/>
          <ac:picMkLst>
            <pc:docMk/>
            <pc:sldMk cId="2248943702" sldId="441"/>
            <ac:picMk id="9" creationId="{200BD289-1623-E9F1-C4EB-8C43E734669B}"/>
          </ac:picMkLst>
        </pc:picChg>
        <pc:picChg chg="mod">
          <ac:chgData name="Xing Xing (ENF)" userId="109372fa-277b-461c-8ff4-6d780d3602bd" providerId="ADAL" clId="{3AB76FB5-0D6F-4343-A25E-5DFA5A8DE341}" dt="2023-07-05T02:12:40.563" v="233"/>
          <ac:picMkLst>
            <pc:docMk/>
            <pc:sldMk cId="2248943702" sldId="441"/>
            <ac:picMk id="10" creationId="{C251A83F-78B5-AE99-E19C-088C9D2F5E8C}"/>
          </ac:picMkLst>
        </pc:picChg>
        <pc:picChg chg="mod">
          <ac:chgData name="Xing Xing (ENF)" userId="109372fa-277b-461c-8ff4-6d780d3602bd" providerId="ADAL" clId="{3AB76FB5-0D6F-4343-A25E-5DFA5A8DE341}" dt="2023-07-05T02:12:40.563" v="233"/>
          <ac:picMkLst>
            <pc:docMk/>
            <pc:sldMk cId="2248943702" sldId="441"/>
            <ac:picMk id="11" creationId="{DFFA59ED-6345-00B8-1484-761711C9FEAA}"/>
          </ac:picMkLst>
        </pc:picChg>
        <pc:picChg chg="mod">
          <ac:chgData name="Xing Xing (ENF)" userId="109372fa-277b-461c-8ff4-6d780d3602bd" providerId="ADAL" clId="{3AB76FB5-0D6F-4343-A25E-5DFA5A8DE341}" dt="2023-07-05T02:12:40.563" v="233"/>
          <ac:picMkLst>
            <pc:docMk/>
            <pc:sldMk cId="2248943702" sldId="441"/>
            <ac:picMk id="12" creationId="{5D02CC74-DFBE-AE68-8B56-81E83F78E583}"/>
          </ac:picMkLst>
        </pc:picChg>
        <pc:picChg chg="mod">
          <ac:chgData name="Xing Xing (ENF)" userId="109372fa-277b-461c-8ff4-6d780d3602bd" providerId="ADAL" clId="{3AB76FB5-0D6F-4343-A25E-5DFA5A8DE341}" dt="2023-07-05T02:12:40.563" v="233"/>
          <ac:picMkLst>
            <pc:docMk/>
            <pc:sldMk cId="2248943702" sldId="441"/>
            <ac:picMk id="13" creationId="{C56507A9-EB69-840D-809E-6368D2862457}"/>
          </ac:picMkLst>
        </pc:picChg>
        <pc:picChg chg="mod">
          <ac:chgData name="Xing Xing (ENF)" userId="109372fa-277b-461c-8ff4-6d780d3602bd" providerId="ADAL" clId="{3AB76FB5-0D6F-4343-A25E-5DFA5A8DE341}" dt="2023-07-05T02:12:40.563" v="233"/>
          <ac:picMkLst>
            <pc:docMk/>
            <pc:sldMk cId="2248943702" sldId="441"/>
            <ac:picMk id="16" creationId="{8FB49C10-0D54-994F-4083-F26A5D694A37}"/>
          </ac:picMkLst>
        </pc:picChg>
        <pc:picChg chg="mod">
          <ac:chgData name="Xing Xing (ENF)" userId="109372fa-277b-461c-8ff4-6d780d3602bd" providerId="ADAL" clId="{3AB76FB5-0D6F-4343-A25E-5DFA5A8DE341}" dt="2023-07-05T02:13:06.238" v="248" actId="1037"/>
          <ac:picMkLst>
            <pc:docMk/>
            <pc:sldMk cId="2248943702" sldId="441"/>
            <ac:picMk id="24" creationId="{2907EB32-DB18-0FFA-A14A-ABBF1EF6C8DD}"/>
          </ac:picMkLst>
        </pc:picChg>
        <pc:picChg chg="mod">
          <ac:chgData name="Xing Xing (ENF)" userId="109372fa-277b-461c-8ff4-6d780d3602bd" providerId="ADAL" clId="{3AB76FB5-0D6F-4343-A25E-5DFA5A8DE341}" dt="2023-07-05T02:13:06.238" v="248" actId="1037"/>
          <ac:picMkLst>
            <pc:docMk/>
            <pc:sldMk cId="2248943702" sldId="441"/>
            <ac:picMk id="25" creationId="{BB740157-3C27-97FC-EA41-CE27CFFBE52B}"/>
          </ac:picMkLst>
        </pc:picChg>
        <pc:picChg chg="mod">
          <ac:chgData name="Xing Xing (ENF)" userId="109372fa-277b-461c-8ff4-6d780d3602bd" providerId="ADAL" clId="{3AB76FB5-0D6F-4343-A25E-5DFA5A8DE341}" dt="2023-07-05T02:13:06.238" v="248" actId="1037"/>
          <ac:picMkLst>
            <pc:docMk/>
            <pc:sldMk cId="2248943702" sldId="441"/>
            <ac:picMk id="53" creationId="{8CFDCB46-911B-CBF9-A586-1BC3A14AE6F3}"/>
          </ac:picMkLst>
        </pc:picChg>
        <pc:picChg chg="mod">
          <ac:chgData name="Xing Xing (ENF)" userId="109372fa-277b-461c-8ff4-6d780d3602bd" providerId="ADAL" clId="{3AB76FB5-0D6F-4343-A25E-5DFA5A8DE341}" dt="2023-07-05T02:13:06.238" v="248" actId="1037"/>
          <ac:picMkLst>
            <pc:docMk/>
            <pc:sldMk cId="2248943702" sldId="441"/>
            <ac:picMk id="89" creationId="{765000EF-9F79-FD5B-2560-A9502C6CD9D8}"/>
          </ac:picMkLst>
        </pc:picChg>
        <pc:picChg chg="mod">
          <ac:chgData name="Xing Xing (ENF)" userId="109372fa-277b-461c-8ff4-6d780d3602bd" providerId="ADAL" clId="{3AB76FB5-0D6F-4343-A25E-5DFA5A8DE341}" dt="2023-07-05T02:13:06.238" v="248" actId="1037"/>
          <ac:picMkLst>
            <pc:docMk/>
            <pc:sldMk cId="2248943702" sldId="441"/>
            <ac:picMk id="93" creationId="{8D18A381-329F-C058-F92D-4DC106892001}"/>
          </ac:picMkLst>
        </pc:picChg>
      </pc:sldChg>
      <pc:sldChg chg="addSp modSp">
        <pc:chgData name="Xing Xing (ENF)" userId="109372fa-277b-461c-8ff4-6d780d3602bd" providerId="ADAL" clId="{3AB76FB5-0D6F-4343-A25E-5DFA5A8DE341}" dt="2023-07-05T02:20:45.492" v="360"/>
        <pc:sldMkLst>
          <pc:docMk/>
          <pc:sldMk cId="458519550" sldId="446"/>
        </pc:sldMkLst>
        <pc:spChg chg="add mod">
          <ac:chgData name="Xing Xing (ENF)" userId="109372fa-277b-461c-8ff4-6d780d3602bd" providerId="ADAL" clId="{3AB76FB5-0D6F-4343-A25E-5DFA5A8DE341}" dt="2023-07-05T02:20:45.492" v="360"/>
          <ac:spMkLst>
            <pc:docMk/>
            <pc:sldMk cId="458519550" sldId="446"/>
            <ac:spMk id="2" creationId="{E111D7F9-3430-AA8D-2175-11BC8527A6AD}"/>
          </ac:spMkLst>
        </pc:spChg>
        <pc:spChg chg="add mod">
          <ac:chgData name="Xing Xing (ENF)" userId="109372fa-277b-461c-8ff4-6d780d3602bd" providerId="ADAL" clId="{3AB76FB5-0D6F-4343-A25E-5DFA5A8DE341}" dt="2023-07-05T02:20:45.492" v="360"/>
          <ac:spMkLst>
            <pc:docMk/>
            <pc:sldMk cId="458519550" sldId="446"/>
            <ac:spMk id="3" creationId="{7C0BAB1D-AF8D-3A48-A6D0-1EC09EDA1B1E}"/>
          </ac:spMkLst>
        </pc:spChg>
      </pc:sldChg>
      <pc:sldChg chg="delSp modSp mod modAnim">
        <pc:chgData name="Xing Xing (ENF)" userId="109372fa-277b-461c-8ff4-6d780d3602bd" providerId="ADAL" clId="{3AB76FB5-0D6F-4343-A25E-5DFA5A8DE341}" dt="2023-07-05T02:25:56.939" v="546"/>
        <pc:sldMkLst>
          <pc:docMk/>
          <pc:sldMk cId="1516103111" sldId="448"/>
        </pc:sldMkLst>
        <pc:spChg chg="mod">
          <ac:chgData name="Xing Xing (ENF)" userId="109372fa-277b-461c-8ff4-6d780d3602bd" providerId="ADAL" clId="{3AB76FB5-0D6F-4343-A25E-5DFA5A8DE341}" dt="2023-07-05T02:21:09.525" v="392" actId="1038"/>
          <ac:spMkLst>
            <pc:docMk/>
            <pc:sldMk cId="1516103111" sldId="448"/>
            <ac:spMk id="2" creationId="{486288D9-057A-5F65-CC8A-AD4F215A2B45}"/>
          </ac:spMkLst>
        </pc:spChg>
        <pc:spChg chg="mod">
          <ac:chgData name="Xing Xing (ENF)" userId="109372fa-277b-461c-8ff4-6d780d3602bd" providerId="ADAL" clId="{3AB76FB5-0D6F-4343-A25E-5DFA5A8DE341}" dt="2023-07-05T02:24:38.306" v="535" actId="113"/>
          <ac:spMkLst>
            <pc:docMk/>
            <pc:sldMk cId="1516103111" sldId="448"/>
            <ac:spMk id="5" creationId="{3C7AA3F1-B891-7FEA-0204-515341F9AB6C}"/>
          </ac:spMkLst>
        </pc:spChg>
        <pc:spChg chg="mod">
          <ac:chgData name="Xing Xing (ENF)" userId="109372fa-277b-461c-8ff4-6d780d3602bd" providerId="ADAL" clId="{3AB76FB5-0D6F-4343-A25E-5DFA5A8DE341}" dt="2023-07-05T02:21:09.525" v="392" actId="1038"/>
          <ac:spMkLst>
            <pc:docMk/>
            <pc:sldMk cId="1516103111" sldId="448"/>
            <ac:spMk id="26" creationId="{FDC44D79-C856-D72F-FF39-9EC3243BED16}"/>
          </ac:spMkLst>
        </pc:spChg>
        <pc:spChg chg="mod">
          <ac:chgData name="Xing Xing (ENF)" userId="109372fa-277b-461c-8ff4-6d780d3602bd" providerId="ADAL" clId="{3AB76FB5-0D6F-4343-A25E-5DFA5A8DE341}" dt="2023-07-05T02:21:09.525" v="392" actId="1038"/>
          <ac:spMkLst>
            <pc:docMk/>
            <pc:sldMk cId="1516103111" sldId="448"/>
            <ac:spMk id="27" creationId="{47C6641D-7406-D771-7A75-2F92878982CB}"/>
          </ac:spMkLst>
        </pc:spChg>
        <pc:spChg chg="mod topLvl">
          <ac:chgData name="Xing Xing (ENF)" userId="109372fa-277b-461c-8ff4-6d780d3602bd" providerId="ADAL" clId="{3AB76FB5-0D6F-4343-A25E-5DFA5A8DE341}" dt="2023-07-05T02:23:13.884" v="522" actId="165"/>
          <ac:spMkLst>
            <pc:docMk/>
            <pc:sldMk cId="1516103111" sldId="448"/>
            <ac:spMk id="28" creationId="{2C24024A-C433-7C72-7E14-81E1726E0ECA}"/>
          </ac:spMkLst>
        </pc:spChg>
        <pc:spChg chg="mod topLvl">
          <ac:chgData name="Xing Xing (ENF)" userId="109372fa-277b-461c-8ff4-6d780d3602bd" providerId="ADAL" clId="{3AB76FB5-0D6F-4343-A25E-5DFA5A8DE341}" dt="2023-07-05T02:23:28.630" v="526" actId="165"/>
          <ac:spMkLst>
            <pc:docMk/>
            <pc:sldMk cId="1516103111" sldId="448"/>
            <ac:spMk id="29" creationId="{FAB7A79A-D5C0-85D9-2D7D-6EAD85532158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37" creationId="{75ED5823-6295-B514-AD61-BED2010E8020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38" creationId="{A0C8A296-C98E-2BB3-5677-0DB4CCB1BAC1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39" creationId="{B735373F-D6F1-7EE3-2B94-649E78C10742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40" creationId="{8A2DC25C-89EA-50FF-52A1-FC1B4AD57502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41" creationId="{6822FCE5-B05B-13CD-B142-E008EC8F2BB9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42" creationId="{5BAD8C28-9231-DCEF-FF24-6B503B8F88E7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43" creationId="{63A646A7-6085-F54B-53A4-E2C182D39566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44" creationId="{CCDA5313-BBAC-C27F-156A-7149F5292C98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45" creationId="{0ADFA733-F410-34AA-0EF9-184404BF0AD5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46" creationId="{C8503FDE-1169-3DCA-2DC3-EFEC93E4AF93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47" creationId="{779CDF1F-1168-C462-394D-BCCACD211F45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48" creationId="{B9B234A0-9EA7-015B-CB14-76ECC72972A9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49" creationId="{3972DB1D-75F0-D8C7-159E-DD63FA121D57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50" creationId="{9EB5B276-701D-FB1D-F573-B1553EFA48E3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51" creationId="{FEBAC330-A2E7-3BF1-A2FE-D98B2312D952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52" creationId="{54248A74-4BD2-062E-6A91-0996132BEBD8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53" creationId="{11E919F5-16AB-4E74-15F7-063592D2FE00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54" creationId="{A0A832B7-3C41-ABE2-EF3F-733D8EA8678E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58" creationId="{8CF5D2A7-6B54-451E-4C26-9751618F382D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59" creationId="{E38F2A96-A620-5DA7-9C75-C65D52725571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60" creationId="{461E986A-32FC-F9C8-94C3-2211FAD09C1A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61" creationId="{FA2C586E-062B-4275-E613-18EE0061A705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62" creationId="{B55B3C43-BD64-FB9B-C0D2-A3B859E7C9A3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63" creationId="{C220CD8F-0736-A1D7-9218-699CDEA11636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64" creationId="{0F0B172D-ADD8-383C-9CD1-FAE6AE7F9633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65" creationId="{7792F6E9-3B8C-A7AD-5BC7-F994FAAEF2F4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66" creationId="{E6B3A97C-0C5F-E841-FDAB-FD26F91EF61E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67" creationId="{5DC9D2F9-7962-1EBA-9941-B4799B875B31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68" creationId="{48587789-2C0E-0A68-72DA-DE5338B22CBD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69" creationId="{3379A5A3-BB3E-6EB1-B580-C7CD320461EA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70" creationId="{C940165A-755D-0C99-667B-985104838189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71" creationId="{27392F0D-1D2E-74E3-F671-CDC80AFAD71F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72" creationId="{A40571FF-46DA-4FBB-0604-D9917600976E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73" creationId="{A629EAFD-6588-6E4F-1105-5C04FFC4ADA2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74" creationId="{7E68C006-6F73-EBE2-04D7-42EAE08DAAC6}"/>
          </ac:spMkLst>
        </pc:spChg>
        <pc:spChg chg="mod">
          <ac:chgData name="Xing Xing (ENF)" userId="109372fa-277b-461c-8ff4-6d780d3602bd" providerId="ADAL" clId="{3AB76FB5-0D6F-4343-A25E-5DFA5A8DE341}" dt="2023-07-05T02:23:31.523" v="527" actId="165"/>
          <ac:spMkLst>
            <pc:docMk/>
            <pc:sldMk cId="1516103111" sldId="448"/>
            <ac:spMk id="75" creationId="{D9F68D97-F48A-0C4F-D208-1CEDB3DB43F8}"/>
          </ac:spMkLst>
        </pc:spChg>
        <pc:spChg chg="mod">
          <ac:chgData name="Xing Xing (ENF)" userId="109372fa-277b-461c-8ff4-6d780d3602bd" providerId="ADAL" clId="{3AB76FB5-0D6F-4343-A25E-5DFA5A8DE341}" dt="2023-07-05T02:23:20.623" v="523" actId="165"/>
          <ac:spMkLst>
            <pc:docMk/>
            <pc:sldMk cId="1516103111" sldId="448"/>
            <ac:spMk id="77" creationId="{08B490BA-AE2F-83E9-B619-F5C57E46DCCC}"/>
          </ac:spMkLst>
        </pc:spChg>
        <pc:spChg chg="mod">
          <ac:chgData name="Xing Xing (ENF)" userId="109372fa-277b-461c-8ff4-6d780d3602bd" providerId="ADAL" clId="{3AB76FB5-0D6F-4343-A25E-5DFA5A8DE341}" dt="2023-07-05T02:23:20.623" v="523" actId="165"/>
          <ac:spMkLst>
            <pc:docMk/>
            <pc:sldMk cId="1516103111" sldId="448"/>
            <ac:spMk id="78" creationId="{C89079EC-2AFB-B381-173D-C4C243AAF0F8}"/>
          </ac:spMkLst>
        </pc:spChg>
        <pc:spChg chg="mod">
          <ac:chgData name="Xing Xing (ENF)" userId="109372fa-277b-461c-8ff4-6d780d3602bd" providerId="ADAL" clId="{3AB76FB5-0D6F-4343-A25E-5DFA5A8DE341}" dt="2023-07-05T02:23:20.623" v="523" actId="165"/>
          <ac:spMkLst>
            <pc:docMk/>
            <pc:sldMk cId="1516103111" sldId="448"/>
            <ac:spMk id="80" creationId="{1F1AE67F-FFAA-1990-52D9-808ADB7B31DB}"/>
          </ac:spMkLst>
        </pc:spChg>
        <pc:spChg chg="mod">
          <ac:chgData name="Xing Xing (ENF)" userId="109372fa-277b-461c-8ff4-6d780d3602bd" providerId="ADAL" clId="{3AB76FB5-0D6F-4343-A25E-5DFA5A8DE341}" dt="2023-07-05T02:23:20.623" v="523" actId="165"/>
          <ac:spMkLst>
            <pc:docMk/>
            <pc:sldMk cId="1516103111" sldId="448"/>
            <ac:spMk id="81" creationId="{A9C6D6C2-A258-8447-ADD6-C5FC00316F4A}"/>
          </ac:spMkLst>
        </pc:spChg>
        <pc:spChg chg="mod topLvl">
          <ac:chgData name="Xing Xing (ENF)" userId="109372fa-277b-461c-8ff4-6d780d3602bd" providerId="ADAL" clId="{3AB76FB5-0D6F-4343-A25E-5DFA5A8DE341}" dt="2023-07-05T02:23:13.884" v="522" actId="165"/>
          <ac:spMkLst>
            <pc:docMk/>
            <pc:sldMk cId="1516103111" sldId="448"/>
            <ac:spMk id="82" creationId="{D2DA7BB4-6B21-DB0B-CF79-E26CF00ECDFC}"/>
          </ac:spMkLst>
        </pc:spChg>
        <pc:spChg chg="mod topLvl">
          <ac:chgData name="Xing Xing (ENF)" userId="109372fa-277b-461c-8ff4-6d780d3602bd" providerId="ADAL" clId="{3AB76FB5-0D6F-4343-A25E-5DFA5A8DE341}" dt="2023-07-05T02:23:28.630" v="526" actId="165"/>
          <ac:spMkLst>
            <pc:docMk/>
            <pc:sldMk cId="1516103111" sldId="448"/>
            <ac:spMk id="83" creationId="{015FD717-317D-50AE-DA05-D67199A29DEB}"/>
          </ac:spMkLst>
        </pc:spChg>
        <pc:spChg chg="mod">
          <ac:chgData name="Xing Xing (ENF)" userId="109372fa-277b-461c-8ff4-6d780d3602bd" providerId="ADAL" clId="{3AB76FB5-0D6F-4343-A25E-5DFA5A8DE341}" dt="2023-07-05T02:21:09.525" v="392" actId="1038"/>
          <ac:spMkLst>
            <pc:docMk/>
            <pc:sldMk cId="1516103111" sldId="448"/>
            <ac:spMk id="88" creationId="{2163C95D-76DB-8FC1-A9C4-2C967F44B0BB}"/>
          </ac:spMkLst>
        </pc:spChg>
        <pc:grpChg chg="mod">
          <ac:chgData name="Xing Xing (ENF)" userId="109372fa-277b-461c-8ff4-6d780d3602bd" providerId="ADAL" clId="{3AB76FB5-0D6F-4343-A25E-5DFA5A8DE341}" dt="2023-07-05T02:21:09.525" v="392" actId="1038"/>
          <ac:grpSpMkLst>
            <pc:docMk/>
            <pc:sldMk cId="1516103111" sldId="448"/>
            <ac:grpSpMk id="11" creationId="{C68608DA-79B7-5710-319E-B02D6898C178}"/>
          </ac:grpSpMkLst>
        </pc:grpChg>
        <pc:grpChg chg="mod">
          <ac:chgData name="Xing Xing (ENF)" userId="109372fa-277b-461c-8ff4-6d780d3602bd" providerId="ADAL" clId="{3AB76FB5-0D6F-4343-A25E-5DFA5A8DE341}" dt="2023-07-05T02:21:09.525" v="392" actId="1038"/>
          <ac:grpSpMkLst>
            <pc:docMk/>
            <pc:sldMk cId="1516103111" sldId="448"/>
            <ac:grpSpMk id="18" creationId="{17B8B48D-BA7D-F2AD-7DF4-9E8F4A056838}"/>
          </ac:grpSpMkLst>
        </pc:grpChg>
        <pc:grpChg chg="mod topLvl">
          <ac:chgData name="Xing Xing (ENF)" userId="109372fa-277b-461c-8ff4-6d780d3602bd" providerId="ADAL" clId="{3AB76FB5-0D6F-4343-A25E-5DFA5A8DE341}" dt="2023-07-05T02:23:31.523" v="527" actId="165"/>
          <ac:grpSpMkLst>
            <pc:docMk/>
            <pc:sldMk cId="1516103111" sldId="448"/>
            <ac:grpSpMk id="34" creationId="{C0D92246-C4A3-1061-8DE0-9B75BDABA23C}"/>
          </ac:grpSpMkLst>
        </pc:grpChg>
        <pc:grpChg chg="mod">
          <ac:chgData name="Xing Xing (ENF)" userId="109372fa-277b-461c-8ff4-6d780d3602bd" providerId="ADAL" clId="{3AB76FB5-0D6F-4343-A25E-5DFA5A8DE341}" dt="2023-07-05T02:23:31.523" v="527" actId="165"/>
          <ac:grpSpMkLst>
            <pc:docMk/>
            <pc:sldMk cId="1516103111" sldId="448"/>
            <ac:grpSpMk id="35" creationId="{FF3ED6C7-D412-E2AD-8D28-57BCEDCA419B}"/>
          </ac:grpSpMkLst>
        </pc:grpChg>
        <pc:grpChg chg="mod">
          <ac:chgData name="Xing Xing (ENF)" userId="109372fa-277b-461c-8ff4-6d780d3602bd" providerId="ADAL" clId="{3AB76FB5-0D6F-4343-A25E-5DFA5A8DE341}" dt="2023-07-05T02:23:31.523" v="527" actId="165"/>
          <ac:grpSpMkLst>
            <pc:docMk/>
            <pc:sldMk cId="1516103111" sldId="448"/>
            <ac:grpSpMk id="36" creationId="{034E80B1-0D65-85DA-E5DB-D899D6790906}"/>
          </ac:grpSpMkLst>
        </pc:grpChg>
        <pc:grpChg chg="mod topLvl">
          <ac:chgData name="Xing Xing (ENF)" userId="109372fa-277b-461c-8ff4-6d780d3602bd" providerId="ADAL" clId="{3AB76FB5-0D6F-4343-A25E-5DFA5A8DE341}" dt="2023-07-05T02:23:31.523" v="527" actId="165"/>
          <ac:grpSpMkLst>
            <pc:docMk/>
            <pc:sldMk cId="1516103111" sldId="448"/>
            <ac:grpSpMk id="55" creationId="{A40A362E-D6A4-23BD-8B02-A1B9D2B3145D}"/>
          </ac:grpSpMkLst>
        </pc:grpChg>
        <pc:grpChg chg="mod">
          <ac:chgData name="Xing Xing (ENF)" userId="109372fa-277b-461c-8ff4-6d780d3602bd" providerId="ADAL" clId="{3AB76FB5-0D6F-4343-A25E-5DFA5A8DE341}" dt="2023-07-05T02:23:31.523" v="527" actId="165"/>
          <ac:grpSpMkLst>
            <pc:docMk/>
            <pc:sldMk cId="1516103111" sldId="448"/>
            <ac:grpSpMk id="56" creationId="{EA1C06D9-EA5C-97F3-13CA-687ED5FAECA9}"/>
          </ac:grpSpMkLst>
        </pc:grpChg>
        <pc:grpChg chg="mod">
          <ac:chgData name="Xing Xing (ENF)" userId="109372fa-277b-461c-8ff4-6d780d3602bd" providerId="ADAL" clId="{3AB76FB5-0D6F-4343-A25E-5DFA5A8DE341}" dt="2023-07-05T02:23:31.523" v="527" actId="165"/>
          <ac:grpSpMkLst>
            <pc:docMk/>
            <pc:sldMk cId="1516103111" sldId="448"/>
            <ac:grpSpMk id="57" creationId="{B67B1F30-855E-F35A-CF66-77A668B981F9}"/>
          </ac:grpSpMkLst>
        </pc:grpChg>
        <pc:grpChg chg="mod topLvl">
          <ac:chgData name="Xing Xing (ENF)" userId="109372fa-277b-461c-8ff4-6d780d3602bd" providerId="ADAL" clId="{3AB76FB5-0D6F-4343-A25E-5DFA5A8DE341}" dt="2023-07-05T02:23:20.623" v="523" actId="165"/>
          <ac:grpSpMkLst>
            <pc:docMk/>
            <pc:sldMk cId="1516103111" sldId="448"/>
            <ac:grpSpMk id="76" creationId="{E78B6761-237D-CA99-BD93-E149335377C7}"/>
          </ac:grpSpMkLst>
        </pc:grpChg>
        <pc:grpChg chg="mod topLvl">
          <ac:chgData name="Xing Xing (ENF)" userId="109372fa-277b-461c-8ff4-6d780d3602bd" providerId="ADAL" clId="{3AB76FB5-0D6F-4343-A25E-5DFA5A8DE341}" dt="2023-07-05T02:23:20.623" v="523" actId="165"/>
          <ac:grpSpMkLst>
            <pc:docMk/>
            <pc:sldMk cId="1516103111" sldId="448"/>
            <ac:grpSpMk id="79" creationId="{7D78EB3B-927F-7932-F065-0C72308EF1F2}"/>
          </ac:grpSpMkLst>
        </pc:grpChg>
        <pc:grpChg chg="mod">
          <ac:chgData name="Xing Xing (ENF)" userId="109372fa-277b-461c-8ff4-6d780d3602bd" providerId="ADAL" clId="{3AB76FB5-0D6F-4343-A25E-5DFA5A8DE341}" dt="2023-07-05T02:21:09.525" v="392" actId="1038"/>
          <ac:grpSpMkLst>
            <pc:docMk/>
            <pc:sldMk cId="1516103111" sldId="448"/>
            <ac:grpSpMk id="87" creationId="{A84B7C24-385B-BD45-79DE-11241BABBCB8}"/>
          </ac:grpSpMkLst>
        </pc:grpChg>
        <pc:grpChg chg="del mod">
          <ac:chgData name="Xing Xing (ENF)" userId="109372fa-277b-461c-8ff4-6d780d3602bd" providerId="ADAL" clId="{3AB76FB5-0D6F-4343-A25E-5DFA5A8DE341}" dt="2023-07-05T02:23:13.884" v="522" actId="165"/>
          <ac:grpSpMkLst>
            <pc:docMk/>
            <pc:sldMk cId="1516103111" sldId="448"/>
            <ac:grpSpMk id="90" creationId="{6A13C259-D259-3777-F5A6-C274389C57CB}"/>
          </ac:grpSpMkLst>
        </pc:grpChg>
        <pc:grpChg chg="del mod">
          <ac:chgData name="Xing Xing (ENF)" userId="109372fa-277b-461c-8ff4-6d780d3602bd" providerId="ADAL" clId="{3AB76FB5-0D6F-4343-A25E-5DFA5A8DE341}" dt="2023-07-05T02:23:28.630" v="526" actId="165"/>
          <ac:grpSpMkLst>
            <pc:docMk/>
            <pc:sldMk cId="1516103111" sldId="448"/>
            <ac:grpSpMk id="92" creationId="{9A45BD0F-F065-2836-36A4-4B8C21714A08}"/>
          </ac:grpSpMkLst>
        </pc:grpChg>
        <pc:grpChg chg="del mod">
          <ac:chgData name="Xing Xing (ENF)" userId="109372fa-277b-461c-8ff4-6d780d3602bd" providerId="ADAL" clId="{3AB76FB5-0D6F-4343-A25E-5DFA5A8DE341}" dt="2023-07-05T02:23:20.623" v="523" actId="165"/>
          <ac:grpSpMkLst>
            <pc:docMk/>
            <pc:sldMk cId="1516103111" sldId="448"/>
            <ac:grpSpMk id="94" creationId="{2153A8F7-3889-FDC1-500E-F54968CC932A}"/>
          </ac:grpSpMkLst>
        </pc:grpChg>
        <pc:grpChg chg="del mod">
          <ac:chgData name="Xing Xing (ENF)" userId="109372fa-277b-461c-8ff4-6d780d3602bd" providerId="ADAL" clId="{3AB76FB5-0D6F-4343-A25E-5DFA5A8DE341}" dt="2023-07-05T02:23:31.523" v="527" actId="165"/>
          <ac:grpSpMkLst>
            <pc:docMk/>
            <pc:sldMk cId="1516103111" sldId="448"/>
            <ac:grpSpMk id="95" creationId="{E86EB7A0-CF16-FB7E-CBD3-D2CD5D239D63}"/>
          </ac:grpSpMkLst>
        </pc:grpChg>
      </pc:sldChg>
      <pc:sldChg chg="addSp delSp modSp mod modAnim">
        <pc:chgData name="Xing Xing (ENF)" userId="109372fa-277b-461c-8ff4-6d780d3602bd" providerId="ADAL" clId="{3AB76FB5-0D6F-4343-A25E-5DFA5A8DE341}" dt="2023-07-05T02:26:40.961" v="552"/>
        <pc:sldMkLst>
          <pc:docMk/>
          <pc:sldMk cId="1203757810" sldId="449"/>
        </pc:sldMkLst>
        <pc:spChg chg="mod">
          <ac:chgData name="Xing Xing (ENF)" userId="109372fa-277b-461c-8ff4-6d780d3602bd" providerId="ADAL" clId="{3AB76FB5-0D6F-4343-A25E-5DFA5A8DE341}" dt="2023-07-05T02:22:12.517" v="502" actId="1036"/>
          <ac:spMkLst>
            <pc:docMk/>
            <pc:sldMk cId="1203757810" sldId="449"/>
            <ac:spMk id="2" creationId="{486288D9-057A-5F65-CC8A-AD4F215A2B45}"/>
          </ac:spMkLst>
        </pc:spChg>
        <pc:spChg chg="mod">
          <ac:chgData name="Xing Xing (ENF)" userId="109372fa-277b-461c-8ff4-6d780d3602bd" providerId="ADAL" clId="{3AB76FB5-0D6F-4343-A25E-5DFA5A8DE341}" dt="2023-07-05T02:24:41.822" v="536" actId="113"/>
          <ac:spMkLst>
            <pc:docMk/>
            <pc:sldMk cId="1203757810" sldId="449"/>
            <ac:spMk id="5" creationId="{3C7AA3F1-B891-7FEA-0204-515341F9AB6C}"/>
          </ac:spMkLst>
        </pc:spChg>
        <pc:spChg chg="add mod ord">
          <ac:chgData name="Xing Xing (ENF)" userId="109372fa-277b-461c-8ff4-6d780d3602bd" providerId="ADAL" clId="{3AB76FB5-0D6F-4343-A25E-5DFA5A8DE341}" dt="2023-07-05T02:22:18.056" v="503" actId="167"/>
          <ac:spMkLst>
            <pc:docMk/>
            <pc:sldMk cId="1203757810" sldId="449"/>
            <ac:spMk id="6" creationId="{64FD9784-BC53-0E6F-3126-637C73B593C7}"/>
          </ac:spMkLst>
        </pc:spChg>
        <pc:spChg chg="del mod">
          <ac:chgData name="Xing Xing (ENF)" userId="109372fa-277b-461c-8ff4-6d780d3602bd" providerId="ADAL" clId="{3AB76FB5-0D6F-4343-A25E-5DFA5A8DE341}" dt="2023-07-05T02:22:20.486" v="504" actId="478"/>
          <ac:spMkLst>
            <pc:docMk/>
            <pc:sldMk cId="1203757810" sldId="449"/>
            <ac:spMk id="26" creationId="{FDC44D79-C856-D72F-FF39-9EC3243BED16}"/>
          </ac:spMkLst>
        </pc:spChg>
        <pc:spChg chg="mod">
          <ac:chgData name="Xing Xing (ENF)" userId="109372fa-277b-461c-8ff4-6d780d3602bd" providerId="ADAL" clId="{3AB76FB5-0D6F-4343-A25E-5DFA5A8DE341}" dt="2023-07-05T02:22:12.517" v="502" actId="1036"/>
          <ac:spMkLst>
            <pc:docMk/>
            <pc:sldMk cId="1203757810" sldId="449"/>
            <ac:spMk id="27" creationId="{47C6641D-7406-D771-7A75-2F92878982CB}"/>
          </ac:spMkLst>
        </pc:spChg>
        <pc:spChg chg="mod topLvl">
          <ac:chgData name="Xing Xing (ENF)" userId="109372fa-277b-461c-8ff4-6d780d3602bd" providerId="ADAL" clId="{3AB76FB5-0D6F-4343-A25E-5DFA5A8DE341}" dt="2023-07-05T02:24:51.513" v="537" actId="165"/>
          <ac:spMkLst>
            <pc:docMk/>
            <pc:sldMk cId="1203757810" sldId="449"/>
            <ac:spMk id="28" creationId="{2C24024A-C433-7C72-7E14-81E1726E0ECA}"/>
          </ac:spMkLst>
        </pc:spChg>
        <pc:spChg chg="mod topLvl">
          <ac:chgData name="Xing Xing (ENF)" userId="109372fa-277b-461c-8ff4-6d780d3602bd" providerId="ADAL" clId="{3AB76FB5-0D6F-4343-A25E-5DFA5A8DE341}" dt="2023-07-05T02:24:51.513" v="537" actId="165"/>
          <ac:spMkLst>
            <pc:docMk/>
            <pc:sldMk cId="1203757810" sldId="449"/>
            <ac:spMk id="29" creationId="{FAB7A79A-D5C0-85D9-2D7D-6EAD85532158}"/>
          </ac:spMkLst>
        </pc:spChg>
        <pc:spChg chg="mod">
          <ac:chgData name="Xing Xing (ENF)" userId="109372fa-277b-461c-8ff4-6d780d3602bd" providerId="ADAL" clId="{3AB76FB5-0D6F-4343-A25E-5DFA5A8DE341}" dt="2023-07-05T02:24:54.883" v="538" actId="165"/>
          <ac:spMkLst>
            <pc:docMk/>
            <pc:sldMk cId="1203757810" sldId="449"/>
            <ac:spMk id="77" creationId="{08B490BA-AE2F-83E9-B619-F5C57E46DCCC}"/>
          </ac:spMkLst>
        </pc:spChg>
        <pc:spChg chg="mod">
          <ac:chgData name="Xing Xing (ENF)" userId="109372fa-277b-461c-8ff4-6d780d3602bd" providerId="ADAL" clId="{3AB76FB5-0D6F-4343-A25E-5DFA5A8DE341}" dt="2023-07-05T02:24:54.883" v="538" actId="165"/>
          <ac:spMkLst>
            <pc:docMk/>
            <pc:sldMk cId="1203757810" sldId="449"/>
            <ac:spMk id="78" creationId="{C89079EC-2AFB-B381-173D-C4C243AAF0F8}"/>
          </ac:spMkLst>
        </pc:spChg>
        <pc:spChg chg="mod">
          <ac:chgData name="Xing Xing (ENF)" userId="109372fa-277b-461c-8ff4-6d780d3602bd" providerId="ADAL" clId="{3AB76FB5-0D6F-4343-A25E-5DFA5A8DE341}" dt="2023-07-05T02:24:54.883" v="538" actId="165"/>
          <ac:spMkLst>
            <pc:docMk/>
            <pc:sldMk cId="1203757810" sldId="449"/>
            <ac:spMk id="80" creationId="{1F1AE67F-FFAA-1990-52D9-808ADB7B31DB}"/>
          </ac:spMkLst>
        </pc:spChg>
        <pc:spChg chg="mod">
          <ac:chgData name="Xing Xing (ENF)" userId="109372fa-277b-461c-8ff4-6d780d3602bd" providerId="ADAL" clId="{3AB76FB5-0D6F-4343-A25E-5DFA5A8DE341}" dt="2023-07-05T02:24:54.883" v="538" actId="165"/>
          <ac:spMkLst>
            <pc:docMk/>
            <pc:sldMk cId="1203757810" sldId="449"/>
            <ac:spMk id="81" creationId="{A9C6D6C2-A258-8447-ADD6-C5FC00316F4A}"/>
          </ac:spMkLst>
        </pc:spChg>
        <pc:spChg chg="mod topLvl">
          <ac:chgData name="Xing Xing (ENF)" userId="109372fa-277b-461c-8ff4-6d780d3602bd" providerId="ADAL" clId="{3AB76FB5-0D6F-4343-A25E-5DFA5A8DE341}" dt="2023-07-05T02:24:51.513" v="537" actId="165"/>
          <ac:spMkLst>
            <pc:docMk/>
            <pc:sldMk cId="1203757810" sldId="449"/>
            <ac:spMk id="82" creationId="{D2DA7BB4-6B21-DB0B-CF79-E26CF00ECDFC}"/>
          </ac:spMkLst>
        </pc:spChg>
        <pc:spChg chg="mod topLvl">
          <ac:chgData name="Xing Xing (ENF)" userId="109372fa-277b-461c-8ff4-6d780d3602bd" providerId="ADAL" clId="{3AB76FB5-0D6F-4343-A25E-5DFA5A8DE341}" dt="2023-07-05T02:24:51.513" v="537" actId="165"/>
          <ac:spMkLst>
            <pc:docMk/>
            <pc:sldMk cId="1203757810" sldId="449"/>
            <ac:spMk id="83" creationId="{015FD717-317D-50AE-DA05-D67199A29DEB}"/>
          </ac:spMkLst>
        </pc:spChg>
        <pc:spChg chg="mod">
          <ac:chgData name="Xing Xing (ENF)" userId="109372fa-277b-461c-8ff4-6d780d3602bd" providerId="ADAL" clId="{3AB76FB5-0D6F-4343-A25E-5DFA5A8DE341}" dt="2023-07-05T02:22:12.517" v="502" actId="1036"/>
          <ac:spMkLst>
            <pc:docMk/>
            <pc:sldMk cId="1203757810" sldId="449"/>
            <ac:spMk id="88" creationId="{2163C95D-76DB-8FC1-A9C4-2C967F44B0BB}"/>
          </ac:spMkLst>
        </pc:spChg>
        <pc:grpChg chg="mod">
          <ac:chgData name="Xing Xing (ENF)" userId="109372fa-277b-461c-8ff4-6d780d3602bd" providerId="ADAL" clId="{3AB76FB5-0D6F-4343-A25E-5DFA5A8DE341}" dt="2023-07-05T02:22:12.517" v="502" actId="1036"/>
          <ac:grpSpMkLst>
            <pc:docMk/>
            <pc:sldMk cId="1203757810" sldId="449"/>
            <ac:grpSpMk id="7" creationId="{D16C1E23-BFA5-E85C-BEEF-BBF23937087C}"/>
          </ac:grpSpMkLst>
        </pc:grpChg>
        <pc:grpChg chg="mod">
          <ac:chgData name="Xing Xing (ENF)" userId="109372fa-277b-461c-8ff4-6d780d3602bd" providerId="ADAL" clId="{3AB76FB5-0D6F-4343-A25E-5DFA5A8DE341}" dt="2023-07-05T02:22:12.517" v="502" actId="1036"/>
          <ac:grpSpMkLst>
            <pc:docMk/>
            <pc:sldMk cId="1203757810" sldId="449"/>
            <ac:grpSpMk id="20" creationId="{42738FA3-FF8B-A88E-A2FB-DC21EDC74515}"/>
          </ac:grpSpMkLst>
        </pc:grpChg>
        <pc:grpChg chg="mod">
          <ac:chgData name="Xing Xing (ENF)" userId="109372fa-277b-461c-8ff4-6d780d3602bd" providerId="ADAL" clId="{3AB76FB5-0D6F-4343-A25E-5DFA5A8DE341}" dt="2023-07-05T02:22:12.517" v="502" actId="1036"/>
          <ac:grpSpMkLst>
            <pc:docMk/>
            <pc:sldMk cId="1203757810" sldId="449"/>
            <ac:grpSpMk id="34" creationId="{C0D92246-C4A3-1061-8DE0-9B75BDABA23C}"/>
          </ac:grpSpMkLst>
        </pc:grpChg>
        <pc:grpChg chg="mod">
          <ac:chgData name="Xing Xing (ENF)" userId="109372fa-277b-461c-8ff4-6d780d3602bd" providerId="ADAL" clId="{3AB76FB5-0D6F-4343-A25E-5DFA5A8DE341}" dt="2023-07-05T02:22:12.517" v="502" actId="1036"/>
          <ac:grpSpMkLst>
            <pc:docMk/>
            <pc:sldMk cId="1203757810" sldId="449"/>
            <ac:grpSpMk id="55" creationId="{A40A362E-D6A4-23BD-8B02-A1B9D2B3145D}"/>
          </ac:grpSpMkLst>
        </pc:grpChg>
        <pc:grpChg chg="mod topLvl">
          <ac:chgData name="Xing Xing (ENF)" userId="109372fa-277b-461c-8ff4-6d780d3602bd" providerId="ADAL" clId="{3AB76FB5-0D6F-4343-A25E-5DFA5A8DE341}" dt="2023-07-05T02:24:54.883" v="538" actId="165"/>
          <ac:grpSpMkLst>
            <pc:docMk/>
            <pc:sldMk cId="1203757810" sldId="449"/>
            <ac:grpSpMk id="76" creationId="{E78B6761-237D-CA99-BD93-E149335377C7}"/>
          </ac:grpSpMkLst>
        </pc:grpChg>
        <pc:grpChg chg="mod topLvl">
          <ac:chgData name="Xing Xing (ENF)" userId="109372fa-277b-461c-8ff4-6d780d3602bd" providerId="ADAL" clId="{3AB76FB5-0D6F-4343-A25E-5DFA5A8DE341}" dt="2023-07-05T02:24:54.883" v="538" actId="165"/>
          <ac:grpSpMkLst>
            <pc:docMk/>
            <pc:sldMk cId="1203757810" sldId="449"/>
            <ac:grpSpMk id="79" creationId="{7D78EB3B-927F-7932-F065-0C72308EF1F2}"/>
          </ac:grpSpMkLst>
        </pc:grpChg>
        <pc:grpChg chg="mod">
          <ac:chgData name="Xing Xing (ENF)" userId="109372fa-277b-461c-8ff4-6d780d3602bd" providerId="ADAL" clId="{3AB76FB5-0D6F-4343-A25E-5DFA5A8DE341}" dt="2023-07-05T02:22:12.517" v="502" actId="1036"/>
          <ac:grpSpMkLst>
            <pc:docMk/>
            <pc:sldMk cId="1203757810" sldId="449"/>
            <ac:grpSpMk id="87" creationId="{A84B7C24-385B-BD45-79DE-11241BABBCB8}"/>
          </ac:grpSpMkLst>
        </pc:grpChg>
        <pc:grpChg chg="del mod">
          <ac:chgData name="Xing Xing (ENF)" userId="109372fa-277b-461c-8ff4-6d780d3602bd" providerId="ADAL" clId="{3AB76FB5-0D6F-4343-A25E-5DFA5A8DE341}" dt="2023-07-05T02:24:51.513" v="537" actId="165"/>
          <ac:grpSpMkLst>
            <pc:docMk/>
            <pc:sldMk cId="1203757810" sldId="449"/>
            <ac:grpSpMk id="90" creationId="{6A13C259-D259-3777-F5A6-C274389C57CB}"/>
          </ac:grpSpMkLst>
        </pc:grpChg>
        <pc:grpChg chg="del mod">
          <ac:chgData name="Xing Xing (ENF)" userId="109372fa-277b-461c-8ff4-6d780d3602bd" providerId="ADAL" clId="{3AB76FB5-0D6F-4343-A25E-5DFA5A8DE341}" dt="2023-07-05T02:24:51.513" v="537" actId="165"/>
          <ac:grpSpMkLst>
            <pc:docMk/>
            <pc:sldMk cId="1203757810" sldId="449"/>
            <ac:grpSpMk id="92" creationId="{9A45BD0F-F065-2836-36A4-4B8C21714A08}"/>
          </ac:grpSpMkLst>
        </pc:grpChg>
        <pc:grpChg chg="del mod">
          <ac:chgData name="Xing Xing (ENF)" userId="109372fa-277b-461c-8ff4-6d780d3602bd" providerId="ADAL" clId="{3AB76FB5-0D6F-4343-A25E-5DFA5A8DE341}" dt="2023-07-05T02:24:54.883" v="538" actId="165"/>
          <ac:grpSpMkLst>
            <pc:docMk/>
            <pc:sldMk cId="1203757810" sldId="449"/>
            <ac:grpSpMk id="94" creationId="{2153A8F7-3889-FDC1-500E-F54968CC932A}"/>
          </ac:grpSpMkLst>
        </pc:grpChg>
      </pc:sldChg>
      <pc:sldChg chg="addSp delSp modSp mod delAnim modAnim">
        <pc:chgData name="Xing Xing (ENF)" userId="109372fa-277b-461c-8ff4-6d780d3602bd" providerId="ADAL" clId="{3AB76FB5-0D6F-4343-A25E-5DFA5A8DE341}" dt="2023-07-05T02:20:08.999" v="359"/>
        <pc:sldMkLst>
          <pc:docMk/>
          <pc:sldMk cId="3017163903" sldId="450"/>
        </pc:sldMkLst>
        <pc:spChg chg="del">
          <ac:chgData name="Xing Xing (ENF)" userId="109372fa-277b-461c-8ff4-6d780d3602bd" providerId="ADAL" clId="{3AB76FB5-0D6F-4343-A25E-5DFA5A8DE341}" dt="2023-07-05T02:18:30.665" v="321" actId="478"/>
          <ac:spMkLst>
            <pc:docMk/>
            <pc:sldMk cId="3017163903" sldId="450"/>
            <ac:spMk id="2" creationId="{481FEB66-5425-FEA1-9AB8-DD988DCF3DAD}"/>
          </ac:spMkLst>
        </pc:spChg>
        <pc:spChg chg="add mod">
          <ac:chgData name="Xing Xing (ENF)" userId="109372fa-277b-461c-8ff4-6d780d3602bd" providerId="ADAL" clId="{3AB76FB5-0D6F-4343-A25E-5DFA5A8DE341}" dt="2023-07-05T02:18:54.308" v="350" actId="1038"/>
          <ac:spMkLst>
            <pc:docMk/>
            <pc:sldMk cId="3017163903" sldId="450"/>
            <ac:spMk id="5" creationId="{3374075E-3D3F-2415-65D2-C10729F09976}"/>
          </ac:spMkLst>
        </pc:spChg>
        <pc:spChg chg="del">
          <ac:chgData name="Xing Xing (ENF)" userId="109372fa-277b-461c-8ff4-6d780d3602bd" providerId="ADAL" clId="{3AB76FB5-0D6F-4343-A25E-5DFA5A8DE341}" dt="2023-07-05T02:18:30.665" v="321" actId="478"/>
          <ac:spMkLst>
            <pc:docMk/>
            <pc:sldMk cId="3017163903" sldId="450"/>
            <ac:spMk id="8" creationId="{CA9DF297-3A44-E6F6-23DC-E643282C56E8}"/>
          </ac:spMkLst>
        </pc:spChg>
        <pc:spChg chg="del">
          <ac:chgData name="Xing Xing (ENF)" userId="109372fa-277b-461c-8ff4-6d780d3602bd" providerId="ADAL" clId="{3AB76FB5-0D6F-4343-A25E-5DFA5A8DE341}" dt="2023-07-05T02:18:30.665" v="321" actId="478"/>
          <ac:spMkLst>
            <pc:docMk/>
            <pc:sldMk cId="3017163903" sldId="450"/>
            <ac:spMk id="9" creationId="{14B8A4B0-DA5C-8204-9426-414195F290FD}"/>
          </ac:spMkLst>
        </pc:spChg>
        <pc:spChg chg="del">
          <ac:chgData name="Xing Xing (ENF)" userId="109372fa-277b-461c-8ff4-6d780d3602bd" providerId="ADAL" clId="{3AB76FB5-0D6F-4343-A25E-5DFA5A8DE341}" dt="2023-07-05T02:18:30.665" v="321" actId="478"/>
          <ac:spMkLst>
            <pc:docMk/>
            <pc:sldMk cId="3017163903" sldId="450"/>
            <ac:spMk id="10" creationId="{9482B257-0564-213B-5209-1C5F6D91BFB1}"/>
          </ac:spMkLst>
        </pc:spChg>
        <pc:spChg chg="del">
          <ac:chgData name="Xing Xing (ENF)" userId="109372fa-277b-461c-8ff4-6d780d3602bd" providerId="ADAL" clId="{3AB76FB5-0D6F-4343-A25E-5DFA5A8DE341}" dt="2023-07-05T02:18:30.665" v="321" actId="478"/>
          <ac:spMkLst>
            <pc:docMk/>
            <pc:sldMk cId="3017163903" sldId="450"/>
            <ac:spMk id="37" creationId="{9587375F-EA7E-B1BE-5764-B4AE113A9F46}"/>
          </ac:spMkLst>
        </pc:spChg>
        <pc:spChg chg="del">
          <ac:chgData name="Xing Xing (ENF)" userId="109372fa-277b-461c-8ff4-6d780d3602bd" providerId="ADAL" clId="{3AB76FB5-0D6F-4343-A25E-5DFA5A8DE341}" dt="2023-07-05T02:18:30.665" v="321" actId="478"/>
          <ac:spMkLst>
            <pc:docMk/>
            <pc:sldMk cId="3017163903" sldId="450"/>
            <ac:spMk id="38" creationId="{3F2E2337-894A-52E0-0937-993E377719FA}"/>
          </ac:spMkLst>
        </pc:spChg>
        <pc:spChg chg="del">
          <ac:chgData name="Xing Xing (ENF)" userId="109372fa-277b-461c-8ff4-6d780d3602bd" providerId="ADAL" clId="{3AB76FB5-0D6F-4343-A25E-5DFA5A8DE341}" dt="2023-07-05T02:18:30.665" v="321" actId="478"/>
          <ac:spMkLst>
            <pc:docMk/>
            <pc:sldMk cId="3017163903" sldId="450"/>
            <ac:spMk id="39" creationId="{3665E041-C831-C654-0A39-D55E9F652E18}"/>
          </ac:spMkLst>
        </pc:spChg>
        <pc:spChg chg="del">
          <ac:chgData name="Xing Xing (ENF)" userId="109372fa-277b-461c-8ff4-6d780d3602bd" providerId="ADAL" clId="{3AB76FB5-0D6F-4343-A25E-5DFA5A8DE341}" dt="2023-07-05T02:18:30.665" v="321" actId="478"/>
          <ac:spMkLst>
            <pc:docMk/>
            <pc:sldMk cId="3017163903" sldId="450"/>
            <ac:spMk id="40" creationId="{AA8F2C88-F71C-136B-D34F-721D55224B29}"/>
          </ac:spMkLst>
        </pc:spChg>
        <pc:spChg chg="del">
          <ac:chgData name="Xing Xing (ENF)" userId="109372fa-277b-461c-8ff4-6d780d3602bd" providerId="ADAL" clId="{3AB76FB5-0D6F-4343-A25E-5DFA5A8DE341}" dt="2023-07-05T02:18:30.665" v="321" actId="478"/>
          <ac:spMkLst>
            <pc:docMk/>
            <pc:sldMk cId="3017163903" sldId="450"/>
            <ac:spMk id="65" creationId="{1989A88D-A88A-696D-A15C-29B9C1B20311}"/>
          </ac:spMkLst>
        </pc:spChg>
        <pc:spChg chg="del">
          <ac:chgData name="Xing Xing (ENF)" userId="109372fa-277b-461c-8ff4-6d780d3602bd" providerId="ADAL" clId="{3AB76FB5-0D6F-4343-A25E-5DFA5A8DE341}" dt="2023-07-05T02:18:30.665" v="321" actId="478"/>
          <ac:spMkLst>
            <pc:docMk/>
            <pc:sldMk cId="3017163903" sldId="450"/>
            <ac:spMk id="66" creationId="{DD22E01B-05B7-8C50-DFD3-9475A6750FA8}"/>
          </ac:spMkLst>
        </pc:spChg>
        <pc:spChg chg="del">
          <ac:chgData name="Xing Xing (ENF)" userId="109372fa-277b-461c-8ff4-6d780d3602bd" providerId="ADAL" clId="{3AB76FB5-0D6F-4343-A25E-5DFA5A8DE341}" dt="2023-07-05T02:18:32.931" v="322" actId="478"/>
          <ac:spMkLst>
            <pc:docMk/>
            <pc:sldMk cId="3017163903" sldId="450"/>
            <ac:spMk id="67" creationId="{5DD2FB79-6A22-5265-A6D3-BB75FF9A4F04}"/>
          </ac:spMkLst>
        </pc:spChg>
        <pc:spChg chg="add mod">
          <ac:chgData name="Xing Xing (ENF)" userId="109372fa-277b-461c-8ff4-6d780d3602bd" providerId="ADAL" clId="{3AB76FB5-0D6F-4343-A25E-5DFA5A8DE341}" dt="2023-07-05T02:18:54.308" v="350" actId="1038"/>
          <ac:spMkLst>
            <pc:docMk/>
            <pc:sldMk cId="3017163903" sldId="450"/>
            <ac:spMk id="85" creationId="{903B175C-7633-20A7-35B6-A3E64258D0B3}"/>
          </ac:spMkLst>
        </pc:spChg>
        <pc:spChg chg="add mod">
          <ac:chgData name="Xing Xing (ENF)" userId="109372fa-277b-461c-8ff4-6d780d3602bd" providerId="ADAL" clId="{3AB76FB5-0D6F-4343-A25E-5DFA5A8DE341}" dt="2023-07-05T02:18:54.308" v="350" actId="1038"/>
          <ac:spMkLst>
            <pc:docMk/>
            <pc:sldMk cId="3017163903" sldId="450"/>
            <ac:spMk id="86" creationId="{A39F91F2-BD73-1346-F172-10480662E78E}"/>
          </ac:spMkLst>
        </pc:spChg>
        <pc:spChg chg="add mod">
          <ac:chgData name="Xing Xing (ENF)" userId="109372fa-277b-461c-8ff4-6d780d3602bd" providerId="ADAL" clId="{3AB76FB5-0D6F-4343-A25E-5DFA5A8DE341}" dt="2023-07-05T02:18:54.308" v="350" actId="1038"/>
          <ac:spMkLst>
            <pc:docMk/>
            <pc:sldMk cId="3017163903" sldId="450"/>
            <ac:spMk id="87" creationId="{4C72594D-7EE8-CCA8-59CB-B6BF65714490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89" creationId="{7FB3FFE4-D28E-03C3-4C89-31322A8F2FF1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90" creationId="{60319186-38FA-6E19-9B83-D427619A9333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91" creationId="{18774943-3ABC-E48B-1F08-93A1130EBC92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92" creationId="{65060B95-5752-4850-5A39-CFA6E87F2C64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93" creationId="{79A14FF3-D792-A245-16DE-1E490E8DD918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94" creationId="{F93C996A-6C63-5293-903F-BE2ADFBA3ADB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95" creationId="{9D478E42-3433-A80B-67BE-84ACDD5EFEC5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96" creationId="{16CCAC03-4FC5-6D08-1D1C-80D10EB4D78C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97" creationId="{39E9E800-FEBD-A0C7-C052-0C8443096AFD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98" creationId="{6FFEB39F-9E32-7CDB-69D5-5C516D1A91E9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99" creationId="{24C74AD7-E87B-F245-2E83-F9751C92D096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00" creationId="{26996A9D-7F26-2E56-DB2C-D1C5E2B6AE4F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01" creationId="{8B12E2A8-BE76-6ECF-7D1F-D70F938D629D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02" creationId="{C01A59A7-9E4E-8BF6-D6ED-D1B102881737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03" creationId="{4CA0AD4D-7D76-0AB6-9BFC-43D812E2AEA2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04" creationId="{89636F57-320B-EB39-C67E-EB9BFEE7C0BE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05" creationId="{DD57D54A-0A25-71CF-E726-BAAD07FE5A56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06" creationId="{849A4375-9C12-F99C-929D-8591FBFBEE14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07" creationId="{5163B45F-A3CF-AC58-7AB7-41F81BB09471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08" creationId="{DDEA5980-9F28-4651-DA22-09B6F8792B22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09" creationId="{A3E3C4A9-9FA1-E03B-C030-57FACDDE733C}"/>
          </ac:spMkLst>
        </pc:spChg>
        <pc:spChg chg="add mod">
          <ac:chgData name="Xing Xing (ENF)" userId="109372fa-277b-461c-8ff4-6d780d3602bd" providerId="ADAL" clId="{3AB76FB5-0D6F-4343-A25E-5DFA5A8DE341}" dt="2023-07-05T02:18:54.308" v="350" actId="1038"/>
          <ac:spMkLst>
            <pc:docMk/>
            <pc:sldMk cId="3017163903" sldId="450"/>
            <ac:spMk id="114" creationId="{650AF80C-E5AF-D57C-F879-B73238813DFB}"/>
          </ac:spMkLst>
        </pc:spChg>
        <pc:spChg chg="add mod">
          <ac:chgData name="Xing Xing (ENF)" userId="109372fa-277b-461c-8ff4-6d780d3602bd" providerId="ADAL" clId="{3AB76FB5-0D6F-4343-A25E-5DFA5A8DE341}" dt="2023-07-05T02:18:54.308" v="350" actId="1038"/>
          <ac:spMkLst>
            <pc:docMk/>
            <pc:sldMk cId="3017163903" sldId="450"/>
            <ac:spMk id="115" creationId="{00D1A569-DB49-0D13-CD71-4530C7F2EC23}"/>
          </ac:spMkLst>
        </pc:spChg>
        <pc:spChg chg="add mod">
          <ac:chgData name="Xing Xing (ENF)" userId="109372fa-277b-461c-8ff4-6d780d3602bd" providerId="ADAL" clId="{3AB76FB5-0D6F-4343-A25E-5DFA5A8DE341}" dt="2023-07-05T02:18:54.308" v="350" actId="1038"/>
          <ac:spMkLst>
            <pc:docMk/>
            <pc:sldMk cId="3017163903" sldId="450"/>
            <ac:spMk id="116" creationId="{03B5FB95-C7BD-D95A-FF54-72827212DF05}"/>
          </ac:spMkLst>
        </pc:spChg>
        <pc:spChg chg="add mod">
          <ac:chgData name="Xing Xing (ENF)" userId="109372fa-277b-461c-8ff4-6d780d3602bd" providerId="ADAL" clId="{3AB76FB5-0D6F-4343-A25E-5DFA5A8DE341}" dt="2023-07-05T02:18:54.308" v="350" actId="1038"/>
          <ac:spMkLst>
            <pc:docMk/>
            <pc:sldMk cId="3017163903" sldId="450"/>
            <ac:spMk id="117" creationId="{A5FF265C-81C9-358C-BEE7-1E2D41784858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21" creationId="{EB9781F0-9FB2-0A63-CD81-B1DAD19097DC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22" creationId="{983B877B-9B19-11EC-B58B-CA43A1C38016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23" creationId="{6BF90CED-AE84-A9E3-31CF-39ECDAA14B74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24" creationId="{DC433FF4-16B9-049D-125D-AF8510493DCB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25" creationId="{FAC76444-A8F0-1745-8BB3-6339E7BB37E7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26" creationId="{61E0FFA9-5F31-87AA-DA3B-BD0F272483D6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27" creationId="{22DACA1B-EE74-FDAB-E045-3A48141810B7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28" creationId="{3C568767-24CC-7467-A9F2-0F7E3F31A872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29" creationId="{609158FF-3A75-D362-2011-6D39D5679734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30" creationId="{05D83A07-5186-C1F9-4729-BC048C107381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31" creationId="{63455386-304E-FED2-EA24-B1790002B20B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32" creationId="{AD93816F-DAC5-CC5E-6B9B-1B2D31D336A0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33" creationId="{D79604B3-C193-A193-7B3F-5D3FFBAF7F4D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34" creationId="{9583E3D9-9A35-C978-C8D8-AE6F21E407AE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35" creationId="{6245D459-479F-618B-927F-7555B209CD4F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36" creationId="{024D37DA-4297-E3F5-B7E6-B8CF48CB4C86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37" creationId="{306A48E3-932F-80F9-2A54-367C47B395E9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38" creationId="{2F2C3FBD-C04A-2E70-4CD7-F81D5F3922E0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40" creationId="{156D12D3-5FB1-685C-AB4F-43DDDD536244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41" creationId="{C0FDDA43-5A70-BB12-F2E5-7BC558662111}"/>
          </ac:spMkLst>
        </pc:spChg>
        <pc:spChg chg="add mod">
          <ac:chgData name="Xing Xing (ENF)" userId="109372fa-277b-461c-8ff4-6d780d3602bd" providerId="ADAL" clId="{3AB76FB5-0D6F-4343-A25E-5DFA5A8DE341}" dt="2023-07-05T02:18:54.308" v="350" actId="1038"/>
          <ac:spMkLst>
            <pc:docMk/>
            <pc:sldMk cId="3017163903" sldId="450"/>
            <ac:spMk id="142" creationId="{82741561-BB1F-EEBC-0481-6B6E2015A306}"/>
          </ac:spMkLst>
        </pc:spChg>
        <pc:spChg chg="add mod">
          <ac:chgData name="Xing Xing (ENF)" userId="109372fa-277b-461c-8ff4-6d780d3602bd" providerId="ADAL" clId="{3AB76FB5-0D6F-4343-A25E-5DFA5A8DE341}" dt="2023-07-05T02:18:54.308" v="350" actId="1038"/>
          <ac:spMkLst>
            <pc:docMk/>
            <pc:sldMk cId="3017163903" sldId="450"/>
            <ac:spMk id="143" creationId="{368EA9FA-475F-ABD0-0218-8CAB04C6ED17}"/>
          </ac:spMkLst>
        </pc:spChg>
        <pc:spChg chg="add mod">
          <ac:chgData name="Xing Xing (ENF)" userId="109372fa-277b-461c-8ff4-6d780d3602bd" providerId="ADAL" clId="{3AB76FB5-0D6F-4343-A25E-5DFA5A8DE341}" dt="2023-07-05T02:18:54.308" v="350" actId="1038"/>
          <ac:spMkLst>
            <pc:docMk/>
            <pc:sldMk cId="3017163903" sldId="450"/>
            <ac:spMk id="144" creationId="{EEA93E67-3F62-3FE7-7B64-598DA73C3A51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47" creationId="{FA94AD46-F49C-CD5F-1D54-600B125104C6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48" creationId="{4B48DFD1-DF7B-C49A-578C-03E77E94C0B6}"/>
          </ac:spMkLst>
        </pc:spChg>
        <pc:spChg chg="add del mod">
          <ac:chgData name="Xing Xing (ENF)" userId="109372fa-277b-461c-8ff4-6d780d3602bd" providerId="ADAL" clId="{3AB76FB5-0D6F-4343-A25E-5DFA5A8DE341}" dt="2023-07-05T02:18:43.230" v="324" actId="478"/>
          <ac:spMkLst>
            <pc:docMk/>
            <pc:sldMk cId="3017163903" sldId="450"/>
            <ac:spMk id="149" creationId="{B021E8C6-1C53-D49F-F62C-B5545FF29D85}"/>
          </ac:spMkLst>
        </pc:spChg>
        <pc:spChg chg="mod">
          <ac:chgData name="Xing Xing (ENF)" userId="109372fa-277b-461c-8ff4-6d780d3602bd" providerId="ADAL" clId="{3AB76FB5-0D6F-4343-A25E-5DFA5A8DE341}" dt="2023-07-05T02:18:41.256" v="323"/>
          <ac:spMkLst>
            <pc:docMk/>
            <pc:sldMk cId="3017163903" sldId="450"/>
            <ac:spMk id="151" creationId="{2DB895D4-E496-55C3-AFEF-0C061C17D0BA}"/>
          </ac:spMkLst>
        </pc:spChg>
        <pc:grpChg chg="del">
          <ac:chgData name="Xing Xing (ENF)" userId="109372fa-277b-461c-8ff4-6d780d3602bd" providerId="ADAL" clId="{3AB76FB5-0D6F-4343-A25E-5DFA5A8DE341}" dt="2023-07-05T02:18:30.665" v="321" actId="478"/>
          <ac:grpSpMkLst>
            <pc:docMk/>
            <pc:sldMk cId="3017163903" sldId="450"/>
            <ac:grpSpMk id="11" creationId="{0F97EE7F-FDD8-00AC-7B7D-744C045E9FC2}"/>
          </ac:grpSpMkLst>
        </pc:grpChg>
        <pc:grpChg chg="del">
          <ac:chgData name="Xing Xing (ENF)" userId="109372fa-277b-461c-8ff4-6d780d3602bd" providerId="ADAL" clId="{3AB76FB5-0D6F-4343-A25E-5DFA5A8DE341}" dt="2023-07-05T02:18:30.665" v="321" actId="478"/>
          <ac:grpSpMkLst>
            <pc:docMk/>
            <pc:sldMk cId="3017163903" sldId="450"/>
            <ac:grpSpMk id="41" creationId="{839D9A6E-76A8-92A7-402C-1A9FE0E11D7B}"/>
          </ac:grpSpMkLst>
        </pc:grpChg>
        <pc:grpChg chg="del">
          <ac:chgData name="Xing Xing (ENF)" userId="109372fa-277b-461c-8ff4-6d780d3602bd" providerId="ADAL" clId="{3AB76FB5-0D6F-4343-A25E-5DFA5A8DE341}" dt="2023-07-05T02:18:30.665" v="321" actId="478"/>
          <ac:grpSpMkLst>
            <pc:docMk/>
            <pc:sldMk cId="3017163903" sldId="450"/>
            <ac:grpSpMk id="62" creationId="{57B202A4-2D2E-599A-0EEC-3455BCD03DEB}"/>
          </ac:grpSpMkLst>
        </pc:grpChg>
        <pc:grpChg chg="del">
          <ac:chgData name="Xing Xing (ENF)" userId="109372fa-277b-461c-8ff4-6d780d3602bd" providerId="ADAL" clId="{3AB76FB5-0D6F-4343-A25E-5DFA5A8DE341}" dt="2023-07-05T02:18:30.665" v="321" actId="478"/>
          <ac:grpSpMkLst>
            <pc:docMk/>
            <pc:sldMk cId="3017163903" sldId="450"/>
            <ac:grpSpMk id="69" creationId="{2167AB55-C399-CD02-CD5C-57E218DAA44D}"/>
          </ac:grpSpMkLst>
        </pc:grpChg>
        <pc:grpChg chg="del">
          <ac:chgData name="Xing Xing (ENF)" userId="109372fa-277b-461c-8ff4-6d780d3602bd" providerId="ADAL" clId="{3AB76FB5-0D6F-4343-A25E-5DFA5A8DE341}" dt="2023-07-05T02:18:30.665" v="321" actId="478"/>
          <ac:grpSpMkLst>
            <pc:docMk/>
            <pc:sldMk cId="3017163903" sldId="450"/>
            <ac:grpSpMk id="75" creationId="{2C241478-DB5B-9EFD-BE69-39AE5CE8E66B}"/>
          </ac:grpSpMkLst>
        </pc:grpChg>
        <pc:grpChg chg="add mod">
          <ac:chgData name="Xing Xing (ENF)" userId="109372fa-277b-461c-8ff4-6d780d3602bd" providerId="ADAL" clId="{3AB76FB5-0D6F-4343-A25E-5DFA5A8DE341}" dt="2023-07-05T02:18:54.308" v="350" actId="1038"/>
          <ac:grpSpMkLst>
            <pc:docMk/>
            <pc:sldMk cId="3017163903" sldId="450"/>
            <ac:grpSpMk id="88" creationId="{D433C81F-9933-70DD-5E94-26B148E2427E}"/>
          </ac:grpSpMkLst>
        </pc:grpChg>
        <pc:grpChg chg="add mod">
          <ac:chgData name="Xing Xing (ENF)" userId="109372fa-277b-461c-8ff4-6d780d3602bd" providerId="ADAL" clId="{3AB76FB5-0D6F-4343-A25E-5DFA5A8DE341}" dt="2023-07-05T02:18:54.308" v="350" actId="1038"/>
          <ac:grpSpMkLst>
            <pc:docMk/>
            <pc:sldMk cId="3017163903" sldId="450"/>
            <ac:grpSpMk id="118" creationId="{179BEA6D-0F0F-31C8-68DF-5B6D02403D30}"/>
          </ac:grpSpMkLst>
        </pc:grpChg>
        <pc:grpChg chg="mod">
          <ac:chgData name="Xing Xing (ENF)" userId="109372fa-277b-461c-8ff4-6d780d3602bd" providerId="ADAL" clId="{3AB76FB5-0D6F-4343-A25E-5DFA5A8DE341}" dt="2023-07-05T02:18:41.256" v="323"/>
          <ac:grpSpMkLst>
            <pc:docMk/>
            <pc:sldMk cId="3017163903" sldId="450"/>
            <ac:grpSpMk id="119" creationId="{EA271D30-B812-885A-1387-15CE4A78B745}"/>
          </ac:grpSpMkLst>
        </pc:grpChg>
        <pc:grpChg chg="mod">
          <ac:chgData name="Xing Xing (ENF)" userId="109372fa-277b-461c-8ff4-6d780d3602bd" providerId="ADAL" clId="{3AB76FB5-0D6F-4343-A25E-5DFA5A8DE341}" dt="2023-07-05T02:18:41.256" v="323"/>
          <ac:grpSpMkLst>
            <pc:docMk/>
            <pc:sldMk cId="3017163903" sldId="450"/>
            <ac:grpSpMk id="120" creationId="{042DDC7A-C4E2-F265-B741-E9A36CEB2E8B}"/>
          </ac:grpSpMkLst>
        </pc:grpChg>
        <pc:grpChg chg="add mod">
          <ac:chgData name="Xing Xing (ENF)" userId="109372fa-277b-461c-8ff4-6d780d3602bd" providerId="ADAL" clId="{3AB76FB5-0D6F-4343-A25E-5DFA5A8DE341}" dt="2023-07-05T02:18:54.308" v="350" actId="1038"/>
          <ac:grpSpMkLst>
            <pc:docMk/>
            <pc:sldMk cId="3017163903" sldId="450"/>
            <ac:grpSpMk id="139" creationId="{BDDA444B-CB13-221F-6D81-4FE147C85E31}"/>
          </ac:grpSpMkLst>
        </pc:grpChg>
        <pc:grpChg chg="add mod">
          <ac:chgData name="Xing Xing (ENF)" userId="109372fa-277b-461c-8ff4-6d780d3602bd" providerId="ADAL" clId="{3AB76FB5-0D6F-4343-A25E-5DFA5A8DE341}" dt="2023-07-05T02:18:54.308" v="350" actId="1038"/>
          <ac:grpSpMkLst>
            <pc:docMk/>
            <pc:sldMk cId="3017163903" sldId="450"/>
            <ac:grpSpMk id="146" creationId="{D9DCB5EA-7DB5-6475-54AF-EDCF39F9F2EF}"/>
          </ac:grpSpMkLst>
        </pc:grpChg>
        <pc:grpChg chg="add mod">
          <ac:chgData name="Xing Xing (ENF)" userId="109372fa-277b-461c-8ff4-6d780d3602bd" providerId="ADAL" clId="{3AB76FB5-0D6F-4343-A25E-5DFA5A8DE341}" dt="2023-07-05T02:18:54.308" v="350" actId="1038"/>
          <ac:grpSpMkLst>
            <pc:docMk/>
            <pc:sldMk cId="3017163903" sldId="450"/>
            <ac:grpSpMk id="150" creationId="{2A2A56CA-7AB3-63A4-5D49-088A5035A22D}"/>
          </ac:grpSpMkLst>
        </pc:grpChg>
        <pc:picChg chg="del">
          <ac:chgData name="Xing Xing (ENF)" userId="109372fa-277b-461c-8ff4-6d780d3602bd" providerId="ADAL" clId="{3AB76FB5-0D6F-4343-A25E-5DFA5A8DE341}" dt="2023-07-05T02:18:30.665" v="321" actId="478"/>
          <ac:picMkLst>
            <pc:docMk/>
            <pc:sldMk cId="3017163903" sldId="450"/>
            <ac:picMk id="3" creationId="{5A61251A-7A56-1F6D-3BD3-36F2F7CEA4D4}"/>
          </ac:picMkLst>
        </pc:picChg>
        <pc:picChg chg="del">
          <ac:chgData name="Xing Xing (ENF)" userId="109372fa-277b-461c-8ff4-6d780d3602bd" providerId="ADAL" clId="{3AB76FB5-0D6F-4343-A25E-5DFA5A8DE341}" dt="2023-07-05T02:18:30.665" v="321" actId="478"/>
          <ac:picMkLst>
            <pc:docMk/>
            <pc:sldMk cId="3017163903" sldId="450"/>
            <ac:picMk id="6" creationId="{86EA106F-E697-E3F0-12CD-2F960A224EBF}"/>
          </ac:picMkLst>
        </pc:picChg>
        <pc:picChg chg="del">
          <ac:chgData name="Xing Xing (ENF)" userId="109372fa-277b-461c-8ff4-6d780d3602bd" providerId="ADAL" clId="{3AB76FB5-0D6F-4343-A25E-5DFA5A8DE341}" dt="2023-07-05T02:18:30.665" v="321" actId="478"/>
          <ac:picMkLst>
            <pc:docMk/>
            <pc:sldMk cId="3017163903" sldId="450"/>
            <ac:picMk id="7" creationId="{77608C6B-3EC1-A8AB-5F24-32B4D325BDE5}"/>
          </ac:picMkLst>
        </pc:picChg>
        <pc:picChg chg="del">
          <ac:chgData name="Xing Xing (ENF)" userId="109372fa-277b-461c-8ff4-6d780d3602bd" providerId="ADAL" clId="{3AB76FB5-0D6F-4343-A25E-5DFA5A8DE341}" dt="2023-07-05T02:18:30.665" v="321" actId="478"/>
          <ac:picMkLst>
            <pc:docMk/>
            <pc:sldMk cId="3017163903" sldId="450"/>
            <ac:picMk id="36" creationId="{679D4411-9F33-4C8A-01E7-E0AA571919CC}"/>
          </ac:picMkLst>
        </pc:picChg>
        <pc:picChg chg="del">
          <ac:chgData name="Xing Xing (ENF)" userId="109372fa-277b-461c-8ff4-6d780d3602bd" providerId="ADAL" clId="{3AB76FB5-0D6F-4343-A25E-5DFA5A8DE341}" dt="2023-07-05T02:18:30.665" v="321" actId="478"/>
          <ac:picMkLst>
            <pc:docMk/>
            <pc:sldMk cId="3017163903" sldId="450"/>
            <ac:picMk id="68" creationId="{587BD1B1-7433-BA09-8027-BA0C1C7A2DEA}"/>
          </ac:picMkLst>
        </pc:picChg>
        <pc:picChg chg="add mod">
          <ac:chgData name="Xing Xing (ENF)" userId="109372fa-277b-461c-8ff4-6d780d3602bd" providerId="ADAL" clId="{3AB76FB5-0D6F-4343-A25E-5DFA5A8DE341}" dt="2023-07-05T02:18:54.308" v="350" actId="1038"/>
          <ac:picMkLst>
            <pc:docMk/>
            <pc:sldMk cId="3017163903" sldId="450"/>
            <ac:picMk id="72" creationId="{68D154AE-3CEF-8814-BC8D-5E4CED515AEF}"/>
          </ac:picMkLst>
        </pc:picChg>
        <pc:picChg chg="add mod">
          <ac:chgData name="Xing Xing (ENF)" userId="109372fa-277b-461c-8ff4-6d780d3602bd" providerId="ADAL" clId="{3AB76FB5-0D6F-4343-A25E-5DFA5A8DE341}" dt="2023-07-05T02:18:54.308" v="350" actId="1038"/>
          <ac:picMkLst>
            <pc:docMk/>
            <pc:sldMk cId="3017163903" sldId="450"/>
            <ac:picMk id="83" creationId="{63C78215-C380-6BD2-A86C-FE74FE0BA223}"/>
          </ac:picMkLst>
        </pc:picChg>
        <pc:picChg chg="add mod">
          <ac:chgData name="Xing Xing (ENF)" userId="109372fa-277b-461c-8ff4-6d780d3602bd" providerId="ADAL" clId="{3AB76FB5-0D6F-4343-A25E-5DFA5A8DE341}" dt="2023-07-05T02:18:54.308" v="350" actId="1038"/>
          <ac:picMkLst>
            <pc:docMk/>
            <pc:sldMk cId="3017163903" sldId="450"/>
            <ac:picMk id="84" creationId="{C6CD7DB1-0A65-E65E-7090-77C29FAB7F65}"/>
          </ac:picMkLst>
        </pc:picChg>
        <pc:picChg chg="add mod">
          <ac:chgData name="Xing Xing (ENF)" userId="109372fa-277b-461c-8ff4-6d780d3602bd" providerId="ADAL" clId="{3AB76FB5-0D6F-4343-A25E-5DFA5A8DE341}" dt="2023-07-05T02:18:54.308" v="350" actId="1038"/>
          <ac:picMkLst>
            <pc:docMk/>
            <pc:sldMk cId="3017163903" sldId="450"/>
            <ac:picMk id="113" creationId="{C10CC905-0663-141D-17DE-1021E7D2114C}"/>
          </ac:picMkLst>
        </pc:picChg>
        <pc:picChg chg="add mod">
          <ac:chgData name="Xing Xing (ENF)" userId="109372fa-277b-461c-8ff4-6d780d3602bd" providerId="ADAL" clId="{3AB76FB5-0D6F-4343-A25E-5DFA5A8DE341}" dt="2023-07-05T02:18:54.308" v="350" actId="1038"/>
          <ac:picMkLst>
            <pc:docMk/>
            <pc:sldMk cId="3017163903" sldId="450"/>
            <ac:picMk id="145" creationId="{119B8C0A-F131-42FF-CDE3-961FD88A595F}"/>
          </ac:picMkLst>
        </pc:picChg>
        <pc:picChg chg="mod">
          <ac:chgData name="Xing Xing (ENF)" userId="109372fa-277b-461c-8ff4-6d780d3602bd" providerId="ADAL" clId="{3AB76FB5-0D6F-4343-A25E-5DFA5A8DE341}" dt="2023-07-05T02:18:41.256" v="323"/>
          <ac:picMkLst>
            <pc:docMk/>
            <pc:sldMk cId="3017163903" sldId="450"/>
            <ac:picMk id="152" creationId="{2D8D0314-F550-1D3C-61FF-ECAC8828F95E}"/>
          </ac:picMkLst>
        </pc:picChg>
        <pc:picChg chg="mod">
          <ac:chgData name="Xing Xing (ENF)" userId="109372fa-277b-461c-8ff4-6d780d3602bd" providerId="ADAL" clId="{3AB76FB5-0D6F-4343-A25E-5DFA5A8DE341}" dt="2023-07-05T02:18:41.256" v="323"/>
          <ac:picMkLst>
            <pc:docMk/>
            <pc:sldMk cId="3017163903" sldId="450"/>
            <ac:picMk id="153" creationId="{B863BE50-4B56-124E-A180-D94698C5491F}"/>
          </ac:picMkLst>
        </pc:picChg>
        <pc:picChg chg="mod">
          <ac:chgData name="Xing Xing (ENF)" userId="109372fa-277b-461c-8ff4-6d780d3602bd" providerId="ADAL" clId="{3AB76FB5-0D6F-4343-A25E-5DFA5A8DE341}" dt="2023-07-05T02:18:41.256" v="323"/>
          <ac:picMkLst>
            <pc:docMk/>
            <pc:sldMk cId="3017163903" sldId="450"/>
            <ac:picMk id="154" creationId="{2397DC6A-0EFE-EF3E-D1AE-250912CD8BF5}"/>
          </ac:picMkLst>
        </pc:picChg>
        <pc:picChg chg="mod">
          <ac:chgData name="Xing Xing (ENF)" userId="109372fa-277b-461c-8ff4-6d780d3602bd" providerId="ADAL" clId="{3AB76FB5-0D6F-4343-A25E-5DFA5A8DE341}" dt="2023-07-05T02:18:41.256" v="323"/>
          <ac:picMkLst>
            <pc:docMk/>
            <pc:sldMk cId="3017163903" sldId="450"/>
            <ac:picMk id="155" creationId="{53428D6E-E5D2-D1A2-34B2-ED18DBA90757}"/>
          </ac:picMkLst>
        </pc:picChg>
        <pc:picChg chg="mod">
          <ac:chgData name="Xing Xing (ENF)" userId="109372fa-277b-461c-8ff4-6d780d3602bd" providerId="ADAL" clId="{3AB76FB5-0D6F-4343-A25E-5DFA5A8DE341}" dt="2023-07-05T02:18:41.256" v="323"/>
          <ac:picMkLst>
            <pc:docMk/>
            <pc:sldMk cId="3017163903" sldId="450"/>
            <ac:picMk id="156" creationId="{B0D15356-A9F8-BF68-F9F9-26970740C7AE}"/>
          </ac:picMkLst>
        </pc:picChg>
        <pc:picChg chg="mod">
          <ac:chgData name="Xing Xing (ENF)" userId="109372fa-277b-461c-8ff4-6d780d3602bd" providerId="ADAL" clId="{3AB76FB5-0D6F-4343-A25E-5DFA5A8DE341}" dt="2023-07-05T02:18:41.256" v="323"/>
          <ac:picMkLst>
            <pc:docMk/>
            <pc:sldMk cId="3017163903" sldId="450"/>
            <ac:picMk id="157" creationId="{FFD41198-FBFE-444D-2A7C-38D063F11882}"/>
          </ac:picMkLst>
        </pc:picChg>
        <pc:cxnChg chg="mod">
          <ac:chgData name="Xing Xing (ENF)" userId="109372fa-277b-461c-8ff4-6d780d3602bd" providerId="ADAL" clId="{3AB76FB5-0D6F-4343-A25E-5DFA5A8DE341}" dt="2023-07-05T02:18:41.256" v="323"/>
          <ac:cxnSpMkLst>
            <pc:docMk/>
            <pc:sldMk cId="3017163903" sldId="450"/>
            <ac:cxnSpMk id="110" creationId="{0A123D42-22A4-5D57-C91E-7783BFA1DDAC}"/>
          </ac:cxnSpMkLst>
        </pc:cxnChg>
        <pc:cxnChg chg="mod">
          <ac:chgData name="Xing Xing (ENF)" userId="109372fa-277b-461c-8ff4-6d780d3602bd" providerId="ADAL" clId="{3AB76FB5-0D6F-4343-A25E-5DFA5A8DE341}" dt="2023-07-05T02:18:41.256" v="323"/>
          <ac:cxnSpMkLst>
            <pc:docMk/>
            <pc:sldMk cId="3017163903" sldId="450"/>
            <ac:cxnSpMk id="111" creationId="{DEC1A679-3F1B-10FE-7385-116F43336C87}"/>
          </ac:cxnSpMkLst>
        </pc:cxnChg>
        <pc:cxnChg chg="mod">
          <ac:chgData name="Xing Xing (ENF)" userId="109372fa-277b-461c-8ff4-6d780d3602bd" providerId="ADAL" clId="{3AB76FB5-0D6F-4343-A25E-5DFA5A8DE341}" dt="2023-07-05T02:18:41.256" v="323"/>
          <ac:cxnSpMkLst>
            <pc:docMk/>
            <pc:sldMk cId="3017163903" sldId="450"/>
            <ac:cxnSpMk id="112" creationId="{764DEE20-CDD7-C9AC-EE8E-59B08017348B}"/>
          </ac:cxnSpMkLst>
        </pc:cxnChg>
      </pc:sldChg>
      <pc:sldChg chg="modSp add mod modNotesTx">
        <pc:chgData name="Xing Xing (ENF)" userId="109372fa-277b-461c-8ff4-6d780d3602bd" providerId="ADAL" clId="{3AB76FB5-0D6F-4343-A25E-5DFA5A8DE341}" dt="2023-07-05T02:28:11.383" v="568" actId="20577"/>
        <pc:sldMkLst>
          <pc:docMk/>
          <pc:sldMk cId="124012884" sldId="541"/>
        </pc:sldMkLst>
        <pc:spChg chg="mod">
          <ac:chgData name="Xing Xing (ENF)" userId="109372fa-277b-461c-8ff4-6d780d3602bd" providerId="ADAL" clId="{3AB76FB5-0D6F-4343-A25E-5DFA5A8DE341}" dt="2023-07-05T02:27:44.117" v="553"/>
          <ac:spMkLst>
            <pc:docMk/>
            <pc:sldMk cId="124012884" sldId="541"/>
            <ac:spMk id="3" creationId="{ED3E23D3-B6C8-8307-9F95-4AD3C50938C9}"/>
          </ac:spMkLst>
        </pc:spChg>
        <pc:spChg chg="mod">
          <ac:chgData name="Xing Xing (ENF)" userId="109372fa-277b-461c-8ff4-6d780d3602bd" providerId="ADAL" clId="{3AB76FB5-0D6F-4343-A25E-5DFA5A8DE341}" dt="2023-07-05T02:28:00.473" v="566" actId="20577"/>
          <ac:spMkLst>
            <pc:docMk/>
            <pc:sldMk cId="124012884" sldId="541"/>
            <ac:spMk id="31745" creationId="{71DFD1DF-8AB0-234C-B9D4-8F1C6D7EBC02}"/>
          </ac:spMkLst>
        </pc:spChg>
        <pc:cxnChg chg="mod">
          <ac:chgData name="Xing Xing (ENF)" userId="109372fa-277b-461c-8ff4-6d780d3602bd" providerId="ADAL" clId="{3AB76FB5-0D6F-4343-A25E-5DFA5A8DE341}" dt="2023-07-05T02:28:06.370" v="567" actId="208"/>
          <ac:cxnSpMkLst>
            <pc:docMk/>
            <pc:sldMk cId="124012884" sldId="541"/>
            <ac:cxnSpMk id="8" creationId="{A4E6C5DC-7289-C94B-8FE1-3F430725A2B6}"/>
          </ac:cxnSpMkLst>
        </pc:cxnChg>
      </pc:sldChg>
      <pc:sldChg chg="modSp add mod">
        <pc:chgData name="Xing Xing (ENF)" userId="109372fa-277b-461c-8ff4-6d780d3602bd" providerId="ADAL" clId="{3AB76FB5-0D6F-4343-A25E-5DFA5A8DE341}" dt="2023-07-05T02:29:04.385" v="605" actId="14100"/>
        <pc:sldMkLst>
          <pc:docMk/>
          <pc:sldMk cId="573184887" sldId="542"/>
        </pc:sldMkLst>
        <pc:spChg chg="mod">
          <ac:chgData name="Xing Xing (ENF)" userId="109372fa-277b-461c-8ff4-6d780d3602bd" providerId="ADAL" clId="{3AB76FB5-0D6F-4343-A25E-5DFA5A8DE341}" dt="2023-07-05T02:29:04.385" v="605" actId="14100"/>
          <ac:spMkLst>
            <pc:docMk/>
            <pc:sldMk cId="573184887" sldId="542"/>
            <ac:spMk id="31745" creationId="{71DFD1DF-8AB0-234C-B9D4-8F1C6D7EBC02}"/>
          </ac:spMkLst>
        </pc:spChg>
      </pc:sldChg>
    </pc:docChg>
  </pc:docChgLst>
  <pc:docChgLst>
    <pc:chgData name="Xing Xing (ENF)" userId="109372fa-277b-461c-8ff4-6d780d3602bd" providerId="ADAL" clId="{E67E07FA-821D-4531-AC4F-BC8338618F0E}"/>
    <pc:docChg chg="undo custSel addSld modSld sldOrd modSection">
      <pc:chgData name="Xing Xing (ENF)" userId="109372fa-277b-461c-8ff4-6d780d3602bd" providerId="ADAL" clId="{E67E07FA-821D-4531-AC4F-BC8338618F0E}" dt="2023-11-21T07:01:57.515" v="3238" actId="20577"/>
      <pc:docMkLst>
        <pc:docMk/>
      </pc:docMkLst>
      <pc:sldChg chg="modSp mod">
        <pc:chgData name="Xing Xing (ENF)" userId="109372fa-277b-461c-8ff4-6d780d3602bd" providerId="ADAL" clId="{E67E07FA-821D-4531-AC4F-BC8338618F0E}" dt="2023-11-21T05:57:14.086" v="1774" actId="1076"/>
        <pc:sldMkLst>
          <pc:docMk/>
          <pc:sldMk cId="3586401492" sldId="395"/>
        </pc:sldMkLst>
        <pc:spChg chg="mod">
          <ac:chgData name="Xing Xing (ENF)" userId="109372fa-277b-461c-8ff4-6d780d3602bd" providerId="ADAL" clId="{E67E07FA-821D-4531-AC4F-BC8338618F0E}" dt="2023-11-21T05:55:29.013" v="1729" actId="20577"/>
          <ac:spMkLst>
            <pc:docMk/>
            <pc:sldMk cId="3586401492" sldId="395"/>
            <ac:spMk id="4" creationId="{EBEEF193-0FE5-D129-8F7B-94EE9D698FA9}"/>
          </ac:spMkLst>
        </pc:spChg>
        <pc:spChg chg="mod">
          <ac:chgData name="Xing Xing (ENF)" userId="109372fa-277b-461c-8ff4-6d780d3602bd" providerId="ADAL" clId="{E67E07FA-821D-4531-AC4F-BC8338618F0E}" dt="2023-11-21T05:57:05.674" v="1771" actId="404"/>
          <ac:spMkLst>
            <pc:docMk/>
            <pc:sldMk cId="3586401492" sldId="395"/>
            <ac:spMk id="5" creationId="{0FC44A18-D0ED-73A0-D7A7-A1FEEFF07E3D}"/>
          </ac:spMkLst>
        </pc:spChg>
        <pc:picChg chg="mod">
          <ac:chgData name="Xing Xing (ENF)" userId="109372fa-277b-461c-8ff4-6d780d3602bd" providerId="ADAL" clId="{E67E07FA-821D-4531-AC4F-BC8338618F0E}" dt="2023-11-21T05:57:14.086" v="1774" actId="1076"/>
          <ac:picMkLst>
            <pc:docMk/>
            <pc:sldMk cId="3586401492" sldId="395"/>
            <ac:picMk id="7" creationId="{B67C02C2-A664-CF16-9264-E1C571F0BC56}"/>
          </ac:picMkLst>
        </pc:picChg>
        <pc:picChg chg="mod">
          <ac:chgData name="Xing Xing (ENF)" userId="109372fa-277b-461c-8ff4-6d780d3602bd" providerId="ADAL" clId="{E67E07FA-821D-4531-AC4F-BC8338618F0E}" dt="2023-11-21T05:57:08.797" v="1772" actId="1076"/>
          <ac:picMkLst>
            <pc:docMk/>
            <pc:sldMk cId="3586401492" sldId="395"/>
            <ac:picMk id="11" creationId="{AC8A93BA-E96F-773A-8A17-B5C29F0C873A}"/>
          </ac:picMkLst>
        </pc:picChg>
      </pc:sldChg>
      <pc:sldChg chg="addSp delSp modSp mod">
        <pc:chgData name="Xing Xing (ENF)" userId="109372fa-277b-461c-8ff4-6d780d3602bd" providerId="ADAL" clId="{E67E07FA-821D-4531-AC4F-BC8338618F0E}" dt="2023-11-21T05:58:07.576" v="1798" actId="1076"/>
        <pc:sldMkLst>
          <pc:docMk/>
          <pc:sldMk cId="557687141" sldId="396"/>
        </pc:sldMkLst>
        <pc:spChg chg="mod">
          <ac:chgData name="Xing Xing (ENF)" userId="109372fa-277b-461c-8ff4-6d780d3602bd" providerId="ADAL" clId="{E67E07FA-821D-4531-AC4F-BC8338618F0E}" dt="2023-11-21T05:57:34.914" v="1790" actId="14100"/>
          <ac:spMkLst>
            <pc:docMk/>
            <pc:sldMk cId="557687141" sldId="396"/>
            <ac:spMk id="4" creationId="{EBEEF193-0FE5-D129-8F7B-94EE9D698FA9}"/>
          </ac:spMkLst>
        </pc:spChg>
        <pc:spChg chg="del mod">
          <ac:chgData name="Xing Xing (ENF)" userId="109372fa-277b-461c-8ff4-6d780d3602bd" providerId="ADAL" clId="{E67E07FA-821D-4531-AC4F-BC8338618F0E}" dt="2023-11-21T05:57:37.706" v="1791" actId="478"/>
          <ac:spMkLst>
            <pc:docMk/>
            <pc:sldMk cId="557687141" sldId="396"/>
            <ac:spMk id="5" creationId="{0FC44A18-D0ED-73A0-D7A7-A1FEEFF07E3D}"/>
          </ac:spMkLst>
        </pc:spChg>
        <pc:spChg chg="mod">
          <ac:chgData name="Xing Xing (ENF)" userId="109372fa-277b-461c-8ff4-6d780d3602bd" providerId="ADAL" clId="{E67E07FA-821D-4531-AC4F-BC8338618F0E}" dt="2023-11-21T05:57:55.141" v="1794" actId="1076"/>
          <ac:spMkLst>
            <pc:docMk/>
            <pc:sldMk cId="557687141" sldId="396"/>
            <ac:spMk id="10" creationId="{3B4EE8CA-7ABD-A86D-FF74-40C3B3C05A88}"/>
          </ac:spMkLst>
        </pc:spChg>
        <pc:spChg chg="del">
          <ac:chgData name="Xing Xing (ENF)" userId="109372fa-277b-461c-8ff4-6d780d3602bd" providerId="ADAL" clId="{E67E07FA-821D-4531-AC4F-BC8338618F0E}" dt="2023-11-21T05:51:17.737" v="1669" actId="478"/>
          <ac:spMkLst>
            <pc:docMk/>
            <pc:sldMk cId="557687141" sldId="396"/>
            <ac:spMk id="13" creationId="{1D75C8DA-B7ED-C7B6-0F6C-F995E695F1F5}"/>
          </ac:spMkLst>
        </pc:spChg>
        <pc:spChg chg="mod">
          <ac:chgData name="Xing Xing (ENF)" userId="109372fa-277b-461c-8ff4-6d780d3602bd" providerId="ADAL" clId="{E67E07FA-821D-4531-AC4F-BC8338618F0E}" dt="2023-11-21T05:58:01.147" v="1796" actId="1076"/>
          <ac:spMkLst>
            <pc:docMk/>
            <pc:sldMk cId="557687141" sldId="396"/>
            <ac:spMk id="14" creationId="{05D44844-AC56-FEBD-F4C5-44085817ED7E}"/>
          </ac:spMkLst>
        </pc:spChg>
        <pc:spChg chg="mod">
          <ac:chgData name="Xing Xing (ENF)" userId="109372fa-277b-461c-8ff4-6d780d3602bd" providerId="ADAL" clId="{E67E07FA-821D-4531-AC4F-BC8338618F0E}" dt="2023-11-21T05:58:03.725" v="1797" actId="1076"/>
          <ac:spMkLst>
            <pc:docMk/>
            <pc:sldMk cId="557687141" sldId="396"/>
            <ac:spMk id="16" creationId="{BA019F9C-221C-2B08-EF5B-747A9EE2B59A}"/>
          </ac:spMkLst>
        </pc:spChg>
        <pc:spChg chg="mod">
          <ac:chgData name="Xing Xing (ENF)" userId="109372fa-277b-461c-8ff4-6d780d3602bd" providerId="ADAL" clId="{E67E07FA-821D-4531-AC4F-BC8338618F0E}" dt="2023-11-21T05:58:07.576" v="1798" actId="1076"/>
          <ac:spMkLst>
            <pc:docMk/>
            <pc:sldMk cId="557687141" sldId="396"/>
            <ac:spMk id="19" creationId="{01292AA4-62C2-576A-FD83-A68127D74C4B}"/>
          </ac:spMkLst>
        </pc:spChg>
        <pc:spChg chg="add mod">
          <ac:chgData name="Xing Xing (ENF)" userId="109372fa-277b-461c-8ff4-6d780d3602bd" providerId="ADAL" clId="{E67E07FA-821D-4531-AC4F-BC8338618F0E}" dt="2023-11-21T05:57:58.768" v="1795" actId="1076"/>
          <ac:spMkLst>
            <pc:docMk/>
            <pc:sldMk cId="557687141" sldId="396"/>
            <ac:spMk id="20" creationId="{CBBA5583-0DD5-E14F-E527-FED6DA39ECD3}"/>
          </ac:spMkLst>
        </pc:spChg>
        <pc:spChg chg="add del mod">
          <ac:chgData name="Xing Xing (ENF)" userId="109372fa-277b-461c-8ff4-6d780d3602bd" providerId="ADAL" clId="{E67E07FA-821D-4531-AC4F-BC8338618F0E}" dt="2023-11-21T05:57:39.936" v="1792" actId="478"/>
          <ac:spMkLst>
            <pc:docMk/>
            <pc:sldMk cId="557687141" sldId="396"/>
            <ac:spMk id="22" creationId="{ED02B1CE-5487-1886-6EFD-CDF44D7EC743}"/>
          </ac:spMkLst>
        </pc:spChg>
        <pc:grpChg chg="add del mod ord">
          <ac:chgData name="Xing Xing (ENF)" userId="109372fa-277b-461c-8ff4-6d780d3602bd" providerId="ADAL" clId="{E67E07FA-821D-4531-AC4F-BC8338618F0E}" dt="2023-11-21T05:50:20.497" v="1609" actId="478"/>
          <ac:grpSpMkLst>
            <pc:docMk/>
            <pc:sldMk cId="557687141" sldId="396"/>
            <ac:grpSpMk id="15" creationId="{E548D6FD-C6A9-2D73-4CD9-2A23D7BC9835}"/>
          </ac:grpSpMkLst>
        </pc:grpChg>
        <pc:picChg chg="mod modCrop">
          <ac:chgData name="Xing Xing (ENF)" userId="109372fa-277b-461c-8ff4-6d780d3602bd" providerId="ADAL" clId="{E67E07FA-821D-4531-AC4F-BC8338618F0E}" dt="2023-11-21T05:47:44.910" v="1596" actId="164"/>
          <ac:picMkLst>
            <pc:docMk/>
            <pc:sldMk cId="557687141" sldId="396"/>
            <ac:picMk id="3" creationId="{B4D60E80-E807-DCD9-3950-5F40EB00F232}"/>
          </ac:picMkLst>
        </pc:picChg>
        <pc:picChg chg="mod">
          <ac:chgData name="Xing Xing (ENF)" userId="109372fa-277b-461c-8ff4-6d780d3602bd" providerId="ADAL" clId="{E67E07FA-821D-4531-AC4F-BC8338618F0E}" dt="2023-11-21T05:58:07.576" v="1798" actId="1076"/>
          <ac:picMkLst>
            <pc:docMk/>
            <pc:sldMk cId="557687141" sldId="396"/>
            <ac:picMk id="6" creationId="{42559B96-34B2-65CC-0FF6-3D142EB342BC}"/>
          </ac:picMkLst>
        </pc:picChg>
        <pc:picChg chg="add del mod">
          <ac:chgData name="Xing Xing (ENF)" userId="109372fa-277b-461c-8ff4-6d780d3602bd" providerId="ADAL" clId="{E67E07FA-821D-4531-AC4F-BC8338618F0E}" dt="2023-11-21T05:47:13.349" v="1590" actId="478"/>
          <ac:picMkLst>
            <pc:docMk/>
            <pc:sldMk cId="557687141" sldId="396"/>
            <ac:picMk id="8" creationId="{D7858E7A-F616-F05C-E8B4-5D2C0DB3C51C}"/>
          </ac:picMkLst>
        </pc:picChg>
        <pc:picChg chg="add mod">
          <ac:chgData name="Xing Xing (ENF)" userId="109372fa-277b-461c-8ff4-6d780d3602bd" providerId="ADAL" clId="{E67E07FA-821D-4531-AC4F-BC8338618F0E}" dt="2023-11-21T05:47:44.910" v="1596" actId="164"/>
          <ac:picMkLst>
            <pc:docMk/>
            <pc:sldMk cId="557687141" sldId="396"/>
            <ac:picMk id="11" creationId="{78FC527A-B864-8732-C508-A81BC0C57565}"/>
          </ac:picMkLst>
        </pc:picChg>
        <pc:picChg chg="add mod ord">
          <ac:chgData name="Xing Xing (ENF)" userId="109372fa-277b-461c-8ff4-6d780d3602bd" providerId="ADAL" clId="{E67E07FA-821D-4531-AC4F-BC8338618F0E}" dt="2023-11-21T05:57:51.435" v="1793" actId="1076"/>
          <ac:picMkLst>
            <pc:docMk/>
            <pc:sldMk cId="557687141" sldId="396"/>
            <ac:picMk id="18" creationId="{20BD955D-F14C-A3A6-A30A-9BF5C27D71ED}"/>
          </ac:picMkLst>
        </pc:picChg>
      </pc:sldChg>
      <pc:sldChg chg="addSp delSp modSp mod">
        <pc:chgData name="Xing Xing (ENF)" userId="109372fa-277b-461c-8ff4-6d780d3602bd" providerId="ADAL" clId="{E67E07FA-821D-4531-AC4F-BC8338618F0E}" dt="2023-11-21T05:58:37.676" v="1833" actId="1076"/>
        <pc:sldMkLst>
          <pc:docMk/>
          <pc:sldMk cId="1865000275" sldId="397"/>
        </pc:sldMkLst>
        <pc:spChg chg="mod">
          <ac:chgData name="Xing Xing (ENF)" userId="109372fa-277b-461c-8ff4-6d780d3602bd" providerId="ADAL" clId="{E67E07FA-821D-4531-AC4F-BC8338618F0E}" dt="2023-11-21T05:58:24.261" v="1830" actId="20577"/>
          <ac:spMkLst>
            <pc:docMk/>
            <pc:sldMk cId="1865000275" sldId="397"/>
            <ac:spMk id="4" creationId="{EBEEF193-0FE5-D129-8F7B-94EE9D698FA9}"/>
          </ac:spMkLst>
        </pc:spChg>
        <pc:spChg chg="del mod">
          <ac:chgData name="Xing Xing (ENF)" userId="109372fa-277b-461c-8ff4-6d780d3602bd" providerId="ADAL" clId="{E67E07FA-821D-4531-AC4F-BC8338618F0E}" dt="2023-11-21T05:58:27.724" v="1831" actId="478"/>
          <ac:spMkLst>
            <pc:docMk/>
            <pc:sldMk cId="1865000275" sldId="397"/>
            <ac:spMk id="5" creationId="{0FC44A18-D0ED-73A0-D7A7-A1FEEFF07E3D}"/>
          </ac:spMkLst>
        </pc:spChg>
        <pc:spChg chg="del">
          <ac:chgData name="Xing Xing (ENF)" userId="109372fa-277b-461c-8ff4-6d780d3602bd" providerId="ADAL" clId="{E67E07FA-821D-4531-AC4F-BC8338618F0E}" dt="2023-11-21T05:52:49.085" v="1676" actId="478"/>
          <ac:spMkLst>
            <pc:docMk/>
            <pc:sldMk cId="1865000275" sldId="397"/>
            <ac:spMk id="9" creationId="{48DBEAE3-6FAB-CEB5-D72D-9D506F397FC6}"/>
          </ac:spMkLst>
        </pc:spChg>
        <pc:spChg chg="del">
          <ac:chgData name="Xing Xing (ENF)" userId="109372fa-277b-461c-8ff4-6d780d3602bd" providerId="ADAL" clId="{E67E07FA-821D-4531-AC4F-BC8338618F0E}" dt="2023-11-21T05:54:51.521" v="1699" actId="478"/>
          <ac:spMkLst>
            <pc:docMk/>
            <pc:sldMk cId="1865000275" sldId="397"/>
            <ac:spMk id="13" creationId="{1D75C8DA-B7ED-C7B6-0F6C-F995E695F1F5}"/>
          </ac:spMkLst>
        </pc:spChg>
        <pc:spChg chg="add del mod">
          <ac:chgData name="Xing Xing (ENF)" userId="109372fa-277b-461c-8ff4-6d780d3602bd" providerId="ADAL" clId="{E67E07FA-821D-4531-AC4F-BC8338618F0E}" dt="2023-11-21T05:58:31.472" v="1832" actId="478"/>
          <ac:spMkLst>
            <pc:docMk/>
            <pc:sldMk cId="1865000275" sldId="397"/>
            <ac:spMk id="15" creationId="{C2F1E6E1-F392-3DF5-8D03-683039FFCDC3}"/>
          </ac:spMkLst>
        </pc:spChg>
        <pc:spChg chg="mod">
          <ac:chgData name="Xing Xing (ENF)" userId="109372fa-277b-461c-8ff4-6d780d3602bd" providerId="ADAL" clId="{E67E07FA-821D-4531-AC4F-BC8338618F0E}" dt="2023-11-21T05:58:37.676" v="1833" actId="1076"/>
          <ac:spMkLst>
            <pc:docMk/>
            <pc:sldMk cId="1865000275" sldId="397"/>
            <ac:spMk id="16" creationId="{BA019F9C-221C-2B08-EF5B-747A9EE2B59A}"/>
          </ac:spMkLst>
        </pc:spChg>
        <pc:spChg chg="mod">
          <ac:chgData name="Xing Xing (ENF)" userId="109372fa-277b-461c-8ff4-6d780d3602bd" providerId="ADAL" clId="{E67E07FA-821D-4531-AC4F-BC8338618F0E}" dt="2023-11-21T05:58:37.676" v="1833" actId="1076"/>
          <ac:spMkLst>
            <pc:docMk/>
            <pc:sldMk cId="1865000275" sldId="397"/>
            <ac:spMk id="19" creationId="{01292AA4-62C2-576A-FD83-A68127D74C4B}"/>
          </ac:spMkLst>
        </pc:spChg>
        <pc:picChg chg="del">
          <ac:chgData name="Xing Xing (ENF)" userId="109372fa-277b-461c-8ff4-6d780d3602bd" providerId="ADAL" clId="{E67E07FA-821D-4531-AC4F-BC8338618F0E}" dt="2023-11-21T05:52:51.870" v="1677" actId="478"/>
          <ac:picMkLst>
            <pc:docMk/>
            <pc:sldMk cId="1865000275" sldId="397"/>
            <ac:picMk id="6" creationId="{2AAEC74B-BFB7-DEDE-D072-7CBC114F2B33}"/>
          </ac:picMkLst>
        </pc:picChg>
        <pc:picChg chg="add del">
          <ac:chgData name="Xing Xing (ENF)" userId="109372fa-277b-461c-8ff4-6d780d3602bd" providerId="ADAL" clId="{E67E07FA-821D-4531-AC4F-BC8338618F0E}" dt="2023-11-21T05:53:22.800" v="1679" actId="478"/>
          <ac:picMkLst>
            <pc:docMk/>
            <pc:sldMk cId="1865000275" sldId="397"/>
            <ac:picMk id="7" creationId="{2319147C-4890-AEFE-6876-E80D3E0EFEF5}"/>
          </ac:picMkLst>
        </pc:picChg>
        <pc:picChg chg="del">
          <ac:chgData name="Xing Xing (ENF)" userId="109372fa-277b-461c-8ff4-6d780d3602bd" providerId="ADAL" clId="{E67E07FA-821D-4531-AC4F-BC8338618F0E}" dt="2023-11-21T05:52:51.870" v="1677" actId="478"/>
          <ac:picMkLst>
            <pc:docMk/>
            <pc:sldMk cId="1865000275" sldId="397"/>
            <ac:picMk id="8" creationId="{3E9CE9BB-0A07-FA56-99FD-00D916DCF693}"/>
          </ac:picMkLst>
        </pc:picChg>
        <pc:picChg chg="add mod ord">
          <ac:chgData name="Xing Xing (ENF)" userId="109372fa-277b-461c-8ff4-6d780d3602bd" providerId="ADAL" clId="{E67E07FA-821D-4531-AC4F-BC8338618F0E}" dt="2023-11-21T05:58:37.676" v="1833" actId="1076"/>
          <ac:picMkLst>
            <pc:docMk/>
            <pc:sldMk cId="1865000275" sldId="397"/>
            <ac:picMk id="11" creationId="{A2202693-E029-F8E3-5F5A-70D6799C356E}"/>
          </ac:picMkLst>
        </pc:picChg>
      </pc:sldChg>
      <pc:sldChg chg="addSp delSp modSp mod">
        <pc:chgData name="Xing Xing (ENF)" userId="109372fa-277b-461c-8ff4-6d780d3602bd" providerId="ADAL" clId="{E67E07FA-821D-4531-AC4F-BC8338618F0E}" dt="2023-11-21T06:16:50.076" v="2267" actId="14100"/>
        <pc:sldMkLst>
          <pc:docMk/>
          <pc:sldMk cId="2669431304" sldId="398"/>
        </pc:sldMkLst>
        <pc:spChg chg="mod">
          <ac:chgData name="Xing Xing (ENF)" userId="109372fa-277b-461c-8ff4-6d780d3602bd" providerId="ADAL" clId="{E67E07FA-821D-4531-AC4F-BC8338618F0E}" dt="2023-11-21T06:12:26.579" v="2257" actId="14100"/>
          <ac:spMkLst>
            <pc:docMk/>
            <pc:sldMk cId="2669431304" sldId="398"/>
            <ac:spMk id="4" creationId="{EBEEF193-0FE5-D129-8F7B-94EE9D698FA9}"/>
          </ac:spMkLst>
        </pc:spChg>
        <pc:spChg chg="del mod">
          <ac:chgData name="Xing Xing (ENF)" userId="109372fa-277b-461c-8ff4-6d780d3602bd" providerId="ADAL" clId="{E67E07FA-821D-4531-AC4F-BC8338618F0E}" dt="2023-11-21T06:12:30.932" v="2258" actId="478"/>
          <ac:spMkLst>
            <pc:docMk/>
            <pc:sldMk cId="2669431304" sldId="398"/>
            <ac:spMk id="5" creationId="{0FC44A18-D0ED-73A0-D7A7-A1FEEFF07E3D}"/>
          </ac:spMkLst>
        </pc:spChg>
        <pc:spChg chg="add del mod">
          <ac:chgData name="Xing Xing (ENF)" userId="109372fa-277b-461c-8ff4-6d780d3602bd" providerId="ADAL" clId="{E67E07FA-821D-4531-AC4F-BC8338618F0E}" dt="2023-11-21T06:12:34.301" v="2259" actId="478"/>
          <ac:spMkLst>
            <pc:docMk/>
            <pc:sldMk cId="2669431304" sldId="398"/>
            <ac:spMk id="7" creationId="{90C4A277-D2B1-D044-BCCE-79CC5BD8E205}"/>
          </ac:spMkLst>
        </pc:spChg>
        <pc:spChg chg="del">
          <ac:chgData name="Xing Xing (ENF)" userId="109372fa-277b-461c-8ff4-6d780d3602bd" providerId="ADAL" clId="{E67E07FA-821D-4531-AC4F-BC8338618F0E}" dt="2023-11-21T06:16:36.552" v="2261" actId="478"/>
          <ac:spMkLst>
            <pc:docMk/>
            <pc:sldMk cId="2669431304" sldId="398"/>
            <ac:spMk id="8" creationId="{132EFFA5-A174-E703-1537-CF1EB6666963}"/>
          </ac:spMkLst>
        </pc:spChg>
        <pc:spChg chg="del mod">
          <ac:chgData name="Xing Xing (ENF)" userId="109372fa-277b-461c-8ff4-6d780d3602bd" providerId="ADAL" clId="{E67E07FA-821D-4531-AC4F-BC8338618F0E}" dt="2023-11-21T06:16:36.552" v="2261" actId="478"/>
          <ac:spMkLst>
            <pc:docMk/>
            <pc:sldMk cId="2669431304" sldId="398"/>
            <ac:spMk id="10" creationId="{B4F2F227-0699-C3DB-74E7-FCEE7A973F60}"/>
          </ac:spMkLst>
        </pc:spChg>
        <pc:spChg chg="del">
          <ac:chgData name="Xing Xing (ENF)" userId="109372fa-277b-461c-8ff4-6d780d3602bd" providerId="ADAL" clId="{E67E07FA-821D-4531-AC4F-BC8338618F0E}" dt="2023-11-21T06:16:36.552" v="2261" actId="478"/>
          <ac:spMkLst>
            <pc:docMk/>
            <pc:sldMk cId="2669431304" sldId="398"/>
            <ac:spMk id="11" creationId="{39E9D6F4-34AA-1B31-EC78-498F18B0E119}"/>
          </ac:spMkLst>
        </pc:spChg>
        <pc:spChg chg="mod ord">
          <ac:chgData name="Xing Xing (ENF)" userId="109372fa-277b-461c-8ff4-6d780d3602bd" providerId="ADAL" clId="{E67E07FA-821D-4531-AC4F-BC8338618F0E}" dt="2023-11-21T06:16:50.076" v="2267" actId="14100"/>
          <ac:spMkLst>
            <pc:docMk/>
            <pc:sldMk cId="2669431304" sldId="398"/>
            <ac:spMk id="14" creationId="{0D42FA33-C4BB-2BD5-3108-1CB643E754B0}"/>
          </ac:spMkLst>
        </pc:spChg>
        <pc:spChg chg="mod">
          <ac:chgData name="Xing Xing (ENF)" userId="109372fa-277b-461c-8ff4-6d780d3602bd" providerId="ADAL" clId="{E67E07FA-821D-4531-AC4F-BC8338618F0E}" dt="2023-11-21T06:16:39.897" v="2263" actId="1076"/>
          <ac:spMkLst>
            <pc:docMk/>
            <pc:sldMk cId="2669431304" sldId="398"/>
            <ac:spMk id="15" creationId="{5172BD48-B4BA-D789-6AF0-71B4CD8AB084}"/>
          </ac:spMkLst>
        </pc:spChg>
        <pc:spChg chg="del">
          <ac:chgData name="Xing Xing (ENF)" userId="109372fa-277b-461c-8ff4-6d780d3602bd" providerId="ADAL" clId="{E67E07FA-821D-4531-AC4F-BC8338618F0E}" dt="2023-11-21T06:16:36.552" v="2261" actId="478"/>
          <ac:spMkLst>
            <pc:docMk/>
            <pc:sldMk cId="2669431304" sldId="398"/>
            <ac:spMk id="19" creationId="{01292AA4-62C2-576A-FD83-A68127D74C4B}"/>
          </ac:spMkLst>
        </pc:spChg>
        <pc:picChg chg="del">
          <ac:chgData name="Xing Xing (ENF)" userId="109372fa-277b-461c-8ff4-6d780d3602bd" providerId="ADAL" clId="{E67E07FA-821D-4531-AC4F-BC8338618F0E}" dt="2023-11-21T06:16:32.783" v="2260" actId="478"/>
          <ac:picMkLst>
            <pc:docMk/>
            <pc:sldMk cId="2669431304" sldId="398"/>
            <ac:picMk id="6" creationId="{92BC0EE3-5C5B-A83E-6335-ADF26C299A18}"/>
          </ac:picMkLst>
        </pc:picChg>
        <pc:picChg chg="add">
          <ac:chgData name="Xing Xing (ENF)" userId="109372fa-277b-461c-8ff4-6d780d3602bd" providerId="ADAL" clId="{E67E07FA-821D-4531-AC4F-BC8338618F0E}" dt="2023-11-21T06:16:36.891" v="2262" actId="22"/>
          <ac:picMkLst>
            <pc:docMk/>
            <pc:sldMk cId="2669431304" sldId="398"/>
            <ac:picMk id="13" creationId="{7312CCF0-7BB8-8319-4154-79FAF6A8AC31}"/>
          </ac:picMkLst>
        </pc:picChg>
      </pc:sldChg>
      <pc:sldChg chg="addSp delSp modSp mod">
        <pc:chgData name="Xing Xing (ENF)" userId="109372fa-277b-461c-8ff4-6d780d3602bd" providerId="ADAL" clId="{E67E07FA-821D-4531-AC4F-BC8338618F0E}" dt="2023-11-21T06:46:50.532" v="3078" actId="20577"/>
        <pc:sldMkLst>
          <pc:docMk/>
          <pc:sldMk cId="80340213" sldId="399"/>
        </pc:sldMkLst>
        <pc:spChg chg="mod">
          <ac:chgData name="Xing Xing (ENF)" userId="109372fa-277b-461c-8ff4-6d780d3602bd" providerId="ADAL" clId="{E67E07FA-821D-4531-AC4F-BC8338618F0E}" dt="2023-11-21T06:46:50.532" v="3078" actId="20577"/>
          <ac:spMkLst>
            <pc:docMk/>
            <pc:sldMk cId="80340213" sldId="399"/>
            <ac:spMk id="4" creationId="{EBEEF193-0FE5-D129-8F7B-94EE9D698FA9}"/>
          </ac:spMkLst>
        </pc:spChg>
        <pc:spChg chg="del">
          <ac:chgData name="Xing Xing (ENF)" userId="109372fa-277b-461c-8ff4-6d780d3602bd" providerId="ADAL" clId="{E67E07FA-821D-4531-AC4F-BC8338618F0E}" dt="2023-11-21T06:17:42.411" v="2297" actId="478"/>
          <ac:spMkLst>
            <pc:docMk/>
            <pc:sldMk cId="80340213" sldId="399"/>
            <ac:spMk id="5" creationId="{0FC44A18-D0ED-73A0-D7A7-A1FEEFF07E3D}"/>
          </ac:spMkLst>
        </pc:spChg>
        <pc:spChg chg="mod">
          <ac:chgData name="Xing Xing (ENF)" userId="109372fa-277b-461c-8ff4-6d780d3602bd" providerId="ADAL" clId="{E67E07FA-821D-4531-AC4F-BC8338618F0E}" dt="2023-11-21T06:18:39.734" v="2309" actId="14100"/>
          <ac:spMkLst>
            <pc:docMk/>
            <pc:sldMk cId="80340213" sldId="399"/>
            <ac:spMk id="7" creationId="{91741AFF-D48C-8B0B-B9D4-2A241BACBDFC}"/>
          </ac:spMkLst>
        </pc:spChg>
        <pc:spChg chg="mod">
          <ac:chgData name="Xing Xing (ENF)" userId="109372fa-277b-461c-8ff4-6d780d3602bd" providerId="ADAL" clId="{E67E07FA-821D-4531-AC4F-BC8338618F0E}" dt="2023-11-21T06:19:02.392" v="2319" actId="1076"/>
          <ac:spMkLst>
            <pc:docMk/>
            <pc:sldMk cId="80340213" sldId="399"/>
            <ac:spMk id="8" creationId="{132EFFA5-A174-E703-1537-CF1EB6666963}"/>
          </ac:spMkLst>
        </pc:spChg>
        <pc:spChg chg="mod">
          <ac:chgData name="Xing Xing (ENF)" userId="109372fa-277b-461c-8ff4-6d780d3602bd" providerId="ADAL" clId="{E67E07FA-821D-4531-AC4F-BC8338618F0E}" dt="2023-11-21T06:46:20.280" v="3066" actId="20577"/>
          <ac:spMkLst>
            <pc:docMk/>
            <pc:sldMk cId="80340213" sldId="399"/>
            <ac:spMk id="9" creationId="{438C3ED2-1B9F-8303-4075-53F73136CC70}"/>
          </ac:spMkLst>
        </pc:spChg>
        <pc:spChg chg="add del mod">
          <ac:chgData name="Xing Xing (ENF)" userId="109372fa-277b-461c-8ff4-6d780d3602bd" providerId="ADAL" clId="{E67E07FA-821D-4531-AC4F-BC8338618F0E}" dt="2023-11-21T06:17:45.751" v="2298" actId="478"/>
          <ac:spMkLst>
            <pc:docMk/>
            <pc:sldMk cId="80340213" sldId="399"/>
            <ac:spMk id="10" creationId="{F09B04A9-0356-4CF4-91A1-41A1612B52FF}"/>
          </ac:spMkLst>
        </pc:spChg>
        <pc:spChg chg="mod">
          <ac:chgData name="Xing Xing (ENF)" userId="109372fa-277b-461c-8ff4-6d780d3602bd" providerId="ADAL" clId="{E67E07FA-821D-4531-AC4F-BC8338618F0E}" dt="2023-11-21T06:18:29.223" v="2306" actId="14100"/>
          <ac:spMkLst>
            <pc:docMk/>
            <pc:sldMk cId="80340213" sldId="399"/>
            <ac:spMk id="11" creationId="{39E9D6F4-34AA-1B31-EC78-498F18B0E119}"/>
          </ac:spMkLst>
        </pc:spChg>
        <pc:spChg chg="mod">
          <ac:chgData name="Xing Xing (ENF)" userId="109372fa-277b-461c-8ff4-6d780d3602bd" providerId="ADAL" clId="{E67E07FA-821D-4531-AC4F-BC8338618F0E}" dt="2023-11-21T06:18:49.076" v="2311" actId="1076"/>
          <ac:spMkLst>
            <pc:docMk/>
            <pc:sldMk cId="80340213" sldId="399"/>
            <ac:spMk id="19" creationId="{01292AA4-62C2-576A-FD83-A68127D74C4B}"/>
          </ac:spMkLst>
        </pc:spChg>
        <pc:picChg chg="del">
          <ac:chgData name="Xing Xing (ENF)" userId="109372fa-277b-461c-8ff4-6d780d3602bd" providerId="ADAL" clId="{E67E07FA-821D-4531-AC4F-BC8338618F0E}" dt="2023-11-21T06:17:39.966" v="2296" actId="478"/>
          <ac:picMkLst>
            <pc:docMk/>
            <pc:sldMk cId="80340213" sldId="399"/>
            <ac:picMk id="3" creationId="{67EC5EEE-528C-F09E-37FB-06A523D5BF8D}"/>
          </ac:picMkLst>
        </pc:picChg>
        <pc:picChg chg="add mod ord">
          <ac:chgData name="Xing Xing (ENF)" userId="109372fa-277b-461c-8ff4-6d780d3602bd" providerId="ADAL" clId="{E67E07FA-821D-4531-AC4F-BC8338618F0E}" dt="2023-11-21T06:18:18.960" v="2303" actId="167"/>
          <ac:picMkLst>
            <pc:docMk/>
            <pc:sldMk cId="80340213" sldId="399"/>
            <ac:picMk id="14" creationId="{3003241C-3675-960F-4188-565B590083C5}"/>
          </ac:picMkLst>
        </pc:picChg>
      </pc:sldChg>
      <pc:sldChg chg="modSp mod ord">
        <pc:chgData name="Xing Xing (ENF)" userId="109372fa-277b-461c-8ff4-6d780d3602bd" providerId="ADAL" clId="{E67E07FA-821D-4531-AC4F-BC8338618F0E}" dt="2023-11-21T06:28:28.523" v="2948" actId="14100"/>
        <pc:sldMkLst>
          <pc:docMk/>
          <pc:sldMk cId="938720201" sldId="400"/>
        </pc:sldMkLst>
        <pc:spChg chg="mod">
          <ac:chgData name="Xing Xing (ENF)" userId="109372fa-277b-461c-8ff4-6d780d3602bd" providerId="ADAL" clId="{E67E07FA-821D-4531-AC4F-BC8338618F0E}" dt="2023-11-21T06:28:28.523" v="2948" actId="14100"/>
          <ac:spMkLst>
            <pc:docMk/>
            <pc:sldMk cId="938720201" sldId="400"/>
            <ac:spMk id="4" creationId="{EBEEF193-0FE5-D129-8F7B-94EE9D698FA9}"/>
          </ac:spMkLst>
        </pc:spChg>
        <pc:spChg chg="mod">
          <ac:chgData name="Xing Xing (ENF)" userId="109372fa-277b-461c-8ff4-6d780d3602bd" providerId="ADAL" clId="{E67E07FA-821D-4531-AC4F-BC8338618F0E}" dt="2023-11-21T06:28:11.728" v="2942" actId="14100"/>
          <ac:spMkLst>
            <pc:docMk/>
            <pc:sldMk cId="938720201" sldId="400"/>
            <ac:spMk id="5" creationId="{0FC44A18-D0ED-73A0-D7A7-A1FEEFF07E3D}"/>
          </ac:spMkLst>
        </pc:spChg>
        <pc:picChg chg="mod">
          <ac:chgData name="Xing Xing (ENF)" userId="109372fa-277b-461c-8ff4-6d780d3602bd" providerId="ADAL" clId="{E67E07FA-821D-4531-AC4F-BC8338618F0E}" dt="2023-11-21T06:27:42.017" v="2760" actId="1076"/>
          <ac:picMkLst>
            <pc:docMk/>
            <pc:sldMk cId="938720201" sldId="400"/>
            <ac:picMk id="3" creationId="{95774E48-A74D-DAE6-C0FD-F9635760825D}"/>
          </ac:picMkLst>
        </pc:picChg>
      </pc:sldChg>
      <pc:sldChg chg="modSp mod">
        <pc:chgData name="Xing Xing (ENF)" userId="109372fa-277b-461c-8ff4-6d780d3602bd" providerId="ADAL" clId="{E67E07FA-821D-4531-AC4F-BC8338618F0E}" dt="2023-11-21T06:51:10.654" v="3142" actId="14100"/>
        <pc:sldMkLst>
          <pc:docMk/>
          <pc:sldMk cId="3218522273" sldId="401"/>
        </pc:sldMkLst>
        <pc:spChg chg="mod">
          <ac:chgData name="Xing Xing (ENF)" userId="109372fa-277b-461c-8ff4-6d780d3602bd" providerId="ADAL" clId="{E67E07FA-821D-4531-AC4F-BC8338618F0E}" dt="2023-11-21T06:19:41.723" v="2339" actId="14100"/>
          <ac:spMkLst>
            <pc:docMk/>
            <pc:sldMk cId="3218522273" sldId="401"/>
            <ac:spMk id="4" creationId="{EBEEF193-0FE5-D129-8F7B-94EE9D698FA9}"/>
          </ac:spMkLst>
        </pc:spChg>
        <pc:spChg chg="mod">
          <ac:chgData name="Xing Xing (ENF)" userId="109372fa-277b-461c-8ff4-6d780d3602bd" providerId="ADAL" clId="{E67E07FA-821D-4531-AC4F-BC8338618F0E}" dt="2023-11-21T06:49:12.709" v="3135" actId="15"/>
          <ac:spMkLst>
            <pc:docMk/>
            <pc:sldMk cId="3218522273" sldId="401"/>
            <ac:spMk id="5" creationId="{0FC44A18-D0ED-73A0-D7A7-A1FEEFF07E3D}"/>
          </ac:spMkLst>
        </pc:spChg>
        <pc:spChg chg="mod">
          <ac:chgData name="Xing Xing (ENF)" userId="109372fa-277b-461c-8ff4-6d780d3602bd" providerId="ADAL" clId="{E67E07FA-821D-4531-AC4F-BC8338618F0E}" dt="2023-11-21T06:51:10.654" v="3142" actId="14100"/>
          <ac:spMkLst>
            <pc:docMk/>
            <pc:sldMk cId="3218522273" sldId="401"/>
            <ac:spMk id="8" creationId="{132EFFA5-A174-E703-1537-CF1EB6666963}"/>
          </ac:spMkLst>
        </pc:spChg>
        <pc:spChg chg="mod">
          <ac:chgData name="Xing Xing (ENF)" userId="109372fa-277b-461c-8ff4-6d780d3602bd" providerId="ADAL" clId="{E67E07FA-821D-4531-AC4F-BC8338618F0E}" dt="2023-11-21T06:51:05.995" v="3138" actId="20577"/>
          <ac:spMkLst>
            <pc:docMk/>
            <pc:sldMk cId="3218522273" sldId="401"/>
            <ac:spMk id="13" creationId="{D072C328-572F-A4BC-2847-F55E17E5BABC}"/>
          </ac:spMkLst>
        </pc:spChg>
      </pc:sldChg>
      <pc:sldChg chg="addSp delSp modSp mod">
        <pc:chgData name="Xing Xing (ENF)" userId="109372fa-277b-461c-8ff4-6d780d3602bd" providerId="ADAL" clId="{E67E07FA-821D-4531-AC4F-BC8338618F0E}" dt="2023-11-21T06:51:28.068" v="3154" actId="14100"/>
        <pc:sldMkLst>
          <pc:docMk/>
          <pc:sldMk cId="4057143215" sldId="402"/>
        </pc:sldMkLst>
        <pc:spChg chg="mod">
          <ac:chgData name="Xing Xing (ENF)" userId="109372fa-277b-461c-8ff4-6d780d3602bd" providerId="ADAL" clId="{E67E07FA-821D-4531-AC4F-BC8338618F0E}" dt="2023-11-21T06:51:23.310" v="3150" actId="1076"/>
          <ac:spMkLst>
            <pc:docMk/>
            <pc:sldMk cId="4057143215" sldId="402"/>
            <ac:spMk id="3" creationId="{2A692A29-63CE-3962-AA09-014763708513}"/>
          </ac:spMkLst>
        </pc:spChg>
        <pc:spChg chg="del">
          <ac:chgData name="Xing Xing (ENF)" userId="109372fa-277b-461c-8ff4-6d780d3602bd" providerId="ADAL" clId="{E67E07FA-821D-4531-AC4F-BC8338618F0E}" dt="2023-11-21T06:20:31.444" v="2345" actId="478"/>
          <ac:spMkLst>
            <pc:docMk/>
            <pc:sldMk cId="4057143215" sldId="402"/>
            <ac:spMk id="4" creationId="{EBEEF193-0FE5-D129-8F7B-94EE9D698FA9}"/>
          </ac:spMkLst>
        </pc:spChg>
        <pc:spChg chg="mod">
          <ac:chgData name="Xing Xing (ENF)" userId="109372fa-277b-461c-8ff4-6d780d3602bd" providerId="ADAL" clId="{E67E07FA-821D-4531-AC4F-BC8338618F0E}" dt="2023-11-21T06:20:53.743" v="2363" actId="14100"/>
          <ac:spMkLst>
            <pc:docMk/>
            <pc:sldMk cId="4057143215" sldId="402"/>
            <ac:spMk id="5" creationId="{0FC44A18-D0ED-73A0-D7A7-A1FEEFF07E3D}"/>
          </ac:spMkLst>
        </pc:spChg>
        <pc:spChg chg="add del mod">
          <ac:chgData name="Xing Xing (ENF)" userId="109372fa-277b-461c-8ff4-6d780d3602bd" providerId="ADAL" clId="{E67E07FA-821D-4531-AC4F-BC8338618F0E}" dt="2023-11-21T06:20:32.840" v="2346" actId="478"/>
          <ac:spMkLst>
            <pc:docMk/>
            <pc:sldMk cId="4057143215" sldId="402"/>
            <ac:spMk id="8" creationId="{A0BB5193-C5C4-1953-5912-8D4CE474A6C2}"/>
          </ac:spMkLst>
        </pc:spChg>
        <pc:spChg chg="mod">
          <ac:chgData name="Xing Xing (ENF)" userId="109372fa-277b-461c-8ff4-6d780d3602bd" providerId="ADAL" clId="{E67E07FA-821D-4531-AC4F-BC8338618F0E}" dt="2023-11-21T06:51:17.449" v="3146" actId="14100"/>
          <ac:spMkLst>
            <pc:docMk/>
            <pc:sldMk cId="4057143215" sldId="402"/>
            <ac:spMk id="13" creationId="{D072C328-572F-A4BC-2847-F55E17E5BABC}"/>
          </ac:spMkLst>
        </pc:spChg>
        <pc:spChg chg="mod">
          <ac:chgData name="Xing Xing (ENF)" userId="109372fa-277b-461c-8ff4-6d780d3602bd" providerId="ADAL" clId="{E67E07FA-821D-4531-AC4F-BC8338618F0E}" dt="2023-11-21T06:51:28.068" v="3154" actId="14100"/>
          <ac:spMkLst>
            <pc:docMk/>
            <pc:sldMk cId="4057143215" sldId="402"/>
            <ac:spMk id="14" creationId="{44577D19-7C3B-6EED-5111-3B8A3A98F05B}"/>
          </ac:spMkLst>
        </pc:spChg>
        <pc:spChg chg="add mod">
          <ac:chgData name="Xing Xing (ENF)" userId="109372fa-277b-461c-8ff4-6d780d3602bd" providerId="ADAL" clId="{E67E07FA-821D-4531-AC4F-BC8338618F0E}" dt="2023-11-21T06:20:38.111" v="2347"/>
          <ac:spMkLst>
            <pc:docMk/>
            <pc:sldMk cId="4057143215" sldId="402"/>
            <ac:spMk id="15" creationId="{3424507A-5AE5-3A03-DD26-1DBF2BF2DCEF}"/>
          </ac:spMkLst>
        </pc:spChg>
      </pc:sldChg>
      <pc:sldChg chg="modSp mod">
        <pc:chgData name="Xing Xing (ENF)" userId="109372fa-277b-461c-8ff4-6d780d3602bd" providerId="ADAL" clId="{E67E07FA-821D-4531-AC4F-BC8338618F0E}" dt="2023-11-21T06:22:05.849" v="2433" actId="14100"/>
        <pc:sldMkLst>
          <pc:docMk/>
          <pc:sldMk cId="1663334577" sldId="403"/>
        </pc:sldMkLst>
        <pc:spChg chg="mod">
          <ac:chgData name="Xing Xing (ENF)" userId="109372fa-277b-461c-8ff4-6d780d3602bd" providerId="ADAL" clId="{E67E07FA-821D-4531-AC4F-BC8338618F0E}" dt="2023-11-21T06:21:13.038" v="2385" actId="20577"/>
          <ac:spMkLst>
            <pc:docMk/>
            <pc:sldMk cId="1663334577" sldId="403"/>
            <ac:spMk id="4" creationId="{EBEEF193-0FE5-D129-8F7B-94EE9D698FA9}"/>
          </ac:spMkLst>
        </pc:spChg>
        <pc:spChg chg="mod">
          <ac:chgData name="Xing Xing (ENF)" userId="109372fa-277b-461c-8ff4-6d780d3602bd" providerId="ADAL" clId="{E67E07FA-821D-4531-AC4F-BC8338618F0E}" dt="2023-11-21T06:21:59.768" v="2431" actId="20577"/>
          <ac:spMkLst>
            <pc:docMk/>
            <pc:sldMk cId="1663334577" sldId="403"/>
            <ac:spMk id="5" creationId="{0FC44A18-D0ED-73A0-D7A7-A1FEEFF07E3D}"/>
          </ac:spMkLst>
        </pc:spChg>
        <pc:spChg chg="mod">
          <ac:chgData name="Xing Xing (ENF)" userId="109372fa-277b-461c-8ff4-6d780d3602bd" providerId="ADAL" clId="{E67E07FA-821D-4531-AC4F-BC8338618F0E}" dt="2023-11-21T06:22:05.849" v="2433" actId="14100"/>
          <ac:spMkLst>
            <pc:docMk/>
            <pc:sldMk cId="1663334577" sldId="403"/>
            <ac:spMk id="10" creationId="{E150BD1E-2A71-8C3D-D001-565AF7A2F0BC}"/>
          </ac:spMkLst>
        </pc:spChg>
        <pc:spChg chg="mod">
          <ac:chgData name="Xing Xing (ENF)" userId="109372fa-277b-461c-8ff4-6d780d3602bd" providerId="ADAL" clId="{E67E07FA-821D-4531-AC4F-BC8338618F0E}" dt="2023-11-21T06:21:55.919" v="2427" actId="1076"/>
          <ac:spMkLst>
            <pc:docMk/>
            <pc:sldMk cId="1663334577" sldId="403"/>
            <ac:spMk id="13" creationId="{D072C328-572F-A4BC-2847-F55E17E5BABC}"/>
          </ac:spMkLst>
        </pc:spChg>
        <pc:picChg chg="mod">
          <ac:chgData name="Xing Xing (ENF)" userId="109372fa-277b-461c-8ff4-6d780d3602bd" providerId="ADAL" clId="{E67E07FA-821D-4531-AC4F-BC8338618F0E}" dt="2023-11-21T06:21:48.630" v="2424" actId="1076"/>
          <ac:picMkLst>
            <pc:docMk/>
            <pc:sldMk cId="1663334577" sldId="403"/>
            <ac:picMk id="20" creationId="{6B850B0E-1738-BB2D-CA63-83BBA72FA027}"/>
          </ac:picMkLst>
        </pc:picChg>
      </pc:sldChg>
      <pc:sldChg chg="addSp delSp modSp mod">
        <pc:chgData name="Xing Xing (ENF)" userId="109372fa-277b-461c-8ff4-6d780d3602bd" providerId="ADAL" clId="{E67E07FA-821D-4531-AC4F-BC8338618F0E}" dt="2023-11-21T06:23:10.446" v="2549" actId="20577"/>
        <pc:sldMkLst>
          <pc:docMk/>
          <pc:sldMk cId="205071221" sldId="404"/>
        </pc:sldMkLst>
        <pc:spChg chg="mod">
          <ac:chgData name="Xing Xing (ENF)" userId="109372fa-277b-461c-8ff4-6d780d3602bd" providerId="ADAL" clId="{E67E07FA-821D-4531-AC4F-BC8338618F0E}" dt="2023-11-21T06:22:27.599" v="2455" actId="20577"/>
          <ac:spMkLst>
            <pc:docMk/>
            <pc:sldMk cId="205071221" sldId="404"/>
            <ac:spMk id="4" creationId="{EBEEF193-0FE5-D129-8F7B-94EE9D698FA9}"/>
          </ac:spMkLst>
        </pc:spChg>
        <pc:spChg chg="del">
          <ac:chgData name="Xing Xing (ENF)" userId="109372fa-277b-461c-8ff4-6d780d3602bd" providerId="ADAL" clId="{E67E07FA-821D-4531-AC4F-BC8338618F0E}" dt="2023-11-21T06:22:33.939" v="2456" actId="478"/>
          <ac:spMkLst>
            <pc:docMk/>
            <pc:sldMk cId="205071221" sldId="404"/>
            <ac:spMk id="5" creationId="{0FC44A18-D0ED-73A0-D7A7-A1FEEFF07E3D}"/>
          </ac:spMkLst>
        </pc:spChg>
        <pc:spChg chg="add mod">
          <ac:chgData name="Xing Xing (ENF)" userId="109372fa-277b-461c-8ff4-6d780d3602bd" providerId="ADAL" clId="{E67E07FA-821D-4531-AC4F-BC8338618F0E}" dt="2023-11-21T06:22:48.895" v="2515" actId="14100"/>
          <ac:spMkLst>
            <pc:docMk/>
            <pc:sldMk cId="205071221" sldId="404"/>
            <ac:spMk id="8" creationId="{476E7E2E-1BC8-45D2-6898-68CDB88A07CA}"/>
          </ac:spMkLst>
        </pc:spChg>
        <pc:spChg chg="mod">
          <ac:chgData name="Xing Xing (ENF)" userId="109372fa-277b-461c-8ff4-6d780d3602bd" providerId="ADAL" clId="{E67E07FA-821D-4531-AC4F-BC8338618F0E}" dt="2023-11-21T06:23:03.255" v="2540" actId="20577"/>
          <ac:spMkLst>
            <pc:docMk/>
            <pc:sldMk cId="205071221" sldId="404"/>
            <ac:spMk id="13" creationId="{D072C328-572F-A4BC-2847-F55E17E5BABC}"/>
          </ac:spMkLst>
        </pc:spChg>
        <pc:spChg chg="mod">
          <ac:chgData name="Xing Xing (ENF)" userId="109372fa-277b-461c-8ff4-6d780d3602bd" providerId="ADAL" clId="{E67E07FA-821D-4531-AC4F-BC8338618F0E}" dt="2023-11-21T06:23:10.446" v="2549" actId="20577"/>
          <ac:spMkLst>
            <pc:docMk/>
            <pc:sldMk cId="205071221" sldId="404"/>
            <ac:spMk id="14" creationId="{5B8DFEF0-C0A3-03FB-9A48-66239759AC70}"/>
          </ac:spMkLst>
        </pc:spChg>
      </pc:sldChg>
      <pc:sldChg chg="addSp delSp modSp mod">
        <pc:chgData name="Xing Xing (ENF)" userId="109372fa-277b-461c-8ff4-6d780d3602bd" providerId="ADAL" clId="{E67E07FA-821D-4531-AC4F-BC8338618F0E}" dt="2023-11-21T06:58:19.277" v="3180" actId="1076"/>
        <pc:sldMkLst>
          <pc:docMk/>
          <pc:sldMk cId="3321159022" sldId="405"/>
        </pc:sldMkLst>
        <pc:spChg chg="mod">
          <ac:chgData name="Xing Xing (ENF)" userId="109372fa-277b-461c-8ff4-6d780d3602bd" providerId="ADAL" clId="{E67E07FA-821D-4531-AC4F-BC8338618F0E}" dt="2023-11-21T06:58:01.718" v="3158"/>
          <ac:spMkLst>
            <pc:docMk/>
            <pc:sldMk cId="3321159022" sldId="405"/>
            <ac:spMk id="4" creationId="{EBEEF193-0FE5-D129-8F7B-94EE9D698FA9}"/>
          </ac:spMkLst>
        </pc:spChg>
        <pc:spChg chg="del mod">
          <ac:chgData name="Xing Xing (ENF)" userId="109372fa-277b-461c-8ff4-6d780d3602bd" providerId="ADAL" clId="{E67E07FA-821D-4531-AC4F-BC8338618F0E}" dt="2023-11-21T06:58:05.239" v="3159" actId="478"/>
          <ac:spMkLst>
            <pc:docMk/>
            <pc:sldMk cId="3321159022" sldId="405"/>
            <ac:spMk id="5" creationId="{0FC44A18-D0ED-73A0-D7A7-A1FEEFF07E3D}"/>
          </ac:spMkLst>
        </pc:spChg>
        <pc:spChg chg="add del mod">
          <ac:chgData name="Xing Xing (ENF)" userId="109372fa-277b-461c-8ff4-6d780d3602bd" providerId="ADAL" clId="{E67E07FA-821D-4531-AC4F-BC8338618F0E}" dt="2023-11-21T06:58:07.336" v="3160" actId="478"/>
          <ac:spMkLst>
            <pc:docMk/>
            <pc:sldMk cId="3321159022" sldId="405"/>
            <ac:spMk id="7" creationId="{E3EC0858-E67D-EE96-82EE-31892A8E6969}"/>
          </ac:spMkLst>
        </pc:spChg>
        <pc:spChg chg="mod">
          <ac:chgData name="Xing Xing (ENF)" userId="109372fa-277b-461c-8ff4-6d780d3602bd" providerId="ADAL" clId="{E67E07FA-821D-4531-AC4F-BC8338618F0E}" dt="2023-11-21T06:58:19.277" v="3180" actId="1076"/>
          <ac:spMkLst>
            <pc:docMk/>
            <pc:sldMk cId="3321159022" sldId="405"/>
            <ac:spMk id="10" creationId="{E150BD1E-2A71-8C3D-D001-565AF7A2F0BC}"/>
          </ac:spMkLst>
        </pc:spChg>
        <pc:spChg chg="mod">
          <ac:chgData name="Xing Xing (ENF)" userId="109372fa-277b-461c-8ff4-6d780d3602bd" providerId="ADAL" clId="{E67E07FA-821D-4531-AC4F-BC8338618F0E}" dt="2023-11-21T06:58:19.277" v="3180" actId="1076"/>
          <ac:spMkLst>
            <pc:docMk/>
            <pc:sldMk cId="3321159022" sldId="405"/>
            <ac:spMk id="13" creationId="{D072C328-572F-A4BC-2847-F55E17E5BABC}"/>
          </ac:spMkLst>
        </pc:spChg>
        <pc:picChg chg="mod">
          <ac:chgData name="Xing Xing (ENF)" userId="109372fa-277b-461c-8ff4-6d780d3602bd" providerId="ADAL" clId="{E67E07FA-821D-4531-AC4F-BC8338618F0E}" dt="2023-11-21T06:58:19.277" v="3180" actId="1076"/>
          <ac:picMkLst>
            <pc:docMk/>
            <pc:sldMk cId="3321159022" sldId="405"/>
            <ac:picMk id="6" creationId="{C001B8B7-0B7D-9507-4D42-C742CE1F3357}"/>
          </ac:picMkLst>
        </pc:picChg>
      </pc:sldChg>
      <pc:sldChg chg="delSp modSp mod">
        <pc:chgData name="Xing Xing (ENF)" userId="109372fa-277b-461c-8ff4-6d780d3602bd" providerId="ADAL" clId="{E67E07FA-821D-4531-AC4F-BC8338618F0E}" dt="2023-11-21T07:01:57.515" v="3238" actId="20577"/>
        <pc:sldMkLst>
          <pc:docMk/>
          <pc:sldMk cId="2721611181" sldId="406"/>
        </pc:sldMkLst>
        <pc:spChg chg="mod">
          <ac:chgData name="Xing Xing (ENF)" userId="109372fa-277b-461c-8ff4-6d780d3602bd" providerId="ADAL" clId="{E67E07FA-821D-4531-AC4F-BC8338618F0E}" dt="2023-11-21T06:57:38.515" v="3157" actId="20577"/>
          <ac:spMkLst>
            <pc:docMk/>
            <pc:sldMk cId="2721611181" sldId="406"/>
            <ac:spMk id="4" creationId="{EBEEF193-0FE5-D129-8F7B-94EE9D698FA9}"/>
          </ac:spMkLst>
        </pc:spChg>
        <pc:spChg chg="mod">
          <ac:chgData name="Xing Xing (ENF)" userId="109372fa-277b-461c-8ff4-6d780d3602bd" providerId="ADAL" clId="{E67E07FA-821D-4531-AC4F-BC8338618F0E}" dt="2023-11-21T06:25:18.845" v="2646" actId="20577"/>
          <ac:spMkLst>
            <pc:docMk/>
            <pc:sldMk cId="2721611181" sldId="406"/>
            <ac:spMk id="5" creationId="{0FC44A18-D0ED-73A0-D7A7-A1FEEFF07E3D}"/>
          </ac:spMkLst>
        </pc:spChg>
        <pc:spChg chg="mod">
          <ac:chgData name="Xing Xing (ENF)" userId="109372fa-277b-461c-8ff4-6d780d3602bd" providerId="ADAL" clId="{E67E07FA-821D-4531-AC4F-BC8338618F0E}" dt="2023-11-21T07:01:39.205" v="3213" actId="14100"/>
          <ac:spMkLst>
            <pc:docMk/>
            <pc:sldMk cId="2721611181" sldId="406"/>
            <ac:spMk id="8" creationId="{D131A167-2B23-2C6A-046B-09F578DF5A96}"/>
          </ac:spMkLst>
        </pc:spChg>
        <pc:spChg chg="mod">
          <ac:chgData name="Xing Xing (ENF)" userId="109372fa-277b-461c-8ff4-6d780d3602bd" providerId="ADAL" clId="{E67E07FA-821D-4531-AC4F-BC8338618F0E}" dt="2023-11-21T07:01:54.761" v="3235" actId="14100"/>
          <ac:spMkLst>
            <pc:docMk/>
            <pc:sldMk cId="2721611181" sldId="406"/>
            <ac:spMk id="9" creationId="{D5B693E2-7B6C-7300-7898-7056142BDF39}"/>
          </ac:spMkLst>
        </pc:spChg>
        <pc:spChg chg="mod">
          <ac:chgData name="Xing Xing (ENF)" userId="109372fa-277b-461c-8ff4-6d780d3602bd" providerId="ADAL" clId="{E67E07FA-821D-4531-AC4F-BC8338618F0E}" dt="2023-11-21T07:01:51.354" v="3234" actId="20577"/>
          <ac:spMkLst>
            <pc:docMk/>
            <pc:sldMk cId="2721611181" sldId="406"/>
            <ac:spMk id="11" creationId="{13676B81-300A-7A68-2AE3-BFA1AA44D0C5}"/>
          </ac:spMkLst>
        </pc:spChg>
        <pc:spChg chg="mod">
          <ac:chgData name="Xing Xing (ENF)" userId="109372fa-277b-461c-8ff4-6d780d3602bd" providerId="ADAL" clId="{E67E07FA-821D-4531-AC4F-BC8338618F0E}" dt="2023-11-21T07:01:57.515" v="3238" actId="20577"/>
          <ac:spMkLst>
            <pc:docMk/>
            <pc:sldMk cId="2721611181" sldId="406"/>
            <ac:spMk id="13" creationId="{D072C328-572F-A4BC-2847-F55E17E5BABC}"/>
          </ac:spMkLst>
        </pc:spChg>
        <pc:spChg chg="del">
          <ac:chgData name="Xing Xing (ENF)" userId="109372fa-277b-461c-8ff4-6d780d3602bd" providerId="ADAL" clId="{E67E07FA-821D-4531-AC4F-BC8338618F0E}" dt="2023-11-21T07:01:44.637" v="3214" actId="478"/>
          <ac:spMkLst>
            <pc:docMk/>
            <pc:sldMk cId="2721611181" sldId="406"/>
            <ac:spMk id="14" creationId="{0ED10281-1F03-E797-411C-EEE395BFD019}"/>
          </ac:spMkLst>
        </pc:spChg>
        <pc:spChg chg="del">
          <ac:chgData name="Xing Xing (ENF)" userId="109372fa-277b-461c-8ff4-6d780d3602bd" providerId="ADAL" clId="{E67E07FA-821D-4531-AC4F-BC8338618F0E}" dt="2023-11-21T07:01:44.637" v="3214" actId="478"/>
          <ac:spMkLst>
            <pc:docMk/>
            <pc:sldMk cId="2721611181" sldId="406"/>
            <ac:spMk id="15" creationId="{FD84B807-FE42-080C-0162-A99E49F8D1D5}"/>
          </ac:spMkLst>
        </pc:spChg>
      </pc:sldChg>
      <pc:sldChg chg="modSp mod">
        <pc:chgData name="Xing Xing (ENF)" userId="109372fa-277b-461c-8ff4-6d780d3602bd" providerId="ADAL" clId="{E67E07FA-821D-4531-AC4F-BC8338618F0E}" dt="2023-11-21T06:58:34.851" v="3182" actId="20577"/>
        <pc:sldMkLst>
          <pc:docMk/>
          <pc:sldMk cId="4104416056" sldId="407"/>
        </pc:sldMkLst>
        <pc:spChg chg="mod">
          <ac:chgData name="Xing Xing (ENF)" userId="109372fa-277b-461c-8ff4-6d780d3602bd" providerId="ADAL" clId="{E67E07FA-821D-4531-AC4F-BC8338618F0E}" dt="2023-11-21T06:58:34.851" v="3182" actId="20577"/>
          <ac:spMkLst>
            <pc:docMk/>
            <pc:sldMk cId="4104416056" sldId="407"/>
            <ac:spMk id="4" creationId="{EBEEF193-0FE5-D129-8F7B-94EE9D698FA9}"/>
          </ac:spMkLst>
        </pc:spChg>
        <pc:spChg chg="mod">
          <ac:chgData name="Xing Xing (ENF)" userId="109372fa-277b-461c-8ff4-6d780d3602bd" providerId="ADAL" clId="{E67E07FA-821D-4531-AC4F-BC8338618F0E}" dt="2023-11-21T06:26:03.639" v="2657" actId="14100"/>
          <ac:spMkLst>
            <pc:docMk/>
            <pc:sldMk cId="4104416056" sldId="407"/>
            <ac:spMk id="5" creationId="{0FC44A18-D0ED-73A0-D7A7-A1FEEFF07E3D}"/>
          </ac:spMkLst>
        </pc:spChg>
      </pc:sldChg>
      <pc:sldChg chg="modNotesTx">
        <pc:chgData name="Xing Xing (ENF)" userId="109372fa-277b-461c-8ff4-6d780d3602bd" providerId="ADAL" clId="{E67E07FA-821D-4531-AC4F-BC8338618F0E}" dt="2023-11-21T03:29:48.617" v="1014" actId="20577"/>
        <pc:sldMkLst>
          <pc:docMk/>
          <pc:sldMk cId="2259400198" sldId="429"/>
        </pc:sldMkLst>
      </pc:sldChg>
      <pc:sldChg chg="modNotesTx">
        <pc:chgData name="Xing Xing (ENF)" userId="109372fa-277b-461c-8ff4-6d780d3602bd" providerId="ADAL" clId="{E67E07FA-821D-4531-AC4F-BC8338618F0E}" dt="2023-11-21T03:16:29.554" v="849" actId="20577"/>
        <pc:sldMkLst>
          <pc:docMk/>
          <pc:sldMk cId="2973527395" sldId="431"/>
        </pc:sldMkLst>
      </pc:sldChg>
      <pc:sldChg chg="modNotesTx">
        <pc:chgData name="Xing Xing (ENF)" userId="109372fa-277b-461c-8ff4-6d780d3602bd" providerId="ADAL" clId="{E67E07FA-821D-4531-AC4F-BC8338618F0E}" dt="2023-11-21T03:30:32.987" v="1128" actId="20577"/>
        <pc:sldMkLst>
          <pc:docMk/>
          <pc:sldMk cId="2148231284" sldId="432"/>
        </pc:sldMkLst>
      </pc:sldChg>
      <pc:sldChg chg="modNotesTx">
        <pc:chgData name="Xing Xing (ENF)" userId="109372fa-277b-461c-8ff4-6d780d3602bd" providerId="ADAL" clId="{E67E07FA-821D-4531-AC4F-BC8338618F0E}" dt="2023-11-21T03:14:33.901" v="749" actId="20577"/>
        <pc:sldMkLst>
          <pc:docMk/>
          <pc:sldMk cId="839937290" sldId="434"/>
        </pc:sldMkLst>
      </pc:sldChg>
      <pc:sldChg chg="modNotesTx">
        <pc:chgData name="Xing Xing (ENF)" userId="109372fa-277b-461c-8ff4-6d780d3602bd" providerId="ADAL" clId="{E67E07FA-821D-4531-AC4F-BC8338618F0E}" dt="2023-11-21T03:30:46.677" v="1138" actId="20577"/>
        <pc:sldMkLst>
          <pc:docMk/>
          <pc:sldMk cId="1827633962" sldId="438"/>
        </pc:sldMkLst>
      </pc:sldChg>
      <pc:sldChg chg="modNotesTx">
        <pc:chgData name="Xing Xing (ENF)" userId="109372fa-277b-461c-8ff4-6d780d3602bd" providerId="ADAL" clId="{E67E07FA-821D-4531-AC4F-BC8338618F0E}" dt="2023-11-21T06:35:11.093" v="3049" actId="20577"/>
        <pc:sldMkLst>
          <pc:docMk/>
          <pc:sldMk cId="3692985826" sldId="439"/>
        </pc:sldMkLst>
      </pc:sldChg>
      <pc:sldChg chg="modSp mod">
        <pc:chgData name="Xing Xing (ENF)" userId="109372fa-277b-461c-8ff4-6d780d3602bd" providerId="ADAL" clId="{E67E07FA-821D-4531-AC4F-BC8338618F0E}" dt="2023-11-21T06:28:18.439" v="2944" actId="20577"/>
        <pc:sldMkLst>
          <pc:docMk/>
          <pc:sldMk cId="573184887" sldId="542"/>
        </pc:sldMkLst>
        <pc:spChg chg="mod">
          <ac:chgData name="Xing Xing (ENF)" userId="109372fa-277b-461c-8ff4-6d780d3602bd" providerId="ADAL" clId="{E67E07FA-821D-4531-AC4F-BC8338618F0E}" dt="2023-11-21T06:28:18.439" v="2944" actId="20577"/>
          <ac:spMkLst>
            <pc:docMk/>
            <pc:sldMk cId="573184887" sldId="542"/>
            <ac:spMk id="31745" creationId="{71DFD1DF-8AB0-234C-B9D4-8F1C6D7EBC02}"/>
          </ac:spMkLst>
        </pc:spChg>
      </pc:sldChg>
      <pc:sldChg chg="addSp delSp modSp new mod modClrScheme chgLayout">
        <pc:chgData name="Xing Xing (ENF)" userId="109372fa-277b-461c-8ff4-6d780d3602bd" providerId="ADAL" clId="{E67E07FA-821D-4531-AC4F-BC8338618F0E}" dt="2023-11-21T06:42:06.330" v="3051" actId="403"/>
        <pc:sldMkLst>
          <pc:docMk/>
          <pc:sldMk cId="3930599349" sldId="1181"/>
        </pc:sldMkLst>
        <pc:spChg chg="del mod ord">
          <ac:chgData name="Xing Xing (ENF)" userId="109372fa-277b-461c-8ff4-6d780d3602bd" providerId="ADAL" clId="{E67E07FA-821D-4531-AC4F-BC8338618F0E}" dt="2023-11-21T05:58:53.656" v="1843" actId="700"/>
          <ac:spMkLst>
            <pc:docMk/>
            <pc:sldMk cId="3930599349" sldId="1181"/>
            <ac:spMk id="2" creationId="{DC80CE6B-170D-45FE-7191-5361F50E9E6F}"/>
          </ac:spMkLst>
        </pc:spChg>
        <pc:spChg chg="del mod ord">
          <ac:chgData name="Xing Xing (ENF)" userId="109372fa-277b-461c-8ff4-6d780d3602bd" providerId="ADAL" clId="{E67E07FA-821D-4531-AC4F-BC8338618F0E}" dt="2023-11-21T05:58:53.656" v="1843" actId="700"/>
          <ac:spMkLst>
            <pc:docMk/>
            <pc:sldMk cId="3930599349" sldId="1181"/>
            <ac:spMk id="3" creationId="{22E106C3-FB0C-9EB5-4F20-FD337D5CC221}"/>
          </ac:spMkLst>
        </pc:spChg>
        <pc:spChg chg="add mod ord">
          <ac:chgData name="Xing Xing (ENF)" userId="109372fa-277b-461c-8ff4-6d780d3602bd" providerId="ADAL" clId="{E67E07FA-821D-4531-AC4F-BC8338618F0E}" dt="2023-11-21T06:42:06.330" v="3051" actId="403"/>
          <ac:spMkLst>
            <pc:docMk/>
            <pc:sldMk cId="3930599349" sldId="1181"/>
            <ac:spMk id="4" creationId="{68DCBE4D-CAFA-D457-3E88-00BF10A1DDC1}"/>
          </ac:spMkLst>
        </pc:spChg>
        <pc:spChg chg="add mod ord">
          <ac:chgData name="Xing Xing (ENF)" userId="109372fa-277b-461c-8ff4-6d780d3602bd" providerId="ADAL" clId="{E67E07FA-821D-4531-AC4F-BC8338618F0E}" dt="2023-11-21T06:11:11.266" v="2220" actId="14100"/>
          <ac:spMkLst>
            <pc:docMk/>
            <pc:sldMk cId="3930599349" sldId="1181"/>
            <ac:spMk id="5" creationId="{7CB94C1D-9FCA-CA8C-8DA8-444B694F711D}"/>
          </ac:spMkLst>
        </pc:spChg>
        <pc:spChg chg="add mod">
          <ac:chgData name="Xing Xing (ENF)" userId="109372fa-277b-461c-8ff4-6d780d3602bd" providerId="ADAL" clId="{E67E07FA-821D-4531-AC4F-BC8338618F0E}" dt="2023-11-21T06:11:46.167" v="2244" actId="1076"/>
          <ac:spMkLst>
            <pc:docMk/>
            <pc:sldMk cId="3930599349" sldId="1181"/>
            <ac:spMk id="10" creationId="{2E76158B-FE7B-EF6D-8EC8-1116F85F0752}"/>
          </ac:spMkLst>
        </pc:spChg>
        <pc:spChg chg="add mod">
          <ac:chgData name="Xing Xing (ENF)" userId="109372fa-277b-461c-8ff4-6d780d3602bd" providerId="ADAL" clId="{E67E07FA-821D-4531-AC4F-BC8338618F0E}" dt="2023-11-21T06:04:05.552" v="2036" actId="14100"/>
          <ac:spMkLst>
            <pc:docMk/>
            <pc:sldMk cId="3930599349" sldId="1181"/>
            <ac:spMk id="11" creationId="{7D178209-F6BB-08AA-CF51-373D0D10DA32}"/>
          </ac:spMkLst>
        </pc:spChg>
        <pc:spChg chg="add mod">
          <ac:chgData name="Xing Xing (ENF)" userId="109372fa-277b-461c-8ff4-6d780d3602bd" providerId="ADAL" clId="{E67E07FA-821D-4531-AC4F-BC8338618F0E}" dt="2023-11-21T06:10:07.559" v="2082" actId="14100"/>
          <ac:spMkLst>
            <pc:docMk/>
            <pc:sldMk cId="3930599349" sldId="1181"/>
            <ac:spMk id="12" creationId="{08076338-B651-097E-1E83-788413407407}"/>
          </ac:spMkLst>
        </pc:spChg>
        <pc:spChg chg="add mod">
          <ac:chgData name="Xing Xing (ENF)" userId="109372fa-277b-461c-8ff4-6d780d3602bd" providerId="ADAL" clId="{E67E07FA-821D-4531-AC4F-BC8338618F0E}" dt="2023-11-21T06:11:38.080" v="2242" actId="14100"/>
          <ac:spMkLst>
            <pc:docMk/>
            <pc:sldMk cId="3930599349" sldId="1181"/>
            <ac:spMk id="13" creationId="{2DE66856-DCAD-E34B-B907-0A08D02BF1D3}"/>
          </ac:spMkLst>
        </pc:spChg>
        <pc:picChg chg="add del mod">
          <ac:chgData name="Xing Xing (ENF)" userId="109372fa-277b-461c-8ff4-6d780d3602bd" providerId="ADAL" clId="{E67E07FA-821D-4531-AC4F-BC8338618F0E}" dt="2023-11-21T06:02:15.547" v="1994" actId="478"/>
          <ac:picMkLst>
            <pc:docMk/>
            <pc:sldMk cId="3930599349" sldId="1181"/>
            <ac:picMk id="7" creationId="{E2B570EC-CF8D-D4BF-76B3-2941827A116F}"/>
          </ac:picMkLst>
        </pc:picChg>
        <pc:picChg chg="add mod">
          <ac:chgData name="Xing Xing (ENF)" userId="109372fa-277b-461c-8ff4-6d780d3602bd" providerId="ADAL" clId="{E67E07FA-821D-4531-AC4F-BC8338618F0E}" dt="2023-11-21T06:03:36.477" v="1998" actId="1076"/>
          <ac:picMkLst>
            <pc:docMk/>
            <pc:sldMk cId="3930599349" sldId="1181"/>
            <ac:picMk id="9" creationId="{2895F5EE-AC68-6260-8C1F-A7D6D03B8B57}"/>
          </ac:picMkLst>
        </pc:picChg>
      </pc:sldChg>
    </pc:docChg>
  </pc:docChgLst>
  <pc:docChgLst>
    <pc:chgData name="Xing Xing (ENF)" userId="109372fa-277b-461c-8ff4-6d780d3602bd" providerId="ADAL" clId="{7C94D2DC-3431-434D-AA5C-B0236698F706}"/>
    <pc:docChg chg="custSel addSld delSld modSld modSection">
      <pc:chgData name="Xing Xing (ENF)" userId="109372fa-277b-461c-8ff4-6d780d3602bd" providerId="ADAL" clId="{7C94D2DC-3431-434D-AA5C-B0236698F706}" dt="2023-07-11T05:33:39.263" v="257" actId="20577"/>
      <pc:docMkLst>
        <pc:docMk/>
      </pc:docMkLst>
      <pc:sldChg chg="modSp mod">
        <pc:chgData name="Xing Xing (ENF)" userId="109372fa-277b-461c-8ff4-6d780d3602bd" providerId="ADAL" clId="{7C94D2DC-3431-434D-AA5C-B0236698F706}" dt="2023-07-11T05:33:39.263" v="257" actId="20577"/>
        <pc:sldMkLst>
          <pc:docMk/>
          <pc:sldMk cId="173486178" sldId="443"/>
        </pc:sldMkLst>
        <pc:spChg chg="mod">
          <ac:chgData name="Xing Xing (ENF)" userId="109372fa-277b-461c-8ff4-6d780d3602bd" providerId="ADAL" clId="{7C94D2DC-3431-434D-AA5C-B0236698F706}" dt="2023-07-11T05:33:39.263" v="257" actId="20577"/>
          <ac:spMkLst>
            <pc:docMk/>
            <pc:sldMk cId="173486178" sldId="443"/>
            <ac:spMk id="50" creationId="{53FB736C-D525-7C4A-D9DE-FA2D6E454B61}"/>
          </ac:spMkLst>
        </pc:spChg>
      </pc:sldChg>
      <pc:sldChg chg="addSp delSp modSp new del mod modClrScheme modAnim chgLayout">
        <pc:chgData name="Xing Xing (ENF)" userId="109372fa-277b-461c-8ff4-6d780d3602bd" providerId="ADAL" clId="{7C94D2DC-3431-434D-AA5C-B0236698F706}" dt="2023-07-07T02:19:28.326" v="240" actId="2696"/>
        <pc:sldMkLst>
          <pc:docMk/>
          <pc:sldMk cId="1550170657" sldId="543"/>
        </pc:sldMkLst>
        <pc:spChg chg="del mod ord">
          <ac:chgData name="Xing Xing (ENF)" userId="109372fa-277b-461c-8ff4-6d780d3602bd" providerId="ADAL" clId="{7C94D2DC-3431-434D-AA5C-B0236698F706}" dt="2023-07-07T02:15:44.448" v="1" actId="700"/>
          <ac:spMkLst>
            <pc:docMk/>
            <pc:sldMk cId="1550170657" sldId="543"/>
            <ac:spMk id="2" creationId="{9BE1B555-0C94-5704-5040-48FD72384080}"/>
          </ac:spMkLst>
        </pc:spChg>
        <pc:spChg chg="del mod ord">
          <ac:chgData name="Xing Xing (ENF)" userId="109372fa-277b-461c-8ff4-6d780d3602bd" providerId="ADAL" clId="{7C94D2DC-3431-434D-AA5C-B0236698F706}" dt="2023-07-07T02:15:44.448" v="1" actId="700"/>
          <ac:spMkLst>
            <pc:docMk/>
            <pc:sldMk cId="1550170657" sldId="543"/>
            <ac:spMk id="3" creationId="{7E4C496E-E3FA-A186-7A66-263192F96E5E}"/>
          </ac:spMkLst>
        </pc:spChg>
        <pc:spChg chg="add mod ord">
          <ac:chgData name="Xing Xing (ENF)" userId="109372fa-277b-461c-8ff4-6d780d3602bd" providerId="ADAL" clId="{7C94D2DC-3431-434D-AA5C-B0236698F706}" dt="2023-07-07T02:15:44.448" v="1" actId="700"/>
          <ac:spMkLst>
            <pc:docMk/>
            <pc:sldMk cId="1550170657" sldId="543"/>
            <ac:spMk id="4" creationId="{0E6DCB40-C917-5850-6AE2-60B44F0A03EA}"/>
          </ac:spMkLst>
        </pc:spChg>
        <pc:spChg chg="add del mod ord">
          <ac:chgData name="Xing Xing (ENF)" userId="109372fa-277b-461c-8ff4-6d780d3602bd" providerId="ADAL" clId="{7C94D2DC-3431-434D-AA5C-B0236698F706}" dt="2023-07-07T02:15:46.442" v="2" actId="478"/>
          <ac:spMkLst>
            <pc:docMk/>
            <pc:sldMk cId="1550170657" sldId="543"/>
            <ac:spMk id="5" creationId="{FED8DF65-07B6-2D0A-9FA8-2B90087412D8}"/>
          </ac:spMkLst>
        </pc:spChg>
        <pc:spChg chg="add mod">
          <ac:chgData name="Xing Xing (ENF)" userId="109372fa-277b-461c-8ff4-6d780d3602bd" providerId="ADAL" clId="{7C94D2DC-3431-434D-AA5C-B0236698F706}" dt="2023-07-07T02:19:11.777" v="239" actId="20577"/>
          <ac:spMkLst>
            <pc:docMk/>
            <pc:sldMk cId="1550170657" sldId="543"/>
            <ac:spMk id="7" creationId="{B770D5D0-7725-0D1D-AC4F-0644689DAF46}"/>
          </ac:spMkLst>
        </pc:spChg>
        <pc:picChg chg="add mod">
          <ac:chgData name="Xing Xing (ENF)" userId="109372fa-277b-461c-8ff4-6d780d3602bd" providerId="ADAL" clId="{7C94D2DC-3431-434D-AA5C-B0236698F706}" dt="2023-07-07T02:16:05.452" v="4" actId="1076"/>
          <ac:picMkLst>
            <pc:docMk/>
            <pc:sldMk cId="1550170657" sldId="543"/>
            <ac:picMk id="6" creationId="{E9740714-91FF-97AD-E096-81F351946EFA}"/>
          </ac:picMkLst>
        </pc:picChg>
      </pc:sldChg>
    </pc:docChg>
  </pc:docChgLst>
  <pc:docChgLst>
    <pc:chgData name="Xing Xing (ENF)" userId="109372fa-277b-461c-8ff4-6d780d3602bd" providerId="ADAL" clId="{32C8425E-1ABD-43D6-8E28-B11D477340DF}"/>
    <pc:docChg chg="undo custSel addSld delSld modSld modSection">
      <pc:chgData name="Xing Xing (ENF)" userId="109372fa-277b-461c-8ff4-6d780d3602bd" providerId="ADAL" clId="{32C8425E-1ABD-43D6-8E28-B11D477340DF}" dt="2023-07-04T03:19:13.504" v="295" actId="2696"/>
      <pc:docMkLst>
        <pc:docMk/>
      </pc:docMkLst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2100238922" sldId="351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1877463698" sldId="353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1921601012" sldId="360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4249542399" sldId="368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200726145" sldId="377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1075471417" sldId="378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373506877" sldId="379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4288792346" sldId="380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2300473593" sldId="381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1876105806" sldId="382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3717427652" sldId="386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623410496" sldId="387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1301203556" sldId="390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1841872753" sldId="392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235953280" sldId="393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4128126300" sldId="394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3586401492" sldId="395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557687141" sldId="396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1865000275" sldId="397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2669431304" sldId="398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80340213" sldId="399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938720201" sldId="400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3218522273" sldId="401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4057143215" sldId="402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1663334577" sldId="403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205071221" sldId="404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3321159022" sldId="405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2721611181" sldId="406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4104416056" sldId="407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3123061872" sldId="409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893283352" sldId="410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36954125" sldId="413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508832465" sldId="414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3703797853" sldId="419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2567415079" sldId="420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1154395366" sldId="422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2531342497" sldId="426"/>
        </pc:sldMkLst>
      </pc:sldChg>
      <pc:sldChg chg="addSp delSp modSp mod">
        <pc:chgData name="Xing Xing (ENF)" userId="109372fa-277b-461c-8ff4-6d780d3602bd" providerId="ADAL" clId="{32C8425E-1ABD-43D6-8E28-B11D477340DF}" dt="2023-07-03T08:51:21.229" v="94" actId="20577"/>
        <pc:sldMkLst>
          <pc:docMk/>
          <pc:sldMk cId="2259400198" sldId="429"/>
        </pc:sldMkLst>
        <pc:spChg chg="mod">
          <ac:chgData name="Xing Xing (ENF)" userId="109372fa-277b-461c-8ff4-6d780d3602bd" providerId="ADAL" clId="{32C8425E-1ABD-43D6-8E28-B11D477340DF}" dt="2023-07-03T08:51:21.229" v="94" actId="20577"/>
          <ac:spMkLst>
            <pc:docMk/>
            <pc:sldMk cId="2259400198" sldId="429"/>
            <ac:spMk id="5" creationId="{013787EF-8E4A-1665-5AB6-2F6AB2DC2AC7}"/>
          </ac:spMkLst>
        </pc:spChg>
        <pc:spChg chg="mod">
          <ac:chgData name="Xing Xing (ENF)" userId="109372fa-277b-461c-8ff4-6d780d3602bd" providerId="ADAL" clId="{32C8425E-1ABD-43D6-8E28-B11D477340DF}" dt="2023-07-03T08:50:55.765" v="64" actId="20577"/>
          <ac:spMkLst>
            <pc:docMk/>
            <pc:sldMk cId="2259400198" sldId="429"/>
            <ac:spMk id="18" creationId="{7F98542A-5760-0831-4EA7-088E9BD9B1F7}"/>
          </ac:spMkLst>
        </pc:spChg>
        <pc:picChg chg="add mod">
          <ac:chgData name="Xing Xing (ENF)" userId="109372fa-277b-461c-8ff4-6d780d3602bd" providerId="ADAL" clId="{32C8425E-1ABD-43D6-8E28-B11D477340DF}" dt="2023-07-03T08:50:33.508" v="43" actId="1076"/>
          <ac:picMkLst>
            <pc:docMk/>
            <pc:sldMk cId="2259400198" sldId="429"/>
            <ac:picMk id="6" creationId="{95900553-2166-D9F6-CC89-65AFD1284AC8}"/>
          </ac:picMkLst>
        </pc:picChg>
        <pc:picChg chg="del">
          <ac:chgData name="Xing Xing (ENF)" userId="109372fa-277b-461c-8ff4-6d780d3602bd" providerId="ADAL" clId="{32C8425E-1ABD-43D6-8E28-B11D477340DF}" dt="2023-07-03T08:50:27.527" v="41" actId="478"/>
          <ac:picMkLst>
            <pc:docMk/>
            <pc:sldMk cId="2259400198" sldId="429"/>
            <ac:picMk id="22" creationId="{5B4EA707-1A5B-2825-80B6-421D86FFFA5E}"/>
          </ac:picMkLst>
        </pc:picChg>
      </pc:sldChg>
      <pc:sldChg chg="addSp delSp modSp mod">
        <pc:chgData name="Xing Xing (ENF)" userId="109372fa-277b-461c-8ff4-6d780d3602bd" providerId="ADAL" clId="{32C8425E-1ABD-43D6-8E28-B11D477340DF}" dt="2023-07-03T08:52:44.594" v="124" actId="478"/>
        <pc:sldMkLst>
          <pc:docMk/>
          <pc:sldMk cId="2973527395" sldId="431"/>
        </pc:sldMkLst>
        <pc:spChg chg="mod">
          <ac:chgData name="Xing Xing (ENF)" userId="109372fa-277b-461c-8ff4-6d780d3602bd" providerId="ADAL" clId="{32C8425E-1ABD-43D6-8E28-B11D477340DF}" dt="2023-07-03T08:49:00.557" v="34"/>
          <ac:spMkLst>
            <pc:docMk/>
            <pc:sldMk cId="2973527395" sldId="431"/>
            <ac:spMk id="4" creationId="{4687B8F2-FDAF-AFFC-FA02-08970023398E}"/>
          </ac:spMkLst>
        </pc:spChg>
        <pc:spChg chg="mod">
          <ac:chgData name="Xing Xing (ENF)" userId="109372fa-277b-461c-8ff4-6d780d3602bd" providerId="ADAL" clId="{32C8425E-1ABD-43D6-8E28-B11D477340DF}" dt="2023-07-03T08:51:31.631" v="105" actId="20577"/>
          <ac:spMkLst>
            <pc:docMk/>
            <pc:sldMk cId="2973527395" sldId="431"/>
            <ac:spMk id="5" creationId="{38B03B30-8A4F-2B7D-E621-FE50A5840041}"/>
          </ac:spMkLst>
        </pc:spChg>
        <pc:spChg chg="add del mod">
          <ac:chgData name="Xing Xing (ENF)" userId="109372fa-277b-461c-8ff4-6d780d3602bd" providerId="ADAL" clId="{32C8425E-1ABD-43D6-8E28-B11D477340DF}" dt="2023-07-03T08:52:44.594" v="124" actId="478"/>
          <ac:spMkLst>
            <pc:docMk/>
            <pc:sldMk cId="2973527395" sldId="431"/>
            <ac:spMk id="8" creationId="{4799B933-A904-3040-9B1B-9F244684FD0F}"/>
          </ac:spMkLst>
        </pc:spChg>
        <pc:spChg chg="del">
          <ac:chgData name="Xing Xing (ENF)" userId="109372fa-277b-461c-8ff4-6d780d3602bd" providerId="ADAL" clId="{32C8425E-1ABD-43D6-8E28-B11D477340DF}" dt="2023-07-03T08:51:56.189" v="112" actId="478"/>
          <ac:spMkLst>
            <pc:docMk/>
            <pc:sldMk cId="2973527395" sldId="431"/>
            <ac:spMk id="26" creationId="{DBC16AE9-884F-270E-181A-33454939A5AD}"/>
          </ac:spMkLst>
        </pc:spChg>
        <pc:picChg chg="add del mod">
          <ac:chgData name="Xing Xing (ENF)" userId="109372fa-277b-461c-8ff4-6d780d3602bd" providerId="ADAL" clId="{32C8425E-1ABD-43D6-8E28-B11D477340DF}" dt="2023-07-03T08:51:47.415" v="110" actId="478"/>
          <ac:picMkLst>
            <pc:docMk/>
            <pc:sldMk cId="2973527395" sldId="431"/>
            <ac:picMk id="6" creationId="{DC7B1759-5A7D-84E5-486E-A119C472B314}"/>
          </ac:picMkLst>
        </pc:picChg>
        <pc:picChg chg="add mod">
          <ac:chgData name="Xing Xing (ENF)" userId="109372fa-277b-461c-8ff4-6d780d3602bd" providerId="ADAL" clId="{32C8425E-1ABD-43D6-8E28-B11D477340DF}" dt="2023-07-03T08:51:47.653" v="111"/>
          <ac:picMkLst>
            <pc:docMk/>
            <pc:sldMk cId="2973527395" sldId="431"/>
            <ac:picMk id="7" creationId="{2A24C9B9-0931-86AF-4511-2C8371257DCE}"/>
          </ac:picMkLst>
        </pc:picChg>
        <pc:picChg chg="mod">
          <ac:chgData name="Xing Xing (ENF)" userId="109372fa-277b-461c-8ff4-6d780d3602bd" providerId="ADAL" clId="{32C8425E-1ABD-43D6-8E28-B11D477340DF}" dt="2023-07-03T08:51:40.683" v="108" actId="1076"/>
          <ac:picMkLst>
            <pc:docMk/>
            <pc:sldMk cId="2973527395" sldId="431"/>
            <ac:picMk id="17" creationId="{E369F14E-98B1-3A2B-463B-5A391D005AD8}"/>
          </ac:picMkLst>
        </pc:picChg>
        <pc:picChg chg="del">
          <ac:chgData name="Xing Xing (ENF)" userId="109372fa-277b-461c-8ff4-6d780d3602bd" providerId="ADAL" clId="{32C8425E-1ABD-43D6-8E28-B11D477340DF}" dt="2023-07-03T08:51:34.381" v="106" actId="478"/>
          <ac:picMkLst>
            <pc:docMk/>
            <pc:sldMk cId="2973527395" sldId="431"/>
            <ac:picMk id="28" creationId="{D7CDB1BB-4E51-3AF1-61CC-4E12493055DB}"/>
          </ac:picMkLst>
        </pc:picChg>
      </pc:sldChg>
      <pc:sldChg chg="modSp mod">
        <pc:chgData name="Xing Xing (ENF)" userId="109372fa-277b-461c-8ff4-6d780d3602bd" providerId="ADAL" clId="{32C8425E-1ABD-43D6-8E28-B11D477340DF}" dt="2023-07-03T08:52:28.169" v="122" actId="20577"/>
        <pc:sldMkLst>
          <pc:docMk/>
          <pc:sldMk cId="2148231284" sldId="432"/>
        </pc:sldMkLst>
        <pc:spChg chg="mod">
          <ac:chgData name="Xing Xing (ENF)" userId="109372fa-277b-461c-8ff4-6d780d3602bd" providerId="ADAL" clId="{32C8425E-1ABD-43D6-8E28-B11D477340DF}" dt="2023-07-03T08:49:03.030" v="35"/>
          <ac:spMkLst>
            <pc:docMk/>
            <pc:sldMk cId="2148231284" sldId="432"/>
            <ac:spMk id="4" creationId="{A8501A04-1090-8B56-CC9D-49783D205D6D}"/>
          </ac:spMkLst>
        </pc:spChg>
        <pc:spChg chg="mod">
          <ac:chgData name="Xing Xing (ENF)" userId="109372fa-277b-461c-8ff4-6d780d3602bd" providerId="ADAL" clId="{32C8425E-1ABD-43D6-8E28-B11D477340DF}" dt="2023-07-03T08:52:07.273" v="114"/>
          <ac:spMkLst>
            <pc:docMk/>
            <pc:sldMk cId="2148231284" sldId="432"/>
            <ac:spMk id="19" creationId="{ED4DABD6-EA29-3265-8220-C960E9E2B996}"/>
          </ac:spMkLst>
        </pc:spChg>
        <pc:spChg chg="mod">
          <ac:chgData name="Xing Xing (ENF)" userId="109372fa-277b-461c-8ff4-6d780d3602bd" providerId="ADAL" clId="{32C8425E-1ABD-43D6-8E28-B11D477340DF}" dt="2023-07-03T08:52:28.169" v="122" actId="20577"/>
          <ac:spMkLst>
            <pc:docMk/>
            <pc:sldMk cId="2148231284" sldId="432"/>
            <ac:spMk id="21" creationId="{33D18DE6-16D2-C4C7-77B7-E76FA1A7C18B}"/>
          </ac:spMkLst>
        </pc:spChg>
      </pc:sldChg>
      <pc:sldChg chg="addSp modSp mod">
        <pc:chgData name="Xing Xing (ENF)" userId="109372fa-277b-461c-8ff4-6d780d3602bd" providerId="ADAL" clId="{32C8425E-1ABD-43D6-8E28-B11D477340DF}" dt="2023-07-03T08:52:48.512" v="125"/>
        <pc:sldMkLst>
          <pc:docMk/>
          <pc:sldMk cId="839937290" sldId="434"/>
        </pc:sldMkLst>
        <pc:spChg chg="mod">
          <ac:chgData name="Xing Xing (ENF)" userId="109372fa-277b-461c-8ff4-6d780d3602bd" providerId="ADAL" clId="{32C8425E-1ABD-43D6-8E28-B11D477340DF}" dt="2023-07-03T08:49:05.111" v="36"/>
          <ac:spMkLst>
            <pc:docMk/>
            <pc:sldMk cId="839937290" sldId="434"/>
            <ac:spMk id="4" creationId="{82FAA89E-5CE0-CCAA-3726-88D73AF87E5D}"/>
          </ac:spMkLst>
        </pc:spChg>
        <pc:spChg chg="mod">
          <ac:chgData name="Xing Xing (ENF)" userId="109372fa-277b-461c-8ff4-6d780d3602bd" providerId="ADAL" clId="{32C8425E-1ABD-43D6-8E28-B11D477340DF}" dt="2023-07-03T08:48:40.612" v="33" actId="20577"/>
          <ac:spMkLst>
            <pc:docMk/>
            <pc:sldMk cId="839937290" sldId="434"/>
            <ac:spMk id="5" creationId="{6F402687-69BE-CEDF-63D7-32112CF4C6E5}"/>
          </ac:spMkLst>
        </pc:spChg>
        <pc:spChg chg="add mod">
          <ac:chgData name="Xing Xing (ENF)" userId="109372fa-277b-461c-8ff4-6d780d3602bd" providerId="ADAL" clId="{32C8425E-1ABD-43D6-8E28-B11D477340DF}" dt="2023-07-03T08:52:48.512" v="125"/>
          <ac:spMkLst>
            <pc:docMk/>
            <pc:sldMk cId="839937290" sldId="434"/>
            <ac:spMk id="11" creationId="{6F4E1CD1-B5DC-F235-8E64-2142688D07A2}"/>
          </ac:spMkLst>
        </pc:spChg>
      </pc:sldChg>
      <pc:sldChg chg="addSp delSp modSp mod modAnim">
        <pc:chgData name="Xing Xing (ENF)" userId="109372fa-277b-461c-8ff4-6d780d3602bd" providerId="ADAL" clId="{32C8425E-1ABD-43D6-8E28-B11D477340DF}" dt="2023-07-03T08:56:17.156" v="163"/>
        <pc:sldMkLst>
          <pc:docMk/>
          <pc:sldMk cId="1827633962" sldId="438"/>
        </pc:sldMkLst>
        <pc:spChg chg="mod">
          <ac:chgData name="Xing Xing (ENF)" userId="109372fa-277b-461c-8ff4-6d780d3602bd" providerId="ADAL" clId="{32C8425E-1ABD-43D6-8E28-B11D477340DF}" dt="2023-07-03T08:49:06.995" v="37"/>
          <ac:spMkLst>
            <pc:docMk/>
            <pc:sldMk cId="1827633962" sldId="438"/>
            <ac:spMk id="4" creationId="{2C1516AF-9507-6653-598B-6AD9F93D148A}"/>
          </ac:spMkLst>
        </pc:spChg>
        <pc:spChg chg="del">
          <ac:chgData name="Xing Xing (ENF)" userId="109372fa-277b-461c-8ff4-6d780d3602bd" providerId="ADAL" clId="{32C8425E-1ABD-43D6-8E28-B11D477340DF}" dt="2023-07-03T08:53:31.947" v="134" actId="478"/>
          <ac:spMkLst>
            <pc:docMk/>
            <pc:sldMk cId="1827633962" sldId="438"/>
            <ac:spMk id="5" creationId="{AA9C25D7-9FC3-D1DF-5B24-697A558D658E}"/>
          </ac:spMkLst>
        </pc:spChg>
        <pc:spChg chg="ord">
          <ac:chgData name="Xing Xing (ENF)" userId="109372fa-277b-461c-8ff4-6d780d3602bd" providerId="ADAL" clId="{32C8425E-1ABD-43D6-8E28-B11D477340DF}" dt="2023-07-03T08:56:06.657" v="161" actId="166"/>
          <ac:spMkLst>
            <pc:docMk/>
            <pc:sldMk cId="1827633962" sldId="438"/>
            <ac:spMk id="6" creationId="{CF9CD471-CF06-98B9-07A3-06220A931F47}"/>
          </ac:spMkLst>
        </pc:spChg>
        <pc:spChg chg="add del mod">
          <ac:chgData name="Xing Xing (ENF)" userId="109372fa-277b-461c-8ff4-6d780d3602bd" providerId="ADAL" clId="{32C8425E-1ABD-43D6-8E28-B11D477340DF}" dt="2023-07-03T08:53:15.278" v="131" actId="478"/>
          <ac:spMkLst>
            <pc:docMk/>
            <pc:sldMk cId="1827633962" sldId="438"/>
            <ac:spMk id="13" creationId="{E69460FE-5BA5-7835-8615-2783285A2A76}"/>
          </ac:spMkLst>
        </pc:spChg>
        <pc:spChg chg="add del mod">
          <ac:chgData name="Xing Xing (ENF)" userId="109372fa-277b-461c-8ff4-6d780d3602bd" providerId="ADAL" clId="{32C8425E-1ABD-43D6-8E28-B11D477340DF}" dt="2023-07-03T08:53:29.444" v="133"/>
          <ac:spMkLst>
            <pc:docMk/>
            <pc:sldMk cId="1827633962" sldId="438"/>
            <ac:spMk id="14" creationId="{8A101264-4CE0-1D0F-E211-6E80B39166F6}"/>
          </ac:spMkLst>
        </pc:spChg>
        <pc:spChg chg="add del mod">
          <ac:chgData name="Xing Xing (ENF)" userId="109372fa-277b-461c-8ff4-6d780d3602bd" providerId="ADAL" clId="{32C8425E-1ABD-43D6-8E28-B11D477340DF}" dt="2023-07-03T08:53:34.623" v="135" actId="478"/>
          <ac:spMkLst>
            <pc:docMk/>
            <pc:sldMk cId="1827633962" sldId="438"/>
            <ac:spMk id="22" creationId="{98973BF9-914E-B501-D925-DEB8A67DBE87}"/>
          </ac:spMkLst>
        </pc:spChg>
        <pc:spChg chg="add mod">
          <ac:chgData name="Xing Xing (ENF)" userId="109372fa-277b-461c-8ff4-6d780d3602bd" providerId="ADAL" clId="{32C8425E-1ABD-43D6-8E28-B11D477340DF}" dt="2023-07-03T08:54:07.196" v="144" actId="1076"/>
          <ac:spMkLst>
            <pc:docMk/>
            <pc:sldMk cId="1827633962" sldId="438"/>
            <ac:spMk id="23" creationId="{BBBEDFEF-D9BC-C25C-C24E-78AC08463FAA}"/>
          </ac:spMkLst>
        </pc:spChg>
        <pc:spChg chg="ord">
          <ac:chgData name="Xing Xing (ENF)" userId="109372fa-277b-461c-8ff4-6d780d3602bd" providerId="ADAL" clId="{32C8425E-1ABD-43D6-8E28-B11D477340DF}" dt="2023-07-03T08:56:01.891" v="159" actId="166"/>
          <ac:spMkLst>
            <pc:docMk/>
            <pc:sldMk cId="1827633962" sldId="438"/>
            <ac:spMk id="24" creationId="{ED3635C5-14F7-5F76-5DD5-9D54C37610EF}"/>
          </ac:spMkLst>
        </pc:spChg>
        <pc:spChg chg="ord">
          <ac:chgData name="Xing Xing (ENF)" userId="109372fa-277b-461c-8ff4-6d780d3602bd" providerId="ADAL" clId="{32C8425E-1ABD-43D6-8E28-B11D477340DF}" dt="2023-07-03T08:56:04.570" v="160" actId="166"/>
          <ac:spMkLst>
            <pc:docMk/>
            <pc:sldMk cId="1827633962" sldId="438"/>
            <ac:spMk id="29" creationId="{A5FBA8D8-F379-B5CB-A2D3-8C7AD89A066F}"/>
          </ac:spMkLst>
        </pc:spChg>
        <pc:spChg chg="mod">
          <ac:chgData name="Xing Xing (ENF)" userId="109372fa-277b-461c-8ff4-6d780d3602bd" providerId="ADAL" clId="{32C8425E-1ABD-43D6-8E28-B11D477340DF}" dt="2023-07-03T08:54:10.291" v="145" actId="1076"/>
          <ac:spMkLst>
            <pc:docMk/>
            <pc:sldMk cId="1827633962" sldId="438"/>
            <ac:spMk id="85" creationId="{945D22F2-EF77-A486-9726-CC16A0F383FB}"/>
          </ac:spMkLst>
        </pc:spChg>
        <pc:grpChg chg="add mod">
          <ac:chgData name="Xing Xing (ENF)" userId="109372fa-277b-461c-8ff4-6d780d3602bd" providerId="ADAL" clId="{32C8425E-1ABD-43D6-8E28-B11D477340DF}" dt="2023-07-03T08:55:21.598" v="150" actId="164"/>
          <ac:grpSpMkLst>
            <pc:docMk/>
            <pc:sldMk cId="1827633962" sldId="438"/>
            <ac:grpSpMk id="25" creationId="{B956154C-3FCB-4AA2-C392-C7CC817238D2}"/>
          </ac:grpSpMkLst>
        </pc:grpChg>
        <pc:grpChg chg="add mod">
          <ac:chgData name="Xing Xing (ENF)" userId="109372fa-277b-461c-8ff4-6d780d3602bd" providerId="ADAL" clId="{32C8425E-1ABD-43D6-8E28-B11D477340DF}" dt="2023-07-03T08:55:42.410" v="154" actId="164"/>
          <ac:grpSpMkLst>
            <pc:docMk/>
            <pc:sldMk cId="1827633962" sldId="438"/>
            <ac:grpSpMk id="26" creationId="{B64A03A1-9721-B3AA-3B04-1B3117AF1CAF}"/>
          </ac:grpSpMkLst>
        </pc:grpChg>
        <pc:grpChg chg="del mod">
          <ac:chgData name="Xing Xing (ENF)" userId="109372fa-277b-461c-8ff4-6d780d3602bd" providerId="ADAL" clId="{32C8425E-1ABD-43D6-8E28-B11D477340DF}" dt="2023-07-03T08:55:10.645" v="149" actId="165"/>
          <ac:grpSpMkLst>
            <pc:docMk/>
            <pc:sldMk cId="1827633962" sldId="438"/>
            <ac:grpSpMk id="67" creationId="{686DBCBA-DD26-B000-D089-F42ADC9C41D6}"/>
          </ac:grpSpMkLst>
        </pc:grpChg>
        <pc:grpChg chg="mod">
          <ac:chgData name="Xing Xing (ENF)" userId="109372fa-277b-461c-8ff4-6d780d3602bd" providerId="ADAL" clId="{32C8425E-1ABD-43D6-8E28-B11D477340DF}" dt="2023-07-03T08:55:42.410" v="154" actId="164"/>
          <ac:grpSpMkLst>
            <pc:docMk/>
            <pc:sldMk cId="1827633962" sldId="438"/>
            <ac:grpSpMk id="68" creationId="{4AA1990C-0281-6DA7-5E93-A5C1E5C0713E}"/>
          </ac:grpSpMkLst>
        </pc:grpChg>
        <pc:picChg chg="mod topLvl">
          <ac:chgData name="Xing Xing (ENF)" userId="109372fa-277b-461c-8ff4-6d780d3602bd" providerId="ADAL" clId="{32C8425E-1ABD-43D6-8E28-B11D477340DF}" dt="2023-07-03T08:55:21.598" v="150" actId="164"/>
          <ac:picMkLst>
            <pc:docMk/>
            <pc:sldMk cId="1827633962" sldId="438"/>
            <ac:picMk id="16" creationId="{554479FB-8141-9196-D2C7-8F74F42E1607}"/>
          </ac:picMkLst>
        </pc:picChg>
        <pc:cxnChg chg="mod topLvl">
          <ac:chgData name="Xing Xing (ENF)" userId="109372fa-277b-461c-8ff4-6d780d3602bd" providerId="ADAL" clId="{32C8425E-1ABD-43D6-8E28-B11D477340DF}" dt="2023-07-03T08:55:21.598" v="150" actId="164"/>
          <ac:cxnSpMkLst>
            <pc:docMk/>
            <pc:sldMk cId="1827633962" sldId="438"/>
            <ac:cxnSpMk id="7" creationId="{EA29AE58-86D9-EF46-E971-A859E785AA3C}"/>
          </ac:cxnSpMkLst>
        </pc:cxnChg>
        <pc:cxnChg chg="mod topLvl">
          <ac:chgData name="Xing Xing (ENF)" userId="109372fa-277b-461c-8ff4-6d780d3602bd" providerId="ADAL" clId="{32C8425E-1ABD-43D6-8E28-B11D477340DF}" dt="2023-07-03T08:55:21.598" v="150" actId="164"/>
          <ac:cxnSpMkLst>
            <pc:docMk/>
            <pc:sldMk cId="1827633962" sldId="438"/>
            <ac:cxnSpMk id="9" creationId="{3E2BC4A2-E9E2-2362-5C80-AAA5A435867B}"/>
          </ac:cxnSpMkLst>
        </pc:cxnChg>
        <pc:cxnChg chg="mod topLvl">
          <ac:chgData name="Xing Xing (ENF)" userId="109372fa-277b-461c-8ff4-6d780d3602bd" providerId="ADAL" clId="{32C8425E-1ABD-43D6-8E28-B11D477340DF}" dt="2023-07-03T08:55:21.598" v="150" actId="164"/>
          <ac:cxnSpMkLst>
            <pc:docMk/>
            <pc:sldMk cId="1827633962" sldId="438"/>
            <ac:cxnSpMk id="10" creationId="{65AEF116-2F42-DC38-FC27-2282FFD60EF8}"/>
          </ac:cxnSpMkLst>
        </pc:cxnChg>
        <pc:cxnChg chg="mod topLvl">
          <ac:chgData name="Xing Xing (ENF)" userId="109372fa-277b-461c-8ff4-6d780d3602bd" providerId="ADAL" clId="{32C8425E-1ABD-43D6-8E28-B11D477340DF}" dt="2023-07-03T08:55:21.598" v="150" actId="164"/>
          <ac:cxnSpMkLst>
            <pc:docMk/>
            <pc:sldMk cId="1827633962" sldId="438"/>
            <ac:cxnSpMk id="32" creationId="{102CCB5E-B15D-285F-EB4E-D7A2DD56A53B}"/>
          </ac:cxnSpMkLst>
        </pc:cxnChg>
        <pc:cxnChg chg="mod topLvl">
          <ac:chgData name="Xing Xing (ENF)" userId="109372fa-277b-461c-8ff4-6d780d3602bd" providerId="ADAL" clId="{32C8425E-1ABD-43D6-8E28-B11D477340DF}" dt="2023-07-03T08:55:21.598" v="150" actId="164"/>
          <ac:cxnSpMkLst>
            <pc:docMk/>
            <pc:sldMk cId="1827633962" sldId="438"/>
            <ac:cxnSpMk id="33" creationId="{9AC32006-97ED-352B-59EC-7C6E720AE866}"/>
          </ac:cxnSpMkLst>
        </pc:cxnChg>
        <pc:cxnChg chg="mod topLvl">
          <ac:chgData name="Xing Xing (ENF)" userId="109372fa-277b-461c-8ff4-6d780d3602bd" providerId="ADAL" clId="{32C8425E-1ABD-43D6-8E28-B11D477340DF}" dt="2023-07-03T08:55:21.598" v="150" actId="164"/>
          <ac:cxnSpMkLst>
            <pc:docMk/>
            <pc:sldMk cId="1827633962" sldId="438"/>
            <ac:cxnSpMk id="34" creationId="{DDFD8451-3923-A36F-BA74-FF92BB28858C}"/>
          </ac:cxnSpMkLst>
        </pc:cxnChg>
        <pc:cxnChg chg="mod topLvl">
          <ac:chgData name="Xing Xing (ENF)" userId="109372fa-277b-461c-8ff4-6d780d3602bd" providerId="ADAL" clId="{32C8425E-1ABD-43D6-8E28-B11D477340DF}" dt="2023-07-03T08:55:42.410" v="154" actId="164"/>
          <ac:cxnSpMkLst>
            <pc:docMk/>
            <pc:sldMk cId="1827633962" sldId="438"/>
            <ac:cxnSpMk id="35" creationId="{A73A8364-6F29-708B-4610-242E193CAF32}"/>
          </ac:cxnSpMkLst>
        </pc:cxnChg>
        <pc:cxnChg chg="mod topLvl">
          <ac:chgData name="Xing Xing (ENF)" userId="109372fa-277b-461c-8ff4-6d780d3602bd" providerId="ADAL" clId="{32C8425E-1ABD-43D6-8E28-B11D477340DF}" dt="2023-07-03T08:55:42.410" v="154" actId="164"/>
          <ac:cxnSpMkLst>
            <pc:docMk/>
            <pc:sldMk cId="1827633962" sldId="438"/>
            <ac:cxnSpMk id="36" creationId="{2A24278D-83FB-96D1-07CF-B076C2501FC5}"/>
          </ac:cxnSpMkLst>
        </pc:cxnChg>
        <pc:cxnChg chg="mod topLvl">
          <ac:chgData name="Xing Xing (ENF)" userId="109372fa-277b-461c-8ff4-6d780d3602bd" providerId="ADAL" clId="{32C8425E-1ABD-43D6-8E28-B11D477340DF}" dt="2023-07-03T08:55:21.598" v="150" actId="164"/>
          <ac:cxnSpMkLst>
            <pc:docMk/>
            <pc:sldMk cId="1827633962" sldId="438"/>
            <ac:cxnSpMk id="37" creationId="{CECCAD58-FFF0-FF79-71C1-437161740866}"/>
          </ac:cxnSpMkLst>
        </pc:cxnChg>
      </pc:sldChg>
      <pc:sldChg chg="addSp delSp modSp mod">
        <pc:chgData name="Xing Xing (ENF)" userId="109372fa-277b-461c-8ff4-6d780d3602bd" providerId="ADAL" clId="{32C8425E-1ABD-43D6-8E28-B11D477340DF}" dt="2023-07-03T09:28:33.410" v="263" actId="1076"/>
        <pc:sldMkLst>
          <pc:docMk/>
          <pc:sldMk cId="3692985826" sldId="439"/>
        </pc:sldMkLst>
        <pc:spChg chg="mod">
          <ac:chgData name="Xing Xing (ENF)" userId="109372fa-277b-461c-8ff4-6d780d3602bd" providerId="ADAL" clId="{32C8425E-1ABD-43D6-8E28-B11D477340DF}" dt="2023-07-03T08:49:10.170" v="38"/>
          <ac:spMkLst>
            <pc:docMk/>
            <pc:sldMk cId="3692985826" sldId="439"/>
            <ac:spMk id="4" creationId="{63300F12-9236-06EA-87EB-D6FA7EBCD253}"/>
          </ac:spMkLst>
        </pc:spChg>
        <pc:spChg chg="del">
          <ac:chgData name="Xing Xing (ENF)" userId="109372fa-277b-461c-8ff4-6d780d3602bd" providerId="ADAL" clId="{32C8425E-1ABD-43D6-8E28-B11D477340DF}" dt="2023-07-03T09:10:43.900" v="261" actId="478"/>
          <ac:spMkLst>
            <pc:docMk/>
            <pc:sldMk cId="3692985826" sldId="439"/>
            <ac:spMk id="5" creationId="{5DBE887B-0682-D310-77C6-142C394263A6}"/>
          </ac:spMkLst>
        </pc:spChg>
        <pc:spChg chg="mod">
          <ac:chgData name="Xing Xing (ENF)" userId="109372fa-277b-461c-8ff4-6d780d3602bd" providerId="ADAL" clId="{32C8425E-1ABD-43D6-8E28-B11D477340DF}" dt="2023-07-03T09:28:33.410" v="263" actId="1076"/>
          <ac:spMkLst>
            <pc:docMk/>
            <pc:sldMk cId="3692985826" sldId="439"/>
            <ac:spMk id="10" creationId="{14699A52-E73C-31BC-A3C2-0BAE146CA7E0}"/>
          </ac:spMkLst>
        </pc:spChg>
        <pc:spChg chg="mod">
          <ac:chgData name="Xing Xing (ENF)" userId="109372fa-277b-461c-8ff4-6d780d3602bd" providerId="ADAL" clId="{32C8425E-1ABD-43D6-8E28-B11D477340DF}" dt="2023-07-03T09:10:55.866" v="262" actId="1076"/>
          <ac:spMkLst>
            <pc:docMk/>
            <pc:sldMk cId="3692985826" sldId="439"/>
            <ac:spMk id="11" creationId="{3F2EFEF1-9F34-9E1B-CF8E-CEE1D8CF0714}"/>
          </ac:spMkLst>
        </pc:spChg>
        <pc:spChg chg="add mod">
          <ac:chgData name="Xing Xing (ENF)" userId="109372fa-277b-461c-8ff4-6d780d3602bd" providerId="ADAL" clId="{32C8425E-1ABD-43D6-8E28-B11D477340DF}" dt="2023-07-03T09:10:55.866" v="262" actId="1076"/>
          <ac:spMkLst>
            <pc:docMk/>
            <pc:sldMk cId="3692985826" sldId="439"/>
            <ac:spMk id="14" creationId="{10C851C5-50DD-44F9-9B55-7C4CD0B2679A}"/>
          </ac:spMkLst>
        </pc:spChg>
        <pc:spChg chg="add mod">
          <ac:chgData name="Xing Xing (ENF)" userId="109372fa-277b-461c-8ff4-6d780d3602bd" providerId="ADAL" clId="{32C8425E-1ABD-43D6-8E28-B11D477340DF}" dt="2023-07-03T09:10:55.866" v="262" actId="1076"/>
          <ac:spMkLst>
            <pc:docMk/>
            <pc:sldMk cId="3692985826" sldId="439"/>
            <ac:spMk id="15" creationId="{A3DB8B5D-2647-5D26-6C3E-6C84E4C4302C}"/>
          </ac:spMkLst>
        </pc:spChg>
        <pc:picChg chg="add mod">
          <ac:chgData name="Xing Xing (ENF)" userId="109372fa-277b-461c-8ff4-6d780d3602bd" providerId="ADAL" clId="{32C8425E-1ABD-43D6-8E28-B11D477340DF}" dt="2023-07-03T09:10:55.866" v="262" actId="1076"/>
          <ac:picMkLst>
            <pc:docMk/>
            <pc:sldMk cId="3692985826" sldId="439"/>
            <ac:picMk id="2" creationId="{5A2C12B4-7DF1-F0F3-A689-279D22132B15}"/>
          </ac:picMkLst>
        </pc:picChg>
        <pc:picChg chg="add mod">
          <ac:chgData name="Xing Xing (ENF)" userId="109372fa-277b-461c-8ff4-6d780d3602bd" providerId="ADAL" clId="{32C8425E-1ABD-43D6-8E28-B11D477340DF}" dt="2023-07-03T09:10:55.866" v="262" actId="1076"/>
          <ac:picMkLst>
            <pc:docMk/>
            <pc:sldMk cId="3692985826" sldId="439"/>
            <ac:picMk id="3" creationId="{C2FAA601-E937-F509-C4A6-3AF329ED37FA}"/>
          </ac:picMkLst>
        </pc:picChg>
        <pc:picChg chg="add mod">
          <ac:chgData name="Xing Xing (ENF)" userId="109372fa-277b-461c-8ff4-6d780d3602bd" providerId="ADAL" clId="{32C8425E-1ABD-43D6-8E28-B11D477340DF}" dt="2023-07-03T09:10:55.866" v="262" actId="1076"/>
          <ac:picMkLst>
            <pc:docMk/>
            <pc:sldMk cId="3692985826" sldId="439"/>
            <ac:picMk id="6" creationId="{9EB37B5E-E0C5-C01B-0F31-108288D3D14E}"/>
          </ac:picMkLst>
        </pc:picChg>
        <pc:picChg chg="mod">
          <ac:chgData name="Xing Xing (ENF)" userId="109372fa-277b-461c-8ff4-6d780d3602bd" providerId="ADAL" clId="{32C8425E-1ABD-43D6-8E28-B11D477340DF}" dt="2023-07-03T09:10:55.866" v="262" actId="1076"/>
          <ac:picMkLst>
            <pc:docMk/>
            <pc:sldMk cId="3692985826" sldId="439"/>
            <ac:picMk id="7" creationId="{5A4E99FD-1946-2FDF-D2E4-60C8993DC8AB}"/>
          </ac:picMkLst>
        </pc:picChg>
        <pc:picChg chg="add mod">
          <ac:chgData name="Xing Xing (ENF)" userId="109372fa-277b-461c-8ff4-6d780d3602bd" providerId="ADAL" clId="{32C8425E-1ABD-43D6-8E28-B11D477340DF}" dt="2023-07-03T09:10:55.866" v="262" actId="1076"/>
          <ac:picMkLst>
            <pc:docMk/>
            <pc:sldMk cId="3692985826" sldId="439"/>
            <ac:picMk id="12" creationId="{DF342E78-F6A0-67D6-8DCB-6ECFBFBF8B36}"/>
          </ac:picMkLst>
        </pc:picChg>
        <pc:picChg chg="add mod">
          <ac:chgData name="Xing Xing (ENF)" userId="109372fa-277b-461c-8ff4-6d780d3602bd" providerId="ADAL" clId="{32C8425E-1ABD-43D6-8E28-B11D477340DF}" dt="2023-07-03T09:10:55.866" v="262" actId="1076"/>
          <ac:picMkLst>
            <pc:docMk/>
            <pc:sldMk cId="3692985826" sldId="439"/>
            <ac:picMk id="13" creationId="{4EB1E8F1-4E23-2AD4-8A74-88D18E6E0CB5}"/>
          </ac:picMkLst>
        </pc:picChg>
        <pc:picChg chg="add mod">
          <ac:chgData name="Xing Xing (ENF)" userId="109372fa-277b-461c-8ff4-6d780d3602bd" providerId="ADAL" clId="{32C8425E-1ABD-43D6-8E28-B11D477340DF}" dt="2023-07-03T09:10:55.866" v="262" actId="1076"/>
          <ac:picMkLst>
            <pc:docMk/>
            <pc:sldMk cId="3692985826" sldId="439"/>
            <ac:picMk id="1026" creationId="{033F6E69-BEB3-EBA5-FA12-DECEE1D22B84}"/>
          </ac:picMkLst>
        </pc:picChg>
        <pc:picChg chg="add del mod">
          <ac:chgData name="Xing Xing (ENF)" userId="109372fa-277b-461c-8ff4-6d780d3602bd" providerId="ADAL" clId="{32C8425E-1ABD-43D6-8E28-B11D477340DF}" dt="2023-07-03T09:08:08.861" v="253" actId="478"/>
          <ac:picMkLst>
            <pc:docMk/>
            <pc:sldMk cId="3692985826" sldId="439"/>
            <ac:picMk id="1028" creationId="{C16A5DDD-1256-E540-7E20-9350FA0F0B39}"/>
          </ac:picMkLst>
        </pc:picChg>
        <pc:picChg chg="add del">
          <ac:chgData name="Xing Xing (ENF)" userId="109372fa-277b-461c-8ff4-6d780d3602bd" providerId="ADAL" clId="{32C8425E-1ABD-43D6-8E28-B11D477340DF}" dt="2023-07-03T09:00:21.628" v="202" actId="478"/>
          <ac:picMkLst>
            <pc:docMk/>
            <pc:sldMk cId="3692985826" sldId="439"/>
            <ac:picMk id="1030" creationId="{C2290EA7-5E3F-B8ED-E663-BBA24E375747}"/>
          </ac:picMkLst>
        </pc:picChg>
        <pc:picChg chg="add del">
          <ac:chgData name="Xing Xing (ENF)" userId="109372fa-277b-461c-8ff4-6d780d3602bd" providerId="ADAL" clId="{32C8425E-1ABD-43D6-8E28-B11D477340DF}" dt="2023-07-03T09:00:46.960" v="204" actId="478"/>
          <ac:picMkLst>
            <pc:docMk/>
            <pc:sldMk cId="3692985826" sldId="439"/>
            <ac:picMk id="1032" creationId="{E74D266D-F41C-D35B-21AE-688B06631811}"/>
          </ac:picMkLst>
        </pc:picChg>
        <pc:picChg chg="add del">
          <ac:chgData name="Xing Xing (ENF)" userId="109372fa-277b-461c-8ff4-6d780d3602bd" providerId="ADAL" clId="{32C8425E-1ABD-43D6-8E28-B11D477340DF}" dt="2023-07-03T09:01:19.372" v="206" actId="478"/>
          <ac:picMkLst>
            <pc:docMk/>
            <pc:sldMk cId="3692985826" sldId="439"/>
            <ac:picMk id="1034" creationId="{2F5AD9B3-CC8D-BD38-CA39-16ECCC1D793F}"/>
          </ac:picMkLst>
        </pc:picChg>
        <pc:picChg chg="add del mod">
          <ac:chgData name="Xing Xing (ENF)" userId="109372fa-277b-461c-8ff4-6d780d3602bd" providerId="ADAL" clId="{32C8425E-1ABD-43D6-8E28-B11D477340DF}" dt="2023-07-03T09:01:43.300" v="209" actId="478"/>
          <ac:picMkLst>
            <pc:docMk/>
            <pc:sldMk cId="3692985826" sldId="439"/>
            <ac:picMk id="1036" creationId="{29D8B961-DF1E-9599-FBC9-47D532DF2A77}"/>
          </ac:picMkLst>
        </pc:picChg>
        <pc:picChg chg="add del">
          <ac:chgData name="Xing Xing (ENF)" userId="109372fa-277b-461c-8ff4-6d780d3602bd" providerId="ADAL" clId="{32C8425E-1ABD-43D6-8E28-B11D477340DF}" dt="2023-07-03T09:02:21.220" v="211" actId="478"/>
          <ac:picMkLst>
            <pc:docMk/>
            <pc:sldMk cId="3692985826" sldId="439"/>
            <ac:picMk id="1038" creationId="{FA4B4161-9C29-CFA9-D132-AAC2261C87D3}"/>
          </ac:picMkLst>
        </pc:picChg>
        <pc:picChg chg="add mod">
          <ac:chgData name="Xing Xing (ENF)" userId="109372fa-277b-461c-8ff4-6d780d3602bd" providerId="ADAL" clId="{32C8425E-1ABD-43D6-8E28-B11D477340DF}" dt="2023-07-03T09:10:55.866" v="262" actId="1076"/>
          <ac:picMkLst>
            <pc:docMk/>
            <pc:sldMk cId="3692985826" sldId="439"/>
            <ac:picMk id="1040" creationId="{3DFA8258-9BEA-EB0B-6503-A34605582131}"/>
          </ac:picMkLst>
        </pc:picChg>
        <pc:picChg chg="add del mod">
          <ac:chgData name="Xing Xing (ENF)" userId="109372fa-277b-461c-8ff4-6d780d3602bd" providerId="ADAL" clId="{32C8425E-1ABD-43D6-8E28-B11D477340DF}" dt="2023-07-03T09:07:31.579" v="246" actId="478"/>
          <ac:picMkLst>
            <pc:docMk/>
            <pc:sldMk cId="3692985826" sldId="439"/>
            <ac:picMk id="1042" creationId="{55F8EBD6-8F58-26C6-B69A-060B3C5B0123}"/>
          </ac:picMkLst>
        </pc:picChg>
        <pc:picChg chg="add mod">
          <ac:chgData name="Xing Xing (ENF)" userId="109372fa-277b-461c-8ff4-6d780d3602bd" providerId="ADAL" clId="{32C8425E-1ABD-43D6-8E28-B11D477340DF}" dt="2023-07-03T09:10:55.866" v="262" actId="1076"/>
          <ac:picMkLst>
            <pc:docMk/>
            <pc:sldMk cId="3692985826" sldId="439"/>
            <ac:picMk id="1044" creationId="{30BCF235-51B2-E3D0-903C-22DD30CB13B9}"/>
          </ac:picMkLst>
        </pc:picChg>
        <pc:picChg chg="add del mod">
          <ac:chgData name="Xing Xing (ENF)" userId="109372fa-277b-461c-8ff4-6d780d3602bd" providerId="ADAL" clId="{32C8425E-1ABD-43D6-8E28-B11D477340DF}" dt="2023-07-03T09:08:12.195" v="255" actId="478"/>
          <ac:picMkLst>
            <pc:docMk/>
            <pc:sldMk cId="3692985826" sldId="439"/>
            <ac:picMk id="1046" creationId="{E318F962-2868-5770-6A05-CC133DD4BFD5}"/>
          </ac:picMkLst>
        </pc:picChg>
        <pc:picChg chg="add mod">
          <ac:chgData name="Xing Xing (ENF)" userId="109372fa-277b-461c-8ff4-6d780d3602bd" providerId="ADAL" clId="{32C8425E-1ABD-43D6-8E28-B11D477340DF}" dt="2023-07-03T09:10:55.866" v="262" actId="1076"/>
          <ac:picMkLst>
            <pc:docMk/>
            <pc:sldMk cId="3692985826" sldId="439"/>
            <ac:picMk id="1048" creationId="{5865A4E6-BD7B-2CDD-7E8E-87987509A7BA}"/>
          </ac:picMkLst>
        </pc:picChg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573695428" sldId="442"/>
        </pc:sldMkLst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2780452230" sldId="444"/>
        </pc:sldMkLst>
      </pc:sldChg>
      <pc:sldChg chg="modSp mod">
        <pc:chgData name="Xing Xing (ENF)" userId="109372fa-277b-461c-8ff4-6d780d3602bd" providerId="ADAL" clId="{32C8425E-1ABD-43D6-8E28-B11D477340DF}" dt="2023-07-03T09:33:09.307" v="278" actId="20577"/>
        <pc:sldMkLst>
          <pc:docMk/>
          <pc:sldMk cId="1516103111" sldId="448"/>
        </pc:sldMkLst>
        <pc:spChg chg="mod">
          <ac:chgData name="Xing Xing (ENF)" userId="109372fa-277b-461c-8ff4-6d780d3602bd" providerId="ADAL" clId="{32C8425E-1ABD-43D6-8E28-B11D477340DF}" dt="2023-07-03T09:33:09.307" v="278" actId="20577"/>
          <ac:spMkLst>
            <pc:docMk/>
            <pc:sldMk cId="1516103111" sldId="448"/>
            <ac:spMk id="5" creationId="{3C7AA3F1-B891-7FEA-0204-515341F9AB6C}"/>
          </ac:spMkLst>
        </pc:spChg>
      </pc:sldChg>
      <pc:sldChg chg="modSp mod">
        <pc:chgData name="Xing Xing (ENF)" userId="109372fa-277b-461c-8ff4-6d780d3602bd" providerId="ADAL" clId="{32C8425E-1ABD-43D6-8E28-B11D477340DF}" dt="2023-07-03T09:33:13.974" v="293" actId="20577"/>
        <pc:sldMkLst>
          <pc:docMk/>
          <pc:sldMk cId="1203757810" sldId="449"/>
        </pc:sldMkLst>
        <pc:spChg chg="mod">
          <ac:chgData name="Xing Xing (ENF)" userId="109372fa-277b-461c-8ff4-6d780d3602bd" providerId="ADAL" clId="{32C8425E-1ABD-43D6-8E28-B11D477340DF}" dt="2023-07-03T09:33:13.974" v="293" actId="20577"/>
          <ac:spMkLst>
            <pc:docMk/>
            <pc:sldMk cId="1203757810" sldId="449"/>
            <ac:spMk id="5" creationId="{3C7AA3F1-B891-7FEA-0204-515341F9AB6C}"/>
          </ac:spMkLst>
        </pc:spChg>
      </pc:sldChg>
      <pc:sldChg chg="add del">
        <pc:chgData name="Xing Xing (ENF)" userId="109372fa-277b-461c-8ff4-6d780d3602bd" providerId="ADAL" clId="{32C8425E-1ABD-43D6-8E28-B11D477340DF}" dt="2023-07-04T03:19:13.504" v="295" actId="2696"/>
        <pc:sldMkLst>
          <pc:docMk/>
          <pc:sldMk cId="3017163903" sldId="4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4D5C9-3A0E-4C03-B1F3-0990688C7C33}" type="datetimeFigureOut">
              <a:rPr lang="en-HK" smtClean="0"/>
              <a:t>15/3/2024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9DDB8-0D64-4C88-A30A-0C0E2D55FB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403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931101-0783-3843-9B34-8DFBA1E82C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18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49DDB8-0D64-4C88-A30A-0C0E2D55FB73}" type="slidenum">
              <a:rPr kumimoji="0" lang="en-H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H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04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MO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83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DB8-0D64-4C88-A30A-0C0E2D55FB73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4696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Notes for teachers:</a:t>
            </a:r>
          </a:p>
          <a:p>
            <a:r>
              <a:rPr lang="en-US" altLang="zh-CN" dirty="0"/>
              <a:t>https://stablediffusionweb.com/#demo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DB8-0D64-4C88-A30A-0C0E2D55FB73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8069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b="1" dirty="0"/>
              <a:t>Notes for teachers:</a:t>
            </a:r>
          </a:p>
          <a:p>
            <a:r>
              <a:rPr lang="en-HK" dirty="0"/>
              <a:t>Credit of the cat images: https://developer.nvidia.com/blog/improving-diffusion-models-as-an-alternative-to-gans-part-2/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DB8-0D64-4C88-A30A-0C0E2D55FB73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343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b="1" dirty="0"/>
              <a:t>Notes for teachers:</a:t>
            </a:r>
          </a:p>
          <a:p>
            <a:r>
              <a:rPr lang="en-HK" dirty="0"/>
              <a:t>Credit of the cat images: https://developer.nvidia.com/blog/improving-diffusion-models-as-an-alternative-to-gans-part-2/</a:t>
            </a:r>
          </a:p>
          <a:p>
            <a:endParaRPr lang="en-HK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DB8-0D64-4C88-A30A-0C0E2D55FB73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2620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6CAE50AB-492C-BB4B-A257-2F34B360E7D1}"/>
              </a:ext>
            </a:extLst>
          </p:cNvPr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165834"/>
              <a:gd name="connsiteY0" fmla="*/ 574009 h 5485056"/>
              <a:gd name="connsiteX1" fmla="*/ 210228 w 12165834"/>
              <a:gd name="connsiteY1" fmla="*/ 363781 h 5485056"/>
              <a:gd name="connsiteX2" fmla="*/ 11955606 w 12165834"/>
              <a:gd name="connsiteY2" fmla="*/ 363781 h 5485056"/>
              <a:gd name="connsiteX3" fmla="*/ 12165834 w 12165834"/>
              <a:gd name="connsiteY3" fmla="*/ 5274828 h 5485056"/>
              <a:gd name="connsiteX4" fmla="*/ 11955606 w 12165834"/>
              <a:gd name="connsiteY4" fmla="*/ 5485056 h 5485056"/>
              <a:gd name="connsiteX5" fmla="*/ 210228 w 12165834"/>
              <a:gd name="connsiteY5" fmla="*/ 5485056 h 5485056"/>
              <a:gd name="connsiteX6" fmla="*/ 0 w 12165834"/>
              <a:gd name="connsiteY6" fmla="*/ 5274828 h 5485056"/>
              <a:gd name="connsiteX7" fmla="*/ 0 w 12165834"/>
              <a:gd name="connsiteY7" fmla="*/ 574009 h 5485056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4911047 h 5121275"/>
              <a:gd name="connsiteX4" fmla="*/ 11955606 w 12165834"/>
              <a:gd name="connsiteY4" fmla="*/ 5121275 h 5121275"/>
              <a:gd name="connsiteX5" fmla="*/ 210228 w 12165834"/>
              <a:gd name="connsiteY5" fmla="*/ 5121275 h 5121275"/>
              <a:gd name="connsiteX6" fmla="*/ 0 w 12165834"/>
              <a:gd name="connsiteY6" fmla="*/ 4911047 h 5121275"/>
              <a:gd name="connsiteX7" fmla="*/ 0 w 12165834"/>
              <a:gd name="connsiteY7" fmla="*/ 210228 h 5121275"/>
              <a:gd name="connsiteX0" fmla="*/ 0 w 13423778"/>
              <a:gd name="connsiteY0" fmla="*/ 210228 h 5121275"/>
              <a:gd name="connsiteX1" fmla="*/ 210228 w 13423778"/>
              <a:gd name="connsiteY1" fmla="*/ 0 h 5121275"/>
              <a:gd name="connsiteX2" fmla="*/ 11955606 w 13423778"/>
              <a:gd name="connsiteY2" fmla="*/ 0 h 5121275"/>
              <a:gd name="connsiteX3" fmla="*/ 11955606 w 13423778"/>
              <a:gd name="connsiteY3" fmla="*/ 5121275 h 5121275"/>
              <a:gd name="connsiteX4" fmla="*/ 210228 w 13423778"/>
              <a:gd name="connsiteY4" fmla="*/ 5121275 h 5121275"/>
              <a:gd name="connsiteX5" fmla="*/ 0 w 13423778"/>
              <a:gd name="connsiteY5" fmla="*/ 4911047 h 5121275"/>
              <a:gd name="connsiteX6" fmla="*/ 0 w 13423778"/>
              <a:gd name="connsiteY6" fmla="*/ 210228 h 5121275"/>
              <a:gd name="connsiteX0" fmla="*/ 0 w 12825634"/>
              <a:gd name="connsiteY0" fmla="*/ 210228 h 5121275"/>
              <a:gd name="connsiteX1" fmla="*/ 210228 w 12825634"/>
              <a:gd name="connsiteY1" fmla="*/ 0 h 5121275"/>
              <a:gd name="connsiteX2" fmla="*/ 11955606 w 12825634"/>
              <a:gd name="connsiteY2" fmla="*/ 0 h 5121275"/>
              <a:gd name="connsiteX3" fmla="*/ 11955606 w 12825634"/>
              <a:gd name="connsiteY3" fmla="*/ 5121275 h 5121275"/>
              <a:gd name="connsiteX4" fmla="*/ 210228 w 12825634"/>
              <a:gd name="connsiteY4" fmla="*/ 5121275 h 5121275"/>
              <a:gd name="connsiteX5" fmla="*/ 0 w 12825634"/>
              <a:gd name="connsiteY5" fmla="*/ 4911047 h 5121275"/>
              <a:gd name="connsiteX6" fmla="*/ 0 w 12825634"/>
              <a:gd name="connsiteY6" fmla="*/ 210228 h 5121275"/>
              <a:gd name="connsiteX0" fmla="*/ 0 w 11955606"/>
              <a:gd name="connsiteY0" fmla="*/ 210228 h 5121275"/>
              <a:gd name="connsiteX1" fmla="*/ 210228 w 11955606"/>
              <a:gd name="connsiteY1" fmla="*/ 0 h 5121275"/>
              <a:gd name="connsiteX2" fmla="*/ 11955606 w 11955606"/>
              <a:gd name="connsiteY2" fmla="*/ 0 h 5121275"/>
              <a:gd name="connsiteX3" fmla="*/ 11955606 w 11955606"/>
              <a:gd name="connsiteY3" fmla="*/ 5121275 h 5121275"/>
              <a:gd name="connsiteX4" fmla="*/ 210228 w 11955606"/>
              <a:gd name="connsiteY4" fmla="*/ 5121275 h 5121275"/>
              <a:gd name="connsiteX5" fmla="*/ 0 w 11955606"/>
              <a:gd name="connsiteY5" fmla="*/ 4911047 h 5121275"/>
              <a:gd name="connsiteX6" fmla="*/ 0 w 11955606"/>
              <a:gd name="connsiteY6" fmla="*/ 210228 h 5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40" y="365126"/>
            <a:ext cx="9074426" cy="92434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40" y="1550504"/>
            <a:ext cx="10515600" cy="46264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>
              <a:defRPr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>
              <a:defRPr>
                <a:latin typeface="Book Antiqua" panose="020406020503050303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7B2EA3-8E01-774F-A510-A339DF26D0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327E0F-7F46-3646-AAC1-128C00425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3FFA76-2154-5C41-8FD7-6302EF8A4F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F4F6F89-C7B3-3D47-A69F-98543797E8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89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EC0DA260-9F7F-CA46-9B40-D2525A345CF1}"/>
              </a:ext>
            </a:extLst>
          </p:cNvPr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" fmla="*/ 0 w 12864354"/>
              <a:gd name="connsiteY0" fmla="*/ 255128 h 6215062"/>
              <a:gd name="connsiteX1" fmla="*/ 255128 w 12864354"/>
              <a:gd name="connsiteY1" fmla="*/ 0 h 6215062"/>
              <a:gd name="connsiteX2" fmla="*/ 11910706 w 12864354"/>
              <a:gd name="connsiteY2" fmla="*/ 0 h 6215062"/>
              <a:gd name="connsiteX3" fmla="*/ 12165834 w 12864354"/>
              <a:gd name="connsiteY3" fmla="*/ 5959934 h 6215062"/>
              <a:gd name="connsiteX4" fmla="*/ 11910706 w 12864354"/>
              <a:gd name="connsiteY4" fmla="*/ 6215062 h 6215062"/>
              <a:gd name="connsiteX5" fmla="*/ 255128 w 12864354"/>
              <a:gd name="connsiteY5" fmla="*/ 6215062 h 6215062"/>
              <a:gd name="connsiteX6" fmla="*/ 0 w 12864354"/>
              <a:gd name="connsiteY6" fmla="*/ 5959934 h 6215062"/>
              <a:gd name="connsiteX7" fmla="*/ 0 w 12864354"/>
              <a:gd name="connsiteY7" fmla="*/ 255128 h 6215062"/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5959934 h 6215062"/>
              <a:gd name="connsiteX4" fmla="*/ 11910706 w 12165834"/>
              <a:gd name="connsiteY4" fmla="*/ 6215062 h 6215062"/>
              <a:gd name="connsiteX5" fmla="*/ 255128 w 12165834"/>
              <a:gd name="connsiteY5" fmla="*/ 6215062 h 6215062"/>
              <a:gd name="connsiteX6" fmla="*/ 0 w 12165834"/>
              <a:gd name="connsiteY6" fmla="*/ 5959934 h 6215062"/>
              <a:gd name="connsiteX7" fmla="*/ 0 w 12165834"/>
              <a:gd name="connsiteY7" fmla="*/ 255128 h 6215062"/>
              <a:gd name="connsiteX0" fmla="*/ 0 w 13367653"/>
              <a:gd name="connsiteY0" fmla="*/ 255128 h 6215062"/>
              <a:gd name="connsiteX1" fmla="*/ 255128 w 13367653"/>
              <a:gd name="connsiteY1" fmla="*/ 0 h 6215062"/>
              <a:gd name="connsiteX2" fmla="*/ 11910706 w 13367653"/>
              <a:gd name="connsiteY2" fmla="*/ 0 h 6215062"/>
              <a:gd name="connsiteX3" fmla="*/ 11910706 w 13367653"/>
              <a:gd name="connsiteY3" fmla="*/ 6215062 h 6215062"/>
              <a:gd name="connsiteX4" fmla="*/ 255128 w 13367653"/>
              <a:gd name="connsiteY4" fmla="*/ 6215062 h 6215062"/>
              <a:gd name="connsiteX5" fmla="*/ 0 w 13367653"/>
              <a:gd name="connsiteY5" fmla="*/ 5959934 h 6215062"/>
              <a:gd name="connsiteX6" fmla="*/ 0 w 13367653"/>
              <a:gd name="connsiteY6" fmla="*/ 255128 h 6215062"/>
              <a:gd name="connsiteX0" fmla="*/ 0 w 12774082"/>
              <a:gd name="connsiteY0" fmla="*/ 255128 h 6215062"/>
              <a:gd name="connsiteX1" fmla="*/ 255128 w 12774082"/>
              <a:gd name="connsiteY1" fmla="*/ 0 h 6215062"/>
              <a:gd name="connsiteX2" fmla="*/ 11910706 w 12774082"/>
              <a:gd name="connsiteY2" fmla="*/ 0 h 6215062"/>
              <a:gd name="connsiteX3" fmla="*/ 11910706 w 12774082"/>
              <a:gd name="connsiteY3" fmla="*/ 6215062 h 6215062"/>
              <a:gd name="connsiteX4" fmla="*/ 255128 w 12774082"/>
              <a:gd name="connsiteY4" fmla="*/ 6215062 h 6215062"/>
              <a:gd name="connsiteX5" fmla="*/ 0 w 12774082"/>
              <a:gd name="connsiteY5" fmla="*/ 5959934 h 6215062"/>
              <a:gd name="connsiteX6" fmla="*/ 0 w 12774082"/>
              <a:gd name="connsiteY6" fmla="*/ 255128 h 6215062"/>
              <a:gd name="connsiteX0" fmla="*/ 0 w 11910706"/>
              <a:gd name="connsiteY0" fmla="*/ 255128 h 6215062"/>
              <a:gd name="connsiteX1" fmla="*/ 255128 w 11910706"/>
              <a:gd name="connsiteY1" fmla="*/ 0 h 6215062"/>
              <a:gd name="connsiteX2" fmla="*/ 11910706 w 11910706"/>
              <a:gd name="connsiteY2" fmla="*/ 0 h 6215062"/>
              <a:gd name="connsiteX3" fmla="*/ 11910706 w 11910706"/>
              <a:gd name="connsiteY3" fmla="*/ 6215062 h 6215062"/>
              <a:gd name="connsiteX4" fmla="*/ 255128 w 11910706"/>
              <a:gd name="connsiteY4" fmla="*/ 6215062 h 6215062"/>
              <a:gd name="connsiteX5" fmla="*/ 0 w 11910706"/>
              <a:gd name="connsiteY5" fmla="*/ 5959934 h 6215062"/>
              <a:gd name="connsiteX6" fmla="*/ 0 w 11910706"/>
              <a:gd name="connsiteY6" fmla="*/ 255128 h 621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FF669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E145D4-018B-5444-8164-3390CA41D3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59B94B-CCDA-5F49-A035-A7A5784CD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4BFFFE3-9EE6-C144-80FF-3E501E4CB76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4A815CC-1124-C845-BF99-21AE7DBB46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2606" y="768350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20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48D80B68-3770-BC4E-85F8-2E20781A8954}"/>
              </a:ext>
            </a:extLst>
          </p:cNvPr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165834"/>
              <a:gd name="connsiteY0" fmla="*/ 574009 h 5485056"/>
              <a:gd name="connsiteX1" fmla="*/ 210228 w 12165834"/>
              <a:gd name="connsiteY1" fmla="*/ 363781 h 5485056"/>
              <a:gd name="connsiteX2" fmla="*/ 11955606 w 12165834"/>
              <a:gd name="connsiteY2" fmla="*/ 363781 h 5485056"/>
              <a:gd name="connsiteX3" fmla="*/ 12165834 w 12165834"/>
              <a:gd name="connsiteY3" fmla="*/ 5274828 h 5485056"/>
              <a:gd name="connsiteX4" fmla="*/ 11955606 w 12165834"/>
              <a:gd name="connsiteY4" fmla="*/ 5485056 h 5485056"/>
              <a:gd name="connsiteX5" fmla="*/ 210228 w 12165834"/>
              <a:gd name="connsiteY5" fmla="*/ 5485056 h 5485056"/>
              <a:gd name="connsiteX6" fmla="*/ 0 w 12165834"/>
              <a:gd name="connsiteY6" fmla="*/ 5274828 h 5485056"/>
              <a:gd name="connsiteX7" fmla="*/ 0 w 12165834"/>
              <a:gd name="connsiteY7" fmla="*/ 574009 h 5485056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4911047 h 5121275"/>
              <a:gd name="connsiteX4" fmla="*/ 11955606 w 12165834"/>
              <a:gd name="connsiteY4" fmla="*/ 5121275 h 5121275"/>
              <a:gd name="connsiteX5" fmla="*/ 210228 w 12165834"/>
              <a:gd name="connsiteY5" fmla="*/ 5121275 h 5121275"/>
              <a:gd name="connsiteX6" fmla="*/ 0 w 12165834"/>
              <a:gd name="connsiteY6" fmla="*/ 4911047 h 5121275"/>
              <a:gd name="connsiteX7" fmla="*/ 0 w 12165834"/>
              <a:gd name="connsiteY7" fmla="*/ 210228 h 5121275"/>
              <a:gd name="connsiteX0" fmla="*/ 0 w 13423778"/>
              <a:gd name="connsiteY0" fmla="*/ 210228 h 5121275"/>
              <a:gd name="connsiteX1" fmla="*/ 210228 w 13423778"/>
              <a:gd name="connsiteY1" fmla="*/ 0 h 5121275"/>
              <a:gd name="connsiteX2" fmla="*/ 11955606 w 13423778"/>
              <a:gd name="connsiteY2" fmla="*/ 0 h 5121275"/>
              <a:gd name="connsiteX3" fmla="*/ 11955606 w 13423778"/>
              <a:gd name="connsiteY3" fmla="*/ 5121275 h 5121275"/>
              <a:gd name="connsiteX4" fmla="*/ 210228 w 13423778"/>
              <a:gd name="connsiteY4" fmla="*/ 5121275 h 5121275"/>
              <a:gd name="connsiteX5" fmla="*/ 0 w 13423778"/>
              <a:gd name="connsiteY5" fmla="*/ 4911047 h 5121275"/>
              <a:gd name="connsiteX6" fmla="*/ 0 w 13423778"/>
              <a:gd name="connsiteY6" fmla="*/ 210228 h 5121275"/>
              <a:gd name="connsiteX0" fmla="*/ 0 w 12825634"/>
              <a:gd name="connsiteY0" fmla="*/ 210228 h 5121275"/>
              <a:gd name="connsiteX1" fmla="*/ 210228 w 12825634"/>
              <a:gd name="connsiteY1" fmla="*/ 0 h 5121275"/>
              <a:gd name="connsiteX2" fmla="*/ 11955606 w 12825634"/>
              <a:gd name="connsiteY2" fmla="*/ 0 h 5121275"/>
              <a:gd name="connsiteX3" fmla="*/ 11955606 w 12825634"/>
              <a:gd name="connsiteY3" fmla="*/ 5121275 h 5121275"/>
              <a:gd name="connsiteX4" fmla="*/ 210228 w 12825634"/>
              <a:gd name="connsiteY4" fmla="*/ 5121275 h 5121275"/>
              <a:gd name="connsiteX5" fmla="*/ 0 w 12825634"/>
              <a:gd name="connsiteY5" fmla="*/ 4911047 h 5121275"/>
              <a:gd name="connsiteX6" fmla="*/ 0 w 12825634"/>
              <a:gd name="connsiteY6" fmla="*/ 210228 h 5121275"/>
              <a:gd name="connsiteX0" fmla="*/ 0 w 11955606"/>
              <a:gd name="connsiteY0" fmla="*/ 210228 h 5121275"/>
              <a:gd name="connsiteX1" fmla="*/ 210228 w 11955606"/>
              <a:gd name="connsiteY1" fmla="*/ 0 h 5121275"/>
              <a:gd name="connsiteX2" fmla="*/ 11955606 w 11955606"/>
              <a:gd name="connsiteY2" fmla="*/ 0 h 5121275"/>
              <a:gd name="connsiteX3" fmla="*/ 11955606 w 11955606"/>
              <a:gd name="connsiteY3" fmla="*/ 5121275 h 5121275"/>
              <a:gd name="connsiteX4" fmla="*/ 210228 w 11955606"/>
              <a:gd name="connsiteY4" fmla="*/ 5121275 h 5121275"/>
              <a:gd name="connsiteX5" fmla="*/ 0 w 11955606"/>
              <a:gd name="connsiteY5" fmla="*/ 4911047 h 5121275"/>
              <a:gd name="connsiteX6" fmla="*/ 0 w 11955606"/>
              <a:gd name="connsiteY6" fmla="*/ 210228 h 5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140" y="1518607"/>
            <a:ext cx="5181600" cy="4786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18607"/>
            <a:ext cx="5181600" cy="4786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140" y="365126"/>
            <a:ext cx="9074426" cy="81999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2AFB07-837F-3348-BAA9-5023A6135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352AF33-7BB9-3649-9F2A-C38C4CF62AE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1311029-58A8-1848-A185-5C92AECB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3DE7E6E-58D7-DB4D-8E06-556A1661D5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3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2">
            <a:extLst>
              <a:ext uri="{FF2B5EF4-FFF2-40B4-BE49-F238E27FC236}">
                <a16:creationId xmlns:a16="http://schemas.microsoft.com/office/drawing/2014/main" id="{8813DC5B-910C-444D-890E-A525DE5E6F81}"/>
              </a:ext>
            </a:extLst>
          </p:cNvPr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165834"/>
              <a:gd name="connsiteY0" fmla="*/ 574009 h 5485056"/>
              <a:gd name="connsiteX1" fmla="*/ 210228 w 12165834"/>
              <a:gd name="connsiteY1" fmla="*/ 363781 h 5485056"/>
              <a:gd name="connsiteX2" fmla="*/ 11955606 w 12165834"/>
              <a:gd name="connsiteY2" fmla="*/ 363781 h 5485056"/>
              <a:gd name="connsiteX3" fmla="*/ 12165834 w 12165834"/>
              <a:gd name="connsiteY3" fmla="*/ 5274828 h 5485056"/>
              <a:gd name="connsiteX4" fmla="*/ 11955606 w 12165834"/>
              <a:gd name="connsiteY4" fmla="*/ 5485056 h 5485056"/>
              <a:gd name="connsiteX5" fmla="*/ 210228 w 12165834"/>
              <a:gd name="connsiteY5" fmla="*/ 5485056 h 5485056"/>
              <a:gd name="connsiteX6" fmla="*/ 0 w 12165834"/>
              <a:gd name="connsiteY6" fmla="*/ 5274828 h 5485056"/>
              <a:gd name="connsiteX7" fmla="*/ 0 w 12165834"/>
              <a:gd name="connsiteY7" fmla="*/ 574009 h 5485056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4911047 h 5121275"/>
              <a:gd name="connsiteX4" fmla="*/ 11955606 w 12165834"/>
              <a:gd name="connsiteY4" fmla="*/ 5121275 h 5121275"/>
              <a:gd name="connsiteX5" fmla="*/ 210228 w 12165834"/>
              <a:gd name="connsiteY5" fmla="*/ 5121275 h 5121275"/>
              <a:gd name="connsiteX6" fmla="*/ 0 w 12165834"/>
              <a:gd name="connsiteY6" fmla="*/ 4911047 h 5121275"/>
              <a:gd name="connsiteX7" fmla="*/ 0 w 12165834"/>
              <a:gd name="connsiteY7" fmla="*/ 210228 h 5121275"/>
              <a:gd name="connsiteX0" fmla="*/ 0 w 13423778"/>
              <a:gd name="connsiteY0" fmla="*/ 210228 h 5121275"/>
              <a:gd name="connsiteX1" fmla="*/ 210228 w 13423778"/>
              <a:gd name="connsiteY1" fmla="*/ 0 h 5121275"/>
              <a:gd name="connsiteX2" fmla="*/ 11955606 w 13423778"/>
              <a:gd name="connsiteY2" fmla="*/ 0 h 5121275"/>
              <a:gd name="connsiteX3" fmla="*/ 11955606 w 13423778"/>
              <a:gd name="connsiteY3" fmla="*/ 5121275 h 5121275"/>
              <a:gd name="connsiteX4" fmla="*/ 210228 w 13423778"/>
              <a:gd name="connsiteY4" fmla="*/ 5121275 h 5121275"/>
              <a:gd name="connsiteX5" fmla="*/ 0 w 13423778"/>
              <a:gd name="connsiteY5" fmla="*/ 4911047 h 5121275"/>
              <a:gd name="connsiteX6" fmla="*/ 0 w 13423778"/>
              <a:gd name="connsiteY6" fmla="*/ 210228 h 5121275"/>
              <a:gd name="connsiteX0" fmla="*/ 0 w 12825634"/>
              <a:gd name="connsiteY0" fmla="*/ 210228 h 5121275"/>
              <a:gd name="connsiteX1" fmla="*/ 210228 w 12825634"/>
              <a:gd name="connsiteY1" fmla="*/ 0 h 5121275"/>
              <a:gd name="connsiteX2" fmla="*/ 11955606 w 12825634"/>
              <a:gd name="connsiteY2" fmla="*/ 0 h 5121275"/>
              <a:gd name="connsiteX3" fmla="*/ 11955606 w 12825634"/>
              <a:gd name="connsiteY3" fmla="*/ 5121275 h 5121275"/>
              <a:gd name="connsiteX4" fmla="*/ 210228 w 12825634"/>
              <a:gd name="connsiteY4" fmla="*/ 5121275 h 5121275"/>
              <a:gd name="connsiteX5" fmla="*/ 0 w 12825634"/>
              <a:gd name="connsiteY5" fmla="*/ 4911047 h 5121275"/>
              <a:gd name="connsiteX6" fmla="*/ 0 w 12825634"/>
              <a:gd name="connsiteY6" fmla="*/ 210228 h 5121275"/>
              <a:gd name="connsiteX0" fmla="*/ 0 w 11955606"/>
              <a:gd name="connsiteY0" fmla="*/ 210228 h 5121275"/>
              <a:gd name="connsiteX1" fmla="*/ 210228 w 11955606"/>
              <a:gd name="connsiteY1" fmla="*/ 0 h 5121275"/>
              <a:gd name="connsiteX2" fmla="*/ 11955606 w 11955606"/>
              <a:gd name="connsiteY2" fmla="*/ 0 h 5121275"/>
              <a:gd name="connsiteX3" fmla="*/ 11955606 w 11955606"/>
              <a:gd name="connsiteY3" fmla="*/ 5121275 h 5121275"/>
              <a:gd name="connsiteX4" fmla="*/ 210228 w 11955606"/>
              <a:gd name="connsiteY4" fmla="*/ 5121275 h 5121275"/>
              <a:gd name="connsiteX5" fmla="*/ 0 w 11955606"/>
              <a:gd name="connsiteY5" fmla="*/ 4911047 h 5121275"/>
              <a:gd name="connsiteX6" fmla="*/ 0 w 11955606"/>
              <a:gd name="connsiteY6" fmla="*/ 210228 h 5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>
              <a:latin typeface="Century Gothic" panose="020B0502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40" y="148678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140" y="2310698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9552" y="148678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9552" y="2310698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140" y="365125"/>
            <a:ext cx="9074426" cy="10064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38D22C-D528-2F4D-B7FA-607813C7A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E19BA11-349F-C743-A66F-1E975D0519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A0391E2-79D6-4E4B-A86F-9ECF6751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D3861A87-37E8-F840-8AD8-9E5EBC7EB2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05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A6C5D80-967A-0B45-A1CD-FD236D91D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BFE180A-1DAE-F84C-BA6E-C451B7D0A7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ED1443-2417-2147-AD32-E972D6AF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C0695C5-A600-9C45-BC13-DE3939C9A5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7A3C7377-B0C0-3E44-A7EE-EEA2EF94D81F}"/>
              </a:ext>
            </a:extLst>
          </p:cNvPr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165834"/>
              <a:gd name="connsiteY0" fmla="*/ 574009 h 5485056"/>
              <a:gd name="connsiteX1" fmla="*/ 210228 w 12165834"/>
              <a:gd name="connsiteY1" fmla="*/ 363781 h 5485056"/>
              <a:gd name="connsiteX2" fmla="*/ 11955606 w 12165834"/>
              <a:gd name="connsiteY2" fmla="*/ 363781 h 5485056"/>
              <a:gd name="connsiteX3" fmla="*/ 12165834 w 12165834"/>
              <a:gd name="connsiteY3" fmla="*/ 5274828 h 5485056"/>
              <a:gd name="connsiteX4" fmla="*/ 11955606 w 12165834"/>
              <a:gd name="connsiteY4" fmla="*/ 5485056 h 5485056"/>
              <a:gd name="connsiteX5" fmla="*/ 210228 w 12165834"/>
              <a:gd name="connsiteY5" fmla="*/ 5485056 h 5485056"/>
              <a:gd name="connsiteX6" fmla="*/ 0 w 12165834"/>
              <a:gd name="connsiteY6" fmla="*/ 5274828 h 5485056"/>
              <a:gd name="connsiteX7" fmla="*/ 0 w 12165834"/>
              <a:gd name="connsiteY7" fmla="*/ 574009 h 5485056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4911047 h 5121275"/>
              <a:gd name="connsiteX4" fmla="*/ 11955606 w 12165834"/>
              <a:gd name="connsiteY4" fmla="*/ 5121275 h 5121275"/>
              <a:gd name="connsiteX5" fmla="*/ 210228 w 12165834"/>
              <a:gd name="connsiteY5" fmla="*/ 5121275 h 5121275"/>
              <a:gd name="connsiteX6" fmla="*/ 0 w 12165834"/>
              <a:gd name="connsiteY6" fmla="*/ 4911047 h 5121275"/>
              <a:gd name="connsiteX7" fmla="*/ 0 w 12165834"/>
              <a:gd name="connsiteY7" fmla="*/ 210228 h 5121275"/>
              <a:gd name="connsiteX0" fmla="*/ 0 w 13423778"/>
              <a:gd name="connsiteY0" fmla="*/ 210228 h 5121275"/>
              <a:gd name="connsiteX1" fmla="*/ 210228 w 13423778"/>
              <a:gd name="connsiteY1" fmla="*/ 0 h 5121275"/>
              <a:gd name="connsiteX2" fmla="*/ 11955606 w 13423778"/>
              <a:gd name="connsiteY2" fmla="*/ 0 h 5121275"/>
              <a:gd name="connsiteX3" fmla="*/ 11955606 w 13423778"/>
              <a:gd name="connsiteY3" fmla="*/ 5121275 h 5121275"/>
              <a:gd name="connsiteX4" fmla="*/ 210228 w 13423778"/>
              <a:gd name="connsiteY4" fmla="*/ 5121275 h 5121275"/>
              <a:gd name="connsiteX5" fmla="*/ 0 w 13423778"/>
              <a:gd name="connsiteY5" fmla="*/ 4911047 h 5121275"/>
              <a:gd name="connsiteX6" fmla="*/ 0 w 13423778"/>
              <a:gd name="connsiteY6" fmla="*/ 210228 h 5121275"/>
              <a:gd name="connsiteX0" fmla="*/ 0 w 12825634"/>
              <a:gd name="connsiteY0" fmla="*/ 210228 h 5121275"/>
              <a:gd name="connsiteX1" fmla="*/ 210228 w 12825634"/>
              <a:gd name="connsiteY1" fmla="*/ 0 h 5121275"/>
              <a:gd name="connsiteX2" fmla="*/ 11955606 w 12825634"/>
              <a:gd name="connsiteY2" fmla="*/ 0 h 5121275"/>
              <a:gd name="connsiteX3" fmla="*/ 11955606 w 12825634"/>
              <a:gd name="connsiteY3" fmla="*/ 5121275 h 5121275"/>
              <a:gd name="connsiteX4" fmla="*/ 210228 w 12825634"/>
              <a:gd name="connsiteY4" fmla="*/ 5121275 h 5121275"/>
              <a:gd name="connsiteX5" fmla="*/ 0 w 12825634"/>
              <a:gd name="connsiteY5" fmla="*/ 4911047 h 5121275"/>
              <a:gd name="connsiteX6" fmla="*/ 0 w 12825634"/>
              <a:gd name="connsiteY6" fmla="*/ 210228 h 5121275"/>
              <a:gd name="connsiteX0" fmla="*/ 0 w 11955606"/>
              <a:gd name="connsiteY0" fmla="*/ 210228 h 5121275"/>
              <a:gd name="connsiteX1" fmla="*/ 210228 w 11955606"/>
              <a:gd name="connsiteY1" fmla="*/ 0 h 5121275"/>
              <a:gd name="connsiteX2" fmla="*/ 11955606 w 11955606"/>
              <a:gd name="connsiteY2" fmla="*/ 0 h 5121275"/>
              <a:gd name="connsiteX3" fmla="*/ 11955606 w 11955606"/>
              <a:gd name="connsiteY3" fmla="*/ 5121275 h 5121275"/>
              <a:gd name="connsiteX4" fmla="*/ 210228 w 11955606"/>
              <a:gd name="connsiteY4" fmla="*/ 5121275 h 5121275"/>
              <a:gd name="connsiteX5" fmla="*/ 0 w 11955606"/>
              <a:gd name="connsiteY5" fmla="*/ 4911047 h 5121275"/>
              <a:gd name="connsiteX6" fmla="*/ 0 w 11955606"/>
              <a:gd name="connsiteY6" fmla="*/ 210228 h 5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140" y="365125"/>
            <a:ext cx="9074426" cy="10064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693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5BC1F45F-56D8-5140-A88F-0DF4DB96CF2D}"/>
              </a:ext>
            </a:extLst>
          </p:cNvPr>
          <p:cNvSpPr/>
          <p:nvPr/>
        </p:nvSpPr>
        <p:spPr>
          <a:xfrm>
            <a:off x="276225" y="307975"/>
            <a:ext cx="11639550" cy="6105525"/>
          </a:xfrm>
          <a:prstGeom prst="roundRect">
            <a:avLst>
              <a:gd name="adj" fmla="val 4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8FACC4-04E1-F84D-9F42-EFDD6C934A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09AB19D-74B0-EF45-A030-56980526A76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B3EE-1AF9-1F47-8C08-B4896041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0E22C5F-8563-FA49-B586-0AF2012D94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14706" y="444500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06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8811AEB9-71A7-604C-ACE3-62ED35BE888F}"/>
              </a:ext>
            </a:extLst>
          </p:cNvPr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" fmla="*/ 0 w 12864354"/>
              <a:gd name="connsiteY0" fmla="*/ 255128 h 6215062"/>
              <a:gd name="connsiteX1" fmla="*/ 255128 w 12864354"/>
              <a:gd name="connsiteY1" fmla="*/ 0 h 6215062"/>
              <a:gd name="connsiteX2" fmla="*/ 11910706 w 12864354"/>
              <a:gd name="connsiteY2" fmla="*/ 0 h 6215062"/>
              <a:gd name="connsiteX3" fmla="*/ 12165834 w 12864354"/>
              <a:gd name="connsiteY3" fmla="*/ 5959934 h 6215062"/>
              <a:gd name="connsiteX4" fmla="*/ 11910706 w 12864354"/>
              <a:gd name="connsiteY4" fmla="*/ 6215062 h 6215062"/>
              <a:gd name="connsiteX5" fmla="*/ 255128 w 12864354"/>
              <a:gd name="connsiteY5" fmla="*/ 6215062 h 6215062"/>
              <a:gd name="connsiteX6" fmla="*/ 0 w 12864354"/>
              <a:gd name="connsiteY6" fmla="*/ 5959934 h 6215062"/>
              <a:gd name="connsiteX7" fmla="*/ 0 w 12864354"/>
              <a:gd name="connsiteY7" fmla="*/ 255128 h 6215062"/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5959934 h 6215062"/>
              <a:gd name="connsiteX4" fmla="*/ 11910706 w 12165834"/>
              <a:gd name="connsiteY4" fmla="*/ 6215062 h 6215062"/>
              <a:gd name="connsiteX5" fmla="*/ 255128 w 12165834"/>
              <a:gd name="connsiteY5" fmla="*/ 6215062 h 6215062"/>
              <a:gd name="connsiteX6" fmla="*/ 0 w 12165834"/>
              <a:gd name="connsiteY6" fmla="*/ 5959934 h 6215062"/>
              <a:gd name="connsiteX7" fmla="*/ 0 w 12165834"/>
              <a:gd name="connsiteY7" fmla="*/ 255128 h 6215062"/>
              <a:gd name="connsiteX0" fmla="*/ 0 w 13367653"/>
              <a:gd name="connsiteY0" fmla="*/ 255128 h 6215062"/>
              <a:gd name="connsiteX1" fmla="*/ 255128 w 13367653"/>
              <a:gd name="connsiteY1" fmla="*/ 0 h 6215062"/>
              <a:gd name="connsiteX2" fmla="*/ 11910706 w 13367653"/>
              <a:gd name="connsiteY2" fmla="*/ 0 h 6215062"/>
              <a:gd name="connsiteX3" fmla="*/ 11910706 w 13367653"/>
              <a:gd name="connsiteY3" fmla="*/ 6215062 h 6215062"/>
              <a:gd name="connsiteX4" fmla="*/ 255128 w 13367653"/>
              <a:gd name="connsiteY4" fmla="*/ 6215062 h 6215062"/>
              <a:gd name="connsiteX5" fmla="*/ 0 w 13367653"/>
              <a:gd name="connsiteY5" fmla="*/ 5959934 h 6215062"/>
              <a:gd name="connsiteX6" fmla="*/ 0 w 13367653"/>
              <a:gd name="connsiteY6" fmla="*/ 255128 h 6215062"/>
              <a:gd name="connsiteX0" fmla="*/ 0 w 12774082"/>
              <a:gd name="connsiteY0" fmla="*/ 255128 h 6215062"/>
              <a:gd name="connsiteX1" fmla="*/ 255128 w 12774082"/>
              <a:gd name="connsiteY1" fmla="*/ 0 h 6215062"/>
              <a:gd name="connsiteX2" fmla="*/ 11910706 w 12774082"/>
              <a:gd name="connsiteY2" fmla="*/ 0 h 6215062"/>
              <a:gd name="connsiteX3" fmla="*/ 11910706 w 12774082"/>
              <a:gd name="connsiteY3" fmla="*/ 6215062 h 6215062"/>
              <a:gd name="connsiteX4" fmla="*/ 255128 w 12774082"/>
              <a:gd name="connsiteY4" fmla="*/ 6215062 h 6215062"/>
              <a:gd name="connsiteX5" fmla="*/ 0 w 12774082"/>
              <a:gd name="connsiteY5" fmla="*/ 5959934 h 6215062"/>
              <a:gd name="connsiteX6" fmla="*/ 0 w 12774082"/>
              <a:gd name="connsiteY6" fmla="*/ 255128 h 6215062"/>
              <a:gd name="connsiteX0" fmla="*/ 0 w 11910706"/>
              <a:gd name="connsiteY0" fmla="*/ 255128 h 6215062"/>
              <a:gd name="connsiteX1" fmla="*/ 255128 w 11910706"/>
              <a:gd name="connsiteY1" fmla="*/ 0 h 6215062"/>
              <a:gd name="connsiteX2" fmla="*/ 11910706 w 11910706"/>
              <a:gd name="connsiteY2" fmla="*/ 0 h 6215062"/>
              <a:gd name="connsiteX3" fmla="*/ 11910706 w 11910706"/>
              <a:gd name="connsiteY3" fmla="*/ 6215062 h 6215062"/>
              <a:gd name="connsiteX4" fmla="*/ 255128 w 11910706"/>
              <a:gd name="connsiteY4" fmla="*/ 6215062 h 6215062"/>
              <a:gd name="connsiteX5" fmla="*/ 0 w 11910706"/>
              <a:gd name="connsiteY5" fmla="*/ 5959934 h 6215062"/>
              <a:gd name="connsiteX6" fmla="*/ 0 w 11910706"/>
              <a:gd name="connsiteY6" fmla="*/ 255128 h 621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1" y="1391478"/>
            <a:ext cx="3932237" cy="1162879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144" y="457199"/>
            <a:ext cx="7472640" cy="574481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1" y="2554357"/>
            <a:ext cx="3932237" cy="36476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7417B-588A-1C49-81D0-2FC62A6D1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2BA1987-45AC-8D4E-8BEA-F2B5B722E07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0AF4BB-129F-344E-BF4A-6C13DE4C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58A8384-AA17-8E4E-81F7-47BC8C99D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2881" y="454025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08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B5A9AF-3843-C14E-A114-6AECB1FEF375}"/>
              </a:ext>
            </a:extLst>
          </p:cNvPr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" fmla="*/ 0 w 12864354"/>
              <a:gd name="connsiteY0" fmla="*/ 255128 h 6215062"/>
              <a:gd name="connsiteX1" fmla="*/ 255128 w 12864354"/>
              <a:gd name="connsiteY1" fmla="*/ 0 h 6215062"/>
              <a:gd name="connsiteX2" fmla="*/ 11910706 w 12864354"/>
              <a:gd name="connsiteY2" fmla="*/ 0 h 6215062"/>
              <a:gd name="connsiteX3" fmla="*/ 12165834 w 12864354"/>
              <a:gd name="connsiteY3" fmla="*/ 5959934 h 6215062"/>
              <a:gd name="connsiteX4" fmla="*/ 11910706 w 12864354"/>
              <a:gd name="connsiteY4" fmla="*/ 6215062 h 6215062"/>
              <a:gd name="connsiteX5" fmla="*/ 255128 w 12864354"/>
              <a:gd name="connsiteY5" fmla="*/ 6215062 h 6215062"/>
              <a:gd name="connsiteX6" fmla="*/ 0 w 12864354"/>
              <a:gd name="connsiteY6" fmla="*/ 5959934 h 6215062"/>
              <a:gd name="connsiteX7" fmla="*/ 0 w 12864354"/>
              <a:gd name="connsiteY7" fmla="*/ 255128 h 6215062"/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5959934 h 6215062"/>
              <a:gd name="connsiteX4" fmla="*/ 11910706 w 12165834"/>
              <a:gd name="connsiteY4" fmla="*/ 6215062 h 6215062"/>
              <a:gd name="connsiteX5" fmla="*/ 255128 w 12165834"/>
              <a:gd name="connsiteY5" fmla="*/ 6215062 h 6215062"/>
              <a:gd name="connsiteX6" fmla="*/ 0 w 12165834"/>
              <a:gd name="connsiteY6" fmla="*/ 5959934 h 6215062"/>
              <a:gd name="connsiteX7" fmla="*/ 0 w 12165834"/>
              <a:gd name="connsiteY7" fmla="*/ 255128 h 6215062"/>
              <a:gd name="connsiteX0" fmla="*/ 0 w 13367653"/>
              <a:gd name="connsiteY0" fmla="*/ 255128 h 6215062"/>
              <a:gd name="connsiteX1" fmla="*/ 255128 w 13367653"/>
              <a:gd name="connsiteY1" fmla="*/ 0 h 6215062"/>
              <a:gd name="connsiteX2" fmla="*/ 11910706 w 13367653"/>
              <a:gd name="connsiteY2" fmla="*/ 0 h 6215062"/>
              <a:gd name="connsiteX3" fmla="*/ 11910706 w 13367653"/>
              <a:gd name="connsiteY3" fmla="*/ 6215062 h 6215062"/>
              <a:gd name="connsiteX4" fmla="*/ 255128 w 13367653"/>
              <a:gd name="connsiteY4" fmla="*/ 6215062 h 6215062"/>
              <a:gd name="connsiteX5" fmla="*/ 0 w 13367653"/>
              <a:gd name="connsiteY5" fmla="*/ 5959934 h 6215062"/>
              <a:gd name="connsiteX6" fmla="*/ 0 w 13367653"/>
              <a:gd name="connsiteY6" fmla="*/ 255128 h 6215062"/>
              <a:gd name="connsiteX0" fmla="*/ 0 w 12774082"/>
              <a:gd name="connsiteY0" fmla="*/ 255128 h 6215062"/>
              <a:gd name="connsiteX1" fmla="*/ 255128 w 12774082"/>
              <a:gd name="connsiteY1" fmla="*/ 0 h 6215062"/>
              <a:gd name="connsiteX2" fmla="*/ 11910706 w 12774082"/>
              <a:gd name="connsiteY2" fmla="*/ 0 h 6215062"/>
              <a:gd name="connsiteX3" fmla="*/ 11910706 w 12774082"/>
              <a:gd name="connsiteY3" fmla="*/ 6215062 h 6215062"/>
              <a:gd name="connsiteX4" fmla="*/ 255128 w 12774082"/>
              <a:gd name="connsiteY4" fmla="*/ 6215062 h 6215062"/>
              <a:gd name="connsiteX5" fmla="*/ 0 w 12774082"/>
              <a:gd name="connsiteY5" fmla="*/ 5959934 h 6215062"/>
              <a:gd name="connsiteX6" fmla="*/ 0 w 12774082"/>
              <a:gd name="connsiteY6" fmla="*/ 255128 h 6215062"/>
              <a:gd name="connsiteX0" fmla="*/ 0 w 11910706"/>
              <a:gd name="connsiteY0" fmla="*/ 255128 h 6215062"/>
              <a:gd name="connsiteX1" fmla="*/ 255128 w 11910706"/>
              <a:gd name="connsiteY1" fmla="*/ 0 h 6215062"/>
              <a:gd name="connsiteX2" fmla="*/ 11910706 w 11910706"/>
              <a:gd name="connsiteY2" fmla="*/ 0 h 6215062"/>
              <a:gd name="connsiteX3" fmla="*/ 11910706 w 11910706"/>
              <a:gd name="connsiteY3" fmla="*/ 6215062 h 6215062"/>
              <a:gd name="connsiteX4" fmla="*/ 255128 w 11910706"/>
              <a:gd name="connsiteY4" fmla="*/ 6215062 h 6215062"/>
              <a:gd name="connsiteX5" fmla="*/ 0 w 11910706"/>
              <a:gd name="connsiteY5" fmla="*/ 5959934 h 6215062"/>
              <a:gd name="connsiteX6" fmla="*/ 0 w 11910706"/>
              <a:gd name="connsiteY6" fmla="*/ 255128 h 621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6571" y="1391478"/>
            <a:ext cx="3932237" cy="1162879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1" y="2554357"/>
            <a:ext cx="3932237" cy="36476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82494" y="560043"/>
            <a:ext cx="7321271" cy="5641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HK" noProof="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DA8403-BD59-4643-BD3B-90E378D3F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41E134F-1C5A-C24B-B09E-3C02B7F84E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7EC11A-5FAD-174E-98CF-BF067DB1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9988A9B4-686C-D540-BC85-6B8262FC9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2881" y="454025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91F487-C865-F541-A541-60FF0ECF2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7157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8D9BF1D-084C-B74F-8B43-A47F2B74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525" y="565582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FCA710-2224-3440-AD0C-36DF0CE94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0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01D3F3-87BC-0842-8F2A-D1AB6640E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F78295-36E8-4D40-8271-F2EAF98F4D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949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 picture containing bird, man, plane, airplane&#10;&#10;Description automatically generated">
            <a:extLst>
              <a:ext uri="{FF2B5EF4-FFF2-40B4-BE49-F238E27FC236}">
                <a16:creationId xmlns:a16="http://schemas.microsoft.com/office/drawing/2014/main" id="{FAEFE805-F3EE-784A-AFCE-F264E76B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26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uman-pose.mpi-inf.mpg.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21FFD34A-213D-C74E-8FFB-BA914084E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044306"/>
            <a:ext cx="9144000" cy="238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HK" altLang="en-US" dirty="0"/>
              <a:t>CHAPTER 9</a:t>
            </a:r>
          </a:p>
        </p:txBody>
      </p:sp>
      <p:sp>
        <p:nvSpPr>
          <p:cNvPr id="29698" name="Subtitle 2">
            <a:extLst>
              <a:ext uri="{FF2B5EF4-FFF2-40B4-BE49-F238E27FC236}">
                <a16:creationId xmlns:a16="http://schemas.microsoft.com/office/drawing/2014/main" id="{D45F87BD-8263-4E45-B7D6-8F08909C94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523981"/>
            <a:ext cx="9144000" cy="1655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Think and Create</a:t>
            </a:r>
          </a:p>
          <a:p>
            <a:pPr eaLnBrk="1" hangingPunct="1"/>
            <a:r>
              <a:rPr lang="en-US" altLang="en-US" sz="1600" b="1" dirty="0"/>
              <a:t>Empowerment 3</a:t>
            </a:r>
          </a:p>
          <a:p>
            <a:pPr eaLnBrk="1" hangingPunct="1"/>
            <a:r>
              <a:rPr lang="en-US" altLang="en-US" sz="1400" dirty="0"/>
              <a:t>Version 1.0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1B44E4-80D3-B84D-AA24-FBE5727EC874}"/>
              </a:ext>
            </a:extLst>
          </p:cNvPr>
          <p:cNvCxnSpPr>
            <a:cxnSpLocks/>
          </p:cNvCxnSpPr>
          <p:nvPr/>
        </p:nvCxnSpPr>
        <p:spPr>
          <a:xfrm>
            <a:off x="3340100" y="3431906"/>
            <a:ext cx="556577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0FD80402-D912-304B-814D-BD3F2DA1F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CUHK Jockey Club AI for the Future Project. All rights reserved.</a:t>
            </a:r>
          </a:p>
        </p:txBody>
      </p:sp>
      <p:sp>
        <p:nvSpPr>
          <p:cNvPr id="29710" name="Slide Number Placeholder 5">
            <a:extLst>
              <a:ext uri="{FF2B5EF4-FFF2-40B4-BE49-F238E27FC236}">
                <a16:creationId xmlns:a16="http://schemas.microsoft.com/office/drawing/2014/main" id="{9FE3AC57-AF2E-D74F-95D8-5AFAC852F6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9F1DD7-BC78-E84D-BD25-C4E1ECC42CA5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Picture 22">
            <a:extLst>
              <a:ext uri="{FF2B5EF4-FFF2-40B4-BE49-F238E27FC236}">
                <a16:creationId xmlns:a16="http://schemas.microsoft.com/office/drawing/2014/main" id="{F9074B15-32A7-4AB0-A40B-E5ACF2313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33788" y="2178889"/>
            <a:ext cx="1773024" cy="296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F80BFEA-FCB5-ECD9-D685-96CD876E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7750" y="1941793"/>
            <a:ext cx="762000" cy="50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8B31471-4E24-22F2-FE7F-6733F6001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10839" y="4521200"/>
            <a:ext cx="6780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592FE677-1C7E-3792-634F-2DC2BC40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3672" y="4785474"/>
            <a:ext cx="929381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EAACFF40-EF0F-586D-71F2-67E9B934A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75003" y="4647530"/>
            <a:ext cx="1198214" cy="70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70655B23-5C00-49B2-1D66-D1CB1E64B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77211" y="1629149"/>
            <a:ext cx="974851" cy="69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F404F074-5F0E-0254-D5C0-1E5B9692A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06862" y="1355522"/>
            <a:ext cx="762000" cy="70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3B09043A-ADF9-CDE3-B010-A273647A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63750" y="3311805"/>
            <a:ext cx="720725" cy="69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0">
            <a:extLst>
              <a:ext uri="{FF2B5EF4-FFF2-40B4-BE49-F238E27FC236}">
                <a16:creationId xmlns:a16="http://schemas.microsoft.com/office/drawing/2014/main" id="{1D06BCEC-ECC5-71A6-6EFB-85462CAA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95701" y="1268413"/>
            <a:ext cx="79437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8983-00FC-4B61-895A-CAA18270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365126"/>
            <a:ext cx="9692860" cy="924340"/>
          </a:xfrm>
        </p:spPr>
        <p:txBody>
          <a:bodyPr/>
          <a:lstStyle/>
          <a:p>
            <a:r>
              <a:rPr lang="en-US" altLang="en-US" dirty="0"/>
              <a:t>Content</a:t>
            </a:r>
            <a:endParaRPr lang="en-HK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98B869-DD1A-4FC3-8836-AE08FEA109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0" y="6487964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CUHK Jockey Club AI for the Future Project.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285D7D-1A0E-4D24-BAB6-B6A74E769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2963" y="6487964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9FE11D-88DE-7847-8F2B-D37C8E92E25A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666E6-FC2F-458D-AC36-123D2140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4841" y="1818651"/>
            <a:ext cx="864564" cy="85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B76E8490-4D2A-46E9-B973-766B7D4F10D7}"/>
              </a:ext>
            </a:extLst>
          </p:cNvPr>
          <p:cNvSpPr txBox="1">
            <a:spLocks/>
          </p:cNvSpPr>
          <p:nvPr/>
        </p:nvSpPr>
        <p:spPr>
          <a:xfrm>
            <a:off x="1917557" y="1886553"/>
            <a:ext cx="9825264" cy="431628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700" b="1" i="0" u="none" strike="noStrike" kern="1200" cap="none" spc="0" normalizeH="0" baseline="0" noProof="0" dirty="0">
                <a:ln>
                  <a:noFill/>
                </a:ln>
                <a:solidFill>
                  <a:srgbClr val="FF5E96"/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Empowerment</a:t>
            </a:r>
          </a:p>
          <a:p>
            <a:pPr lvl="1">
              <a:defRPr/>
            </a:pPr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</a:rPr>
              <a:t>Introduction to </a:t>
            </a:r>
            <a:r>
              <a:rPr lang="en-US" altLang="ko-KR" sz="2000" dirty="0" err="1">
                <a:solidFill>
                  <a:prstClr val="black"/>
                </a:solidFill>
                <a:ea typeface="맑은 고딕" panose="020B0503020000020004" pitchFamily="34" charset="-127"/>
              </a:rPr>
              <a:t>Keypoint</a:t>
            </a:r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</a:rPr>
              <a:t> Detection Models</a:t>
            </a:r>
          </a:p>
          <a:p>
            <a:pPr lvl="1">
              <a:defRPr/>
            </a:pPr>
            <a:r>
              <a:rPr kumimoji="0" lang="it-IT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Fine-Tuning a Keypoint-RCNN Model</a:t>
            </a:r>
          </a:p>
        </p:txBody>
      </p:sp>
    </p:spTree>
    <p:extLst>
      <p:ext uri="{BB962C8B-B14F-4D97-AF65-F5344CB8AC3E}">
        <p14:creationId xmlns:p14="http://schemas.microsoft.com/office/powerpoint/2010/main" val="361784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">
            <a:extLst>
              <a:ext uri="{FF2B5EF4-FFF2-40B4-BE49-F238E27FC236}">
                <a16:creationId xmlns:a16="http://schemas.microsoft.com/office/drawing/2014/main" id="{71DFD1DF-8AB0-234C-B9D4-8F1C6D7EB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29200" y="1508125"/>
            <a:ext cx="6318250" cy="2852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Empowerment</a:t>
            </a:r>
          </a:p>
        </p:txBody>
      </p:sp>
      <p:pic>
        <p:nvPicPr>
          <p:cNvPr id="31746" name="Picture 6">
            <a:extLst>
              <a:ext uri="{FF2B5EF4-FFF2-40B4-BE49-F238E27FC236}">
                <a16:creationId xmlns:a16="http://schemas.microsoft.com/office/drawing/2014/main" id="{A9FF8286-39D7-0043-A112-2FFBAC9A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0700" y="2436625"/>
            <a:ext cx="3124200" cy="333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E6C5DC-7289-C94B-8FE1-3F430725A2B6}"/>
              </a:ext>
            </a:extLst>
          </p:cNvPr>
          <p:cNvCxnSpPr>
            <a:cxnSpLocks/>
          </p:cNvCxnSpPr>
          <p:nvPr/>
        </p:nvCxnSpPr>
        <p:spPr>
          <a:xfrm>
            <a:off x="4699000" y="4360863"/>
            <a:ext cx="6070600" cy="0"/>
          </a:xfrm>
          <a:prstGeom prst="line">
            <a:avLst/>
          </a:prstGeom>
          <a:ln w="38100">
            <a:solidFill>
              <a:srgbClr val="FF5E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5C435D-9B95-458E-9916-3ABA0815BB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0" y="6487964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CUHK Jockey Club AI for the Future Project.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2D45E3-21E6-4710-B091-393D073FA4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2963" y="6487964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9FE11D-88DE-7847-8F2B-D37C8E92E25A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">
            <a:extLst>
              <a:ext uri="{FF2B5EF4-FFF2-40B4-BE49-F238E27FC236}">
                <a16:creationId xmlns:a16="http://schemas.microsoft.com/office/drawing/2014/main" id="{71DFD1DF-8AB0-234C-B9D4-8F1C6D7EB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32575" y="3327478"/>
            <a:ext cx="7644482" cy="18541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Introduction to </a:t>
            </a:r>
            <a:r>
              <a:rPr lang="en-US" altLang="en-US" dirty="0" err="1"/>
              <a:t>Keypoint</a:t>
            </a:r>
            <a:r>
              <a:rPr lang="en-US" altLang="en-US" dirty="0"/>
              <a:t> Detection Models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1746" name="Picture 6">
            <a:extLst>
              <a:ext uri="{FF2B5EF4-FFF2-40B4-BE49-F238E27FC236}">
                <a16:creationId xmlns:a16="http://schemas.microsoft.com/office/drawing/2014/main" id="{A9FF8286-39D7-0043-A112-2FFBAC9A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0700" y="2436625"/>
            <a:ext cx="3124200" cy="333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E6C5DC-7289-C94B-8FE1-3F430725A2B6}"/>
              </a:ext>
            </a:extLst>
          </p:cNvPr>
          <p:cNvCxnSpPr>
            <a:cxnSpLocks/>
          </p:cNvCxnSpPr>
          <p:nvPr/>
        </p:nvCxnSpPr>
        <p:spPr>
          <a:xfrm>
            <a:off x="4732576" y="4266037"/>
            <a:ext cx="6769612" cy="0"/>
          </a:xfrm>
          <a:prstGeom prst="line">
            <a:avLst/>
          </a:prstGeom>
          <a:ln w="38100">
            <a:solidFill>
              <a:srgbClr val="FF669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FB93E7-1B77-D7B8-A91A-536EEE906506}"/>
              </a:ext>
            </a:extLst>
          </p:cNvPr>
          <p:cNvSpPr txBox="1">
            <a:spLocks/>
          </p:cNvSpPr>
          <p:nvPr/>
        </p:nvSpPr>
        <p:spPr>
          <a:xfrm>
            <a:off x="11002963" y="6487964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9FE11D-88DE-7847-8F2B-D37C8E92E25A}" type="slidenum">
              <a:rPr lang="en-US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AFEE7FE-C5BB-203D-DF37-4301818B5E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0" y="6487964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CUHK Jockey Club AI for the Future Project.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DF30B-D723-57B8-CC3E-BE28A3DB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6"/>
            <a:ext cx="12846090" cy="924340"/>
          </a:xfrm>
        </p:spPr>
        <p:txBody>
          <a:bodyPr/>
          <a:lstStyle/>
          <a:p>
            <a:r>
              <a:rPr lang="en-HK" sz="3600" dirty="0"/>
              <a:t>What Can </a:t>
            </a:r>
            <a:r>
              <a:rPr lang="en-US" altLang="ko-KR" sz="3600" dirty="0" err="1">
                <a:solidFill>
                  <a:prstClr val="black"/>
                </a:solidFill>
                <a:ea typeface="맑은 고딕" panose="020B0503020000020004" pitchFamily="34" charset="-127"/>
              </a:rPr>
              <a:t>Keypoint</a:t>
            </a:r>
            <a:r>
              <a:rPr lang="en-US" altLang="ko-KR" sz="3600" dirty="0">
                <a:solidFill>
                  <a:prstClr val="black"/>
                </a:solidFill>
                <a:ea typeface="맑은 고딕" panose="020B0503020000020004" pitchFamily="34" charset="-127"/>
              </a:rPr>
              <a:t> Detection Models </a:t>
            </a:r>
            <a:r>
              <a:rPr lang="en-HK" sz="3600" dirty="0"/>
              <a:t>Do?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8B459B-70EA-0C22-F020-3D180E47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289239"/>
            <a:ext cx="11542300" cy="1770638"/>
          </a:xfrm>
        </p:spPr>
        <p:txBody>
          <a:bodyPr/>
          <a:lstStyle/>
          <a:p>
            <a:r>
              <a:rPr lang="en-HK" dirty="0"/>
              <a:t>A </a:t>
            </a:r>
            <a:r>
              <a:rPr lang="en-HK" dirty="0" err="1"/>
              <a:t>Keypoint</a:t>
            </a:r>
            <a:r>
              <a:rPr lang="en-HK" dirty="0"/>
              <a:t> Detection Model is the model used to track the motion of the </a:t>
            </a:r>
            <a:r>
              <a:rPr lang="en-HK" dirty="0" err="1"/>
              <a:t>keypoints</a:t>
            </a:r>
            <a:r>
              <a:rPr lang="en-HK" dirty="0"/>
              <a:t> we specified:</a:t>
            </a:r>
          </a:p>
          <a:p>
            <a:pPr lvl="1"/>
            <a:r>
              <a:rPr lang="en-HK" altLang="zh-CN" dirty="0"/>
              <a:t>Each fine-tuned model has its own </a:t>
            </a:r>
            <a:r>
              <a:rPr lang="en-HK" altLang="zh-CN" dirty="0" err="1"/>
              <a:t>keypoints</a:t>
            </a:r>
            <a:r>
              <a:rPr lang="en-HK" altLang="zh-CN" dirty="0"/>
              <a:t> to detect.</a:t>
            </a:r>
          </a:p>
          <a:p>
            <a:pPr lvl="1"/>
            <a:r>
              <a:rPr lang="en-HK" altLang="zh-CN" dirty="0"/>
              <a:t>Input a picture, the model will give you the position of the </a:t>
            </a:r>
            <a:r>
              <a:rPr lang="en-US" altLang="zh-CN" dirty="0"/>
              <a:t>desired </a:t>
            </a:r>
            <a:r>
              <a:rPr lang="en-US" altLang="zh-CN" dirty="0" err="1"/>
              <a:t>keypoint</a:t>
            </a:r>
            <a:r>
              <a:rPr lang="en-US" altLang="zh-CN" dirty="0"/>
              <a:t>(s)</a:t>
            </a:r>
            <a:endParaRPr lang="en-HK" altLang="zh-CN" dirty="0"/>
          </a:p>
          <a:p>
            <a:pPr lvl="1"/>
            <a:endParaRPr lang="en-HK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65809DE-C456-667C-8AED-64E506A59C6B}"/>
              </a:ext>
            </a:extLst>
          </p:cNvPr>
          <p:cNvSpPr txBox="1">
            <a:spLocks/>
          </p:cNvSpPr>
          <p:nvPr/>
        </p:nvSpPr>
        <p:spPr>
          <a:xfrm>
            <a:off x="6096000" y="6487964"/>
            <a:ext cx="490696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Copyright © CUHK Jockey Club AI for the Future Project.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5E0C2D0-C31D-36BD-DE3B-0E82784F2D80}"/>
              </a:ext>
            </a:extLst>
          </p:cNvPr>
          <p:cNvSpPr txBox="1">
            <a:spLocks/>
          </p:cNvSpPr>
          <p:nvPr/>
        </p:nvSpPr>
        <p:spPr>
          <a:xfrm>
            <a:off x="11002963" y="6487964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9FE11D-88DE-7847-8F2B-D37C8E92E25A}" type="slidenum">
              <a:rPr lang="en-US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54CD2-D3B6-ED62-4941-A21F50233038}"/>
              </a:ext>
            </a:extLst>
          </p:cNvPr>
          <p:cNvSpPr/>
          <p:nvPr/>
        </p:nvSpPr>
        <p:spPr>
          <a:xfrm>
            <a:off x="366001" y="3473093"/>
            <a:ext cx="11433336" cy="33849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182E25D-42A0-D1A4-E356-0971AE4320FB}"/>
              </a:ext>
            </a:extLst>
          </p:cNvPr>
          <p:cNvSpPr txBox="1">
            <a:spLocks/>
          </p:cNvSpPr>
          <p:nvPr/>
        </p:nvSpPr>
        <p:spPr>
          <a:xfrm>
            <a:off x="815467" y="3978056"/>
            <a:ext cx="3206612" cy="14257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EXAMPLE PICS HERE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12A96B3-0951-7EE5-8946-66BD8CEAE05E}"/>
              </a:ext>
            </a:extLst>
          </p:cNvPr>
          <p:cNvSpPr/>
          <p:nvPr/>
        </p:nvSpPr>
        <p:spPr>
          <a:xfrm>
            <a:off x="4022079" y="4517083"/>
            <a:ext cx="478737" cy="3477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7AF1BD7-0DB2-C8B7-7DCD-91AB39EE3866}"/>
              </a:ext>
            </a:extLst>
          </p:cNvPr>
          <p:cNvSpPr txBox="1">
            <a:spLocks/>
          </p:cNvSpPr>
          <p:nvPr/>
        </p:nvSpPr>
        <p:spPr>
          <a:xfrm>
            <a:off x="4837391" y="2921198"/>
            <a:ext cx="2431746" cy="4911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Stable Diffusion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FB12A51-FC6E-8E15-49E7-BDF1CC48C3E8}"/>
              </a:ext>
            </a:extLst>
          </p:cNvPr>
          <p:cNvSpPr/>
          <p:nvPr/>
        </p:nvSpPr>
        <p:spPr>
          <a:xfrm>
            <a:off x="7683810" y="4517083"/>
            <a:ext cx="478737" cy="34772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354B052-4931-ADFA-2585-3DB4041689C3}"/>
              </a:ext>
            </a:extLst>
          </p:cNvPr>
          <p:cNvSpPr txBox="1">
            <a:spLocks/>
          </p:cNvSpPr>
          <p:nvPr/>
        </p:nvSpPr>
        <p:spPr>
          <a:xfrm>
            <a:off x="815467" y="3514477"/>
            <a:ext cx="2962089" cy="46357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FFC000"/>
                </a:solidFill>
                <a:latin typeface="Century Gothic" panose="020B0502020202020204" pitchFamily="34" charset="0"/>
              </a:rPr>
              <a:t>Input: Text prompt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E058541E-E2A5-BA4D-C395-4DC06E2E9CE1}"/>
              </a:ext>
            </a:extLst>
          </p:cNvPr>
          <p:cNvSpPr txBox="1">
            <a:spLocks/>
          </p:cNvSpPr>
          <p:nvPr/>
        </p:nvSpPr>
        <p:spPr>
          <a:xfrm>
            <a:off x="8855064" y="3391439"/>
            <a:ext cx="2612132" cy="4401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dirty="0">
                <a:solidFill>
                  <a:srgbClr val="FFC000"/>
                </a:solidFill>
                <a:latin typeface="Century Gothic" panose="020B0502020202020204" pitchFamily="34" charset="0"/>
              </a:rPr>
              <a:t>Output</a:t>
            </a:r>
            <a:r>
              <a:rPr lang="en-US" sz="2400" dirty="0">
                <a:solidFill>
                  <a:srgbClr val="FFC000"/>
                </a:solidFill>
                <a:latin typeface="Century Gothic" panose="020B0502020202020204" pitchFamily="34" charset="0"/>
              </a:rPr>
              <a:t>: I</a:t>
            </a:r>
            <a:r>
              <a:rPr lang="en-US" altLang="zh-CN" sz="2400" dirty="0">
                <a:solidFill>
                  <a:srgbClr val="FFC000"/>
                </a:solidFill>
                <a:latin typeface="Century Gothic" panose="020B0502020202020204" pitchFamily="34" charset="0"/>
              </a:rPr>
              <a:t>mages</a:t>
            </a:r>
            <a:endParaRPr lang="en-US" sz="240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6" name="Picture 5">
            <a:extLst>
              <a:ext uri="{FF2B5EF4-FFF2-40B4-BE49-F238E27FC236}">
                <a16:creationId xmlns:a16="http://schemas.microsoft.com/office/drawing/2014/main" id="{76B52FD4-8D00-7A6C-8EFE-B3D462F7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346" y="4027069"/>
            <a:ext cx="2806514" cy="1403257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9B597E-2D88-0734-3455-1ADFE9022FF7}"/>
              </a:ext>
            </a:extLst>
          </p:cNvPr>
          <p:cNvSpPr txBox="1">
            <a:spLocks/>
          </p:cNvSpPr>
          <p:nvPr/>
        </p:nvSpPr>
        <p:spPr>
          <a:xfrm>
            <a:off x="8832094" y="4061031"/>
            <a:ext cx="3206612" cy="14257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EXAMPLE PICS HERE</a:t>
            </a:r>
          </a:p>
        </p:txBody>
      </p:sp>
    </p:spTree>
    <p:extLst>
      <p:ext uri="{BB962C8B-B14F-4D97-AF65-F5344CB8AC3E}">
        <p14:creationId xmlns:p14="http://schemas.microsoft.com/office/powerpoint/2010/main" val="2545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5" grpId="0" animBg="1"/>
      <p:bldP spid="17" grpId="0"/>
      <p:bldP spid="19" grpId="0" animBg="1"/>
      <p:bldP spid="20" grpId="0"/>
      <p:bldP spid="2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2B919-B2AC-9AE6-7C81-37B37AC8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365126"/>
            <a:ext cx="9706460" cy="924340"/>
          </a:xfrm>
        </p:spPr>
        <p:txBody>
          <a:bodyPr/>
          <a:lstStyle/>
          <a:p>
            <a:r>
              <a:rPr lang="en-US" altLang="zh-CN" dirty="0"/>
              <a:t>Taste 1</a:t>
            </a:r>
            <a:r>
              <a:rPr lang="en-HK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Hand Motion Tracking</a:t>
            </a:r>
            <a:endParaRPr lang="en-H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C32B4-BE45-62B1-9D06-9B50814C5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0" y="1550504"/>
            <a:ext cx="4641573" cy="4626459"/>
          </a:xfrm>
        </p:spPr>
        <p:txBody>
          <a:bodyPr/>
          <a:lstStyle/>
          <a:p>
            <a:r>
              <a:rPr lang="en-US" altLang="zh-CN" dirty="0"/>
              <a:t>Let's try </a:t>
            </a:r>
            <a:r>
              <a:rPr lang="en-US" altLang="zh-CN" b="1" dirty="0"/>
              <a:t>tracking the hand motion and gestures</a:t>
            </a:r>
            <a:r>
              <a:rPr lang="en-US" altLang="zh-CN" dirty="0"/>
              <a:t>!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E58CAE6-321E-4922-85D6-652651B8CCDC}"/>
              </a:ext>
            </a:extLst>
          </p:cNvPr>
          <p:cNvSpPr txBox="1">
            <a:spLocks/>
          </p:cNvSpPr>
          <p:nvPr/>
        </p:nvSpPr>
        <p:spPr>
          <a:xfrm>
            <a:off x="6096000" y="6487964"/>
            <a:ext cx="490696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Copyright © CUHK Jockey Club AI for the Future Project.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4FF4-E712-0D95-C6FD-AAF835F95F50}"/>
              </a:ext>
            </a:extLst>
          </p:cNvPr>
          <p:cNvSpPr txBox="1">
            <a:spLocks/>
          </p:cNvSpPr>
          <p:nvPr/>
        </p:nvSpPr>
        <p:spPr>
          <a:xfrm>
            <a:off x="11002963" y="6487964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9FE11D-88DE-7847-8F2B-D37C8E92E25A}" type="slidenum">
              <a:rPr lang="en-US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37096C-9B7E-C69C-7E71-A4D1FB7ABE94}"/>
              </a:ext>
            </a:extLst>
          </p:cNvPr>
          <p:cNvSpPr txBox="1"/>
          <p:nvPr/>
        </p:nvSpPr>
        <p:spPr>
          <a:xfrm>
            <a:off x="458156" y="3429000"/>
            <a:ext cx="4862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https://handtracking-io.github.io/yoha/draw_demo/</a:t>
            </a:r>
            <a:endParaRPr lang="en-HK" altLang="zh-CN" sz="3600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35DFBE-FA7E-296D-5EA6-3F60B917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69" y="1832891"/>
            <a:ext cx="4435224" cy="36274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918F23-1B9A-C1CF-9886-7D34AA9C8748}"/>
              </a:ext>
            </a:extLst>
          </p:cNvPr>
          <p:cNvSpPr txBox="1"/>
          <p:nvPr/>
        </p:nvSpPr>
        <p:spPr>
          <a:xfrm>
            <a:off x="2472883" y="5981284"/>
            <a:ext cx="771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Mark: It is also a good demo and explanation of why we need a boundary box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3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CC57E-4B65-88F7-FFBF-9944FC07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365126"/>
            <a:ext cx="11124784" cy="924340"/>
          </a:xfrm>
        </p:spPr>
        <p:txBody>
          <a:bodyPr/>
          <a:lstStyle/>
          <a:p>
            <a:r>
              <a:rPr lang="en-HK" dirty="0"/>
              <a:t>How Are the Models Trained?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A05A3-EB44-DE97-E463-CB9175FD2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0" y="1550505"/>
            <a:ext cx="11124785" cy="924340"/>
          </a:xfrm>
        </p:spPr>
        <p:txBody>
          <a:bodyPr/>
          <a:lstStyle/>
          <a:p>
            <a:r>
              <a:rPr lang="en-HK" dirty="0"/>
              <a:t>People train models with a very large dataset</a:t>
            </a:r>
          </a:p>
          <a:p>
            <a:r>
              <a:rPr lang="en-HK" dirty="0"/>
              <a:t>Datasets often include millions of labelled pictures</a:t>
            </a:r>
          </a:p>
          <a:p>
            <a:r>
              <a:rPr lang="en-HK" dirty="0"/>
              <a:t>Famous and widely used datasets: COCO(cocodataset.org), MPII(</a:t>
            </a:r>
            <a:r>
              <a:rPr lang="en-HK" dirty="0">
                <a:hlinkClick r:id="rId3"/>
              </a:rPr>
              <a:t>http://human-pose.mpi-inf.mpg.de/</a:t>
            </a:r>
            <a:r>
              <a:rPr lang="en-HK" dirty="0"/>
              <a:t>), </a:t>
            </a:r>
            <a:r>
              <a:rPr lang="en-US" dirty="0"/>
              <a:t>MS</a:t>
            </a:r>
            <a:r>
              <a:rPr lang="zh-CN" altLang="en-US" dirty="0"/>
              <a:t> </a:t>
            </a:r>
            <a:r>
              <a:rPr lang="en-US" altLang="zh-CN" dirty="0"/>
              <a:t>COCO,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r>
              <a:rPr lang="en-HK" dirty="0"/>
              <a:t> Common models: YOLO, </a:t>
            </a:r>
            <a:r>
              <a:rPr lang="en-HK" dirty="0" err="1"/>
              <a:t>OpenPose</a:t>
            </a:r>
            <a:r>
              <a:rPr lang="en-HK" dirty="0"/>
              <a:t>, </a:t>
            </a:r>
            <a:r>
              <a:rPr lang="en-HK" dirty="0" err="1"/>
              <a:t>Keypoint</a:t>
            </a:r>
            <a:r>
              <a:rPr lang="en-HK" dirty="0"/>
              <a:t>-RCNN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2C91BB2-11FA-38DA-D56D-45EC94AA18B5}"/>
              </a:ext>
            </a:extLst>
          </p:cNvPr>
          <p:cNvSpPr txBox="1">
            <a:spLocks/>
          </p:cNvSpPr>
          <p:nvPr/>
        </p:nvSpPr>
        <p:spPr>
          <a:xfrm>
            <a:off x="6096000" y="6487964"/>
            <a:ext cx="490696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Copyright © CUHK Jockey Club AI for the Future Project.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995C9B-6C56-6B01-D86E-CD6763C7BE45}"/>
              </a:ext>
            </a:extLst>
          </p:cNvPr>
          <p:cNvSpPr txBox="1">
            <a:spLocks/>
          </p:cNvSpPr>
          <p:nvPr/>
        </p:nvSpPr>
        <p:spPr>
          <a:xfrm>
            <a:off x="11002963" y="6487964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9FE11D-88DE-7847-8F2B-D37C8E92E25A}" type="slidenum">
              <a:rPr lang="en-US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2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48922-8345-3F59-F77F-B5AB9441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365126"/>
            <a:ext cx="9906946" cy="924340"/>
          </a:xfrm>
        </p:spPr>
        <p:txBody>
          <a:bodyPr/>
          <a:lstStyle/>
          <a:p>
            <a:r>
              <a:rPr lang="en-HK" altLang="zh-CN" dirty="0"/>
              <a:t>How Are the </a:t>
            </a:r>
            <a:r>
              <a:rPr lang="en-HK" altLang="zh-CN" dirty="0" err="1"/>
              <a:t>Keypoints</a:t>
            </a:r>
            <a:r>
              <a:rPr lang="en-HK" altLang="zh-CN" dirty="0"/>
              <a:t> Detected?</a:t>
            </a:r>
            <a:endParaRPr lang="en-H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42408-EF4E-4B88-2A36-82346E4C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0" y="1550504"/>
            <a:ext cx="11432760" cy="1292087"/>
          </a:xfrm>
        </p:spPr>
        <p:txBody>
          <a:bodyPr/>
          <a:lstStyle/>
          <a:p>
            <a:r>
              <a:rPr lang="en-US" altLang="zh-CN" dirty="0"/>
              <a:t>Important Algo: SIFT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9157B6C-1DD8-EE6E-4912-56E9D56828CE}"/>
              </a:ext>
            </a:extLst>
          </p:cNvPr>
          <p:cNvSpPr txBox="1">
            <a:spLocks/>
          </p:cNvSpPr>
          <p:nvPr/>
        </p:nvSpPr>
        <p:spPr>
          <a:xfrm>
            <a:off x="6096000" y="6487964"/>
            <a:ext cx="490696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Copyright © CUHK Jockey Club AI for the Future Project.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35D889-6049-03DD-1B6C-998ADC11CA29}"/>
              </a:ext>
            </a:extLst>
          </p:cNvPr>
          <p:cNvSpPr txBox="1">
            <a:spLocks/>
          </p:cNvSpPr>
          <p:nvPr/>
        </p:nvSpPr>
        <p:spPr>
          <a:xfrm>
            <a:off x="11002963" y="6487964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9FE11D-88DE-7847-8F2B-D37C8E92E25A}" type="slidenum">
              <a:rPr lang="en-US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D1D6AE-6246-88C0-C9EE-9DEDA74CD738}"/>
              </a:ext>
            </a:extLst>
          </p:cNvPr>
          <p:cNvSpPr txBox="1"/>
          <p:nvPr/>
        </p:nvSpPr>
        <p:spPr>
          <a:xfrm>
            <a:off x="-153466" y="6047169"/>
            <a:ext cx="446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b="1" dirty="0"/>
              <a:t>Note: This is not the whole story yet…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AAB91-17E3-1DD1-379C-807F62DD2248}"/>
              </a:ext>
            </a:extLst>
          </p:cNvPr>
          <p:cNvSpPr txBox="1"/>
          <p:nvPr/>
        </p:nvSpPr>
        <p:spPr>
          <a:xfrm>
            <a:off x="10275437" y="6159290"/>
            <a:ext cx="1944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50" dirty="0"/>
              <a:t>Credit of the cat images: NVIDIA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CC3F2EB-07DF-2E0B-AE39-6A679C3A4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2" y="3048631"/>
            <a:ext cx="4843849" cy="273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61B41-88DC-68A8-B302-0AE33BF3D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129052"/>
            <a:ext cx="4563248" cy="2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2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01_Classroom  -  Compatibility Mode" id="{22FF086D-F86D-D141-9C3C-A5C1AC4123D1}" vid="{F2813426-009E-534C-A030-CB04F3CE9B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11718</TotalTime>
  <Words>417</Words>
  <Application>Microsoft Office PowerPoint</Application>
  <PresentationFormat>宽屏</PresentationFormat>
  <Paragraphs>61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Book Antiqua</vt:lpstr>
      <vt:lpstr>Calibri</vt:lpstr>
      <vt:lpstr>Calibri Light</vt:lpstr>
      <vt:lpstr>Century Gothic</vt:lpstr>
      <vt:lpstr>2_Office Theme</vt:lpstr>
      <vt:lpstr>CHAPTER 9</vt:lpstr>
      <vt:lpstr>Content</vt:lpstr>
      <vt:lpstr>Empowerment</vt:lpstr>
      <vt:lpstr>Introduction to Keypoint Detection Models </vt:lpstr>
      <vt:lpstr>What Can Keypoint Detection Models Do?</vt:lpstr>
      <vt:lpstr>Taste 1: Hand Motion Tracking</vt:lpstr>
      <vt:lpstr>How Are the Models Trained?</vt:lpstr>
      <vt:lpstr>How Are the Keypoints Detected?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XX</dc:title>
  <dc:creator>Evan Li (ENF)</dc:creator>
  <cp:lastModifiedBy>Rhaegar Huang</cp:lastModifiedBy>
  <cp:revision>1423</cp:revision>
  <dcterms:created xsi:type="dcterms:W3CDTF">2021-03-25T02:13:53Z</dcterms:created>
  <dcterms:modified xsi:type="dcterms:W3CDTF">2024-03-15T06:58:40Z</dcterms:modified>
</cp:coreProperties>
</file>