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9" r:id="rId3"/>
    <p:sldId id="257" r:id="rId4"/>
    <p:sldId id="291" r:id="rId5"/>
    <p:sldId id="293" r:id="rId6"/>
    <p:sldId id="295" r:id="rId7"/>
    <p:sldId id="292" r:id="rId8"/>
    <p:sldId id="296" r:id="rId9"/>
    <p:sldId id="297" r:id="rId10"/>
    <p:sldId id="29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2E797-8A58-4A1C-BDE3-CA80F781D060}">
  <a:tblStyle styleId="{A472E797-8A58-4A1C-BDE3-CA80F781D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8d9ef969_0_3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8d9ef969_0_3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6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2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7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35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65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200" y="3018350"/>
            <a:ext cx="34767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8830" y="1291134"/>
            <a:ext cx="1289424" cy="128949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9800" y="2343150"/>
            <a:ext cx="624608" cy="624548"/>
          </a:xfrm>
          <a:custGeom>
            <a:avLst/>
            <a:gdLst/>
            <a:ahLst/>
            <a:cxnLst/>
            <a:rect l="l" t="t" r="r" b="b"/>
            <a:pathLst>
              <a:path w="10448" h="10447" extrusionOk="0">
                <a:moveTo>
                  <a:pt x="5225" y="0"/>
                </a:moveTo>
                <a:cubicBezTo>
                  <a:pt x="3839" y="0"/>
                  <a:pt x="2511" y="550"/>
                  <a:pt x="1531" y="1530"/>
                </a:cubicBezTo>
                <a:cubicBezTo>
                  <a:pt x="551" y="2510"/>
                  <a:pt x="1" y="3838"/>
                  <a:pt x="1" y="5224"/>
                </a:cubicBezTo>
                <a:cubicBezTo>
                  <a:pt x="1" y="6609"/>
                  <a:pt x="551" y="7937"/>
                  <a:pt x="1531" y="8917"/>
                </a:cubicBezTo>
                <a:cubicBezTo>
                  <a:pt x="2511" y="9897"/>
                  <a:pt x="3839" y="10447"/>
                  <a:pt x="5225" y="10447"/>
                </a:cubicBezTo>
                <a:cubicBezTo>
                  <a:pt x="6610" y="10447"/>
                  <a:pt x="7939" y="9897"/>
                  <a:pt x="8917" y="8917"/>
                </a:cubicBezTo>
                <a:cubicBezTo>
                  <a:pt x="9897" y="7937"/>
                  <a:pt x="10447" y="6609"/>
                  <a:pt x="10447" y="5224"/>
                </a:cubicBezTo>
                <a:cubicBezTo>
                  <a:pt x="10447" y="3838"/>
                  <a:pt x="9897" y="2510"/>
                  <a:pt x="8917" y="1530"/>
                </a:cubicBezTo>
                <a:cubicBezTo>
                  <a:pt x="7939" y="550"/>
                  <a:pt x="6610" y="0"/>
                  <a:pt x="5225" y="0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9698" y="-58050"/>
            <a:ext cx="3885900" cy="5259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1930501" y="981066"/>
            <a:ext cx="7435715" cy="3797182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5577792" y="893111"/>
            <a:ext cx="3947216" cy="5972973"/>
            <a:chOff x="6335125" y="3560338"/>
            <a:chExt cx="1206325" cy="1825425"/>
          </a:xfrm>
        </p:grpSpPr>
        <p:sp>
          <p:nvSpPr>
            <p:cNvPr id="17" name="Google Shape;17;p2"/>
            <p:cNvSpPr/>
            <p:nvPr/>
          </p:nvSpPr>
          <p:spPr>
            <a:xfrm>
              <a:off x="7062700" y="5212563"/>
              <a:ext cx="152050" cy="173200"/>
            </a:xfrm>
            <a:custGeom>
              <a:avLst/>
              <a:gdLst/>
              <a:ahLst/>
              <a:cxnLst/>
              <a:rect l="l" t="t" r="r" b="b"/>
              <a:pathLst>
                <a:path w="6082" h="69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87" y="869"/>
                    <a:pt x="652" y="1689"/>
                  </a:cubicBezTo>
                  <a:cubicBezTo>
                    <a:pt x="918" y="2510"/>
                    <a:pt x="773" y="3451"/>
                    <a:pt x="1568" y="4127"/>
                  </a:cubicBezTo>
                  <a:cubicBezTo>
                    <a:pt x="2357" y="4796"/>
                    <a:pt x="5009" y="6927"/>
                    <a:pt x="5557" y="6927"/>
                  </a:cubicBezTo>
                  <a:cubicBezTo>
                    <a:pt x="5563" y="6927"/>
                    <a:pt x="5569" y="6927"/>
                    <a:pt x="5574" y="6927"/>
                  </a:cubicBezTo>
                  <a:cubicBezTo>
                    <a:pt x="6081" y="6878"/>
                    <a:pt x="5864" y="5647"/>
                    <a:pt x="4971" y="4368"/>
                  </a:cubicBezTo>
                  <a:cubicBezTo>
                    <a:pt x="4420" y="3578"/>
                    <a:pt x="3610" y="2713"/>
                    <a:pt x="3072" y="2168"/>
                  </a:cubicBezTo>
                  <a:cubicBezTo>
                    <a:pt x="2700" y="1792"/>
                    <a:pt x="2440" y="1320"/>
                    <a:pt x="2320" y="803"/>
                  </a:cubicBezTo>
                  <a:lnTo>
                    <a:pt x="22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35125" y="5220713"/>
              <a:ext cx="180400" cy="132325"/>
            </a:xfrm>
            <a:custGeom>
              <a:avLst/>
              <a:gdLst/>
              <a:ahLst/>
              <a:cxnLst/>
              <a:rect l="l" t="t" r="r" b="b"/>
              <a:pathLst>
                <a:path w="7216" h="5293" extrusionOk="0">
                  <a:moveTo>
                    <a:pt x="4610" y="0"/>
                  </a:moveTo>
                  <a:lnTo>
                    <a:pt x="4082" y="1304"/>
                  </a:lnTo>
                  <a:cubicBezTo>
                    <a:pt x="3957" y="1613"/>
                    <a:pt x="3753" y="1882"/>
                    <a:pt x="3488" y="2086"/>
                  </a:cubicBezTo>
                  <a:cubicBezTo>
                    <a:pt x="2803" y="2615"/>
                    <a:pt x="1421" y="3670"/>
                    <a:pt x="742" y="4109"/>
                  </a:cubicBezTo>
                  <a:cubicBezTo>
                    <a:pt x="62" y="4548"/>
                    <a:pt x="1" y="5293"/>
                    <a:pt x="935" y="5293"/>
                  </a:cubicBezTo>
                  <a:cubicBezTo>
                    <a:pt x="1269" y="5293"/>
                    <a:pt x="1729" y="5198"/>
                    <a:pt x="2335" y="4959"/>
                  </a:cubicBezTo>
                  <a:cubicBezTo>
                    <a:pt x="4633" y="4055"/>
                    <a:pt x="6153" y="3457"/>
                    <a:pt x="6588" y="3276"/>
                  </a:cubicBezTo>
                  <a:cubicBezTo>
                    <a:pt x="7022" y="3095"/>
                    <a:pt x="6407" y="1972"/>
                    <a:pt x="6588" y="1376"/>
                  </a:cubicBezTo>
                  <a:cubicBezTo>
                    <a:pt x="6769" y="778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50325" y="4313938"/>
              <a:ext cx="667600" cy="906800"/>
            </a:xfrm>
            <a:custGeom>
              <a:avLst/>
              <a:gdLst/>
              <a:ahLst/>
              <a:cxnLst/>
              <a:rect l="l" t="t" r="r" b="b"/>
              <a:pathLst>
                <a:path w="26704" h="36272" extrusionOk="0">
                  <a:moveTo>
                    <a:pt x="16043" y="1"/>
                  </a:moveTo>
                  <a:lnTo>
                    <a:pt x="15750" y="1439"/>
                  </a:lnTo>
                  <a:cubicBezTo>
                    <a:pt x="11020" y="6072"/>
                    <a:pt x="7047" y="15264"/>
                    <a:pt x="5359" y="20573"/>
                  </a:cubicBezTo>
                  <a:cubicBezTo>
                    <a:pt x="3669" y="25882"/>
                    <a:pt x="1" y="36271"/>
                    <a:pt x="1" y="36271"/>
                  </a:cubicBezTo>
                  <a:lnTo>
                    <a:pt x="2608" y="36271"/>
                  </a:lnTo>
                  <a:cubicBezTo>
                    <a:pt x="10233" y="26075"/>
                    <a:pt x="9437" y="21538"/>
                    <a:pt x="9437" y="21538"/>
                  </a:cubicBezTo>
                  <a:cubicBezTo>
                    <a:pt x="14867" y="15059"/>
                    <a:pt x="18993" y="6698"/>
                    <a:pt x="18993" y="6697"/>
                  </a:cubicBezTo>
                  <a:lnTo>
                    <a:pt x="18993" y="6697"/>
                  </a:lnTo>
                  <a:lnTo>
                    <a:pt x="18350" y="21154"/>
                  </a:lnTo>
                  <a:cubicBezTo>
                    <a:pt x="18273" y="22878"/>
                    <a:pt x="18635" y="24594"/>
                    <a:pt x="19402" y="26140"/>
                  </a:cubicBezTo>
                  <a:lnTo>
                    <a:pt x="24422" y="36271"/>
                  </a:lnTo>
                  <a:lnTo>
                    <a:pt x="26704" y="36271"/>
                  </a:lnTo>
                  <a:cubicBezTo>
                    <a:pt x="25943" y="32470"/>
                    <a:pt x="25219" y="25810"/>
                    <a:pt x="22577" y="23675"/>
                  </a:cubicBezTo>
                  <a:cubicBezTo>
                    <a:pt x="22577" y="23675"/>
                    <a:pt x="24857" y="16543"/>
                    <a:pt x="25599" y="11077"/>
                  </a:cubicBezTo>
                  <a:cubicBezTo>
                    <a:pt x="26342" y="5611"/>
                    <a:pt x="23772" y="1702"/>
                    <a:pt x="23772" y="1702"/>
                  </a:cubicBezTo>
                  <a:lnTo>
                    <a:pt x="23772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7800" y="4313938"/>
              <a:ext cx="304525" cy="151525"/>
            </a:xfrm>
            <a:custGeom>
              <a:avLst/>
              <a:gdLst/>
              <a:ahLst/>
              <a:cxnLst/>
              <a:rect l="l" t="t" r="r" b="b"/>
              <a:pathLst>
                <a:path w="12181" h="6061" extrusionOk="0">
                  <a:moveTo>
                    <a:pt x="12177" y="4083"/>
                  </a:moveTo>
                  <a:cubicBezTo>
                    <a:pt x="12178" y="4087"/>
                    <a:pt x="12179" y="4090"/>
                    <a:pt x="12180" y="4093"/>
                  </a:cubicBezTo>
                  <a:cubicBezTo>
                    <a:pt x="12179" y="4090"/>
                    <a:pt x="12178" y="4087"/>
                    <a:pt x="12177" y="4083"/>
                  </a:cubicBezTo>
                  <a:close/>
                  <a:moveTo>
                    <a:pt x="3344" y="1"/>
                  </a:moveTo>
                  <a:lnTo>
                    <a:pt x="3051" y="1440"/>
                  </a:lnTo>
                  <a:cubicBezTo>
                    <a:pt x="2157" y="2315"/>
                    <a:pt x="1291" y="3354"/>
                    <a:pt x="462" y="4499"/>
                  </a:cubicBezTo>
                  <a:cubicBezTo>
                    <a:pt x="1" y="5136"/>
                    <a:pt x="442" y="6042"/>
                    <a:pt x="1228" y="6059"/>
                  </a:cubicBezTo>
                  <a:cubicBezTo>
                    <a:pt x="1255" y="6060"/>
                    <a:pt x="1281" y="6060"/>
                    <a:pt x="1309" y="6060"/>
                  </a:cubicBezTo>
                  <a:cubicBezTo>
                    <a:pt x="3889" y="6060"/>
                    <a:pt x="8896" y="3559"/>
                    <a:pt x="11120" y="3559"/>
                  </a:cubicBezTo>
                  <a:cubicBezTo>
                    <a:pt x="11665" y="3559"/>
                    <a:pt x="12043" y="3710"/>
                    <a:pt x="12177" y="4083"/>
                  </a:cubicBezTo>
                  <a:lnTo>
                    <a:pt x="12177" y="4083"/>
                  </a:lnTo>
                  <a:cubicBezTo>
                    <a:pt x="11649" y="2580"/>
                    <a:pt x="11073" y="1702"/>
                    <a:pt x="11073" y="1702"/>
                  </a:cubicBezTo>
                  <a:lnTo>
                    <a:pt x="11073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2200" y="4450463"/>
              <a:ext cx="110175" cy="27375"/>
            </a:xfrm>
            <a:custGeom>
              <a:avLst/>
              <a:gdLst/>
              <a:ahLst/>
              <a:cxnLst/>
              <a:rect l="l" t="t" r="r" b="b"/>
              <a:pathLst>
                <a:path w="4407" h="1095" extrusionOk="0">
                  <a:moveTo>
                    <a:pt x="4404" y="1"/>
                  </a:moveTo>
                  <a:lnTo>
                    <a:pt x="0" y="1084"/>
                  </a:lnTo>
                  <a:lnTo>
                    <a:pt x="2" y="1095"/>
                  </a:lnTo>
                  <a:lnTo>
                    <a:pt x="4407" y="1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4950" y="4320338"/>
              <a:ext cx="5675" cy="161125"/>
            </a:xfrm>
            <a:custGeom>
              <a:avLst/>
              <a:gdLst/>
              <a:ahLst/>
              <a:cxnLst/>
              <a:rect l="l" t="t" r="r" b="b"/>
              <a:pathLst>
                <a:path w="227" h="6445" extrusionOk="0">
                  <a:moveTo>
                    <a:pt x="216" y="1"/>
                  </a:moveTo>
                  <a:lnTo>
                    <a:pt x="1" y="6444"/>
                  </a:lnTo>
                  <a:lnTo>
                    <a:pt x="11" y="64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7075" y="4320238"/>
              <a:ext cx="20125" cy="101975"/>
            </a:xfrm>
            <a:custGeom>
              <a:avLst/>
              <a:gdLst/>
              <a:ahLst/>
              <a:cxnLst/>
              <a:rect l="l" t="t" r="r" b="b"/>
              <a:pathLst>
                <a:path w="805" h="4079" extrusionOk="0">
                  <a:moveTo>
                    <a:pt x="193" y="1"/>
                  </a:moveTo>
                  <a:cubicBezTo>
                    <a:pt x="191" y="14"/>
                    <a:pt x="10" y="1367"/>
                    <a:pt x="3" y="2482"/>
                  </a:cubicBezTo>
                  <a:cubicBezTo>
                    <a:pt x="1" y="2880"/>
                    <a:pt x="66" y="3432"/>
                    <a:pt x="398" y="3803"/>
                  </a:cubicBezTo>
                  <a:cubicBezTo>
                    <a:pt x="597" y="4027"/>
                    <a:pt x="799" y="4078"/>
                    <a:pt x="802" y="4078"/>
                  </a:cubicBezTo>
                  <a:lnTo>
                    <a:pt x="805" y="4069"/>
                  </a:lnTo>
                  <a:cubicBezTo>
                    <a:pt x="803" y="4068"/>
                    <a:pt x="603" y="4017"/>
                    <a:pt x="406" y="3796"/>
                  </a:cubicBezTo>
                  <a:cubicBezTo>
                    <a:pt x="77" y="3428"/>
                    <a:pt x="11" y="2878"/>
                    <a:pt x="13" y="2482"/>
                  </a:cubicBezTo>
                  <a:cubicBezTo>
                    <a:pt x="21" y="1368"/>
                    <a:pt x="202" y="16"/>
                    <a:pt x="204" y="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8025" y="4044788"/>
              <a:ext cx="243400" cy="384175"/>
            </a:xfrm>
            <a:custGeom>
              <a:avLst/>
              <a:gdLst/>
              <a:ahLst/>
              <a:cxnLst/>
              <a:rect l="l" t="t" r="r" b="b"/>
              <a:pathLst>
                <a:path w="9736" h="15367" extrusionOk="0">
                  <a:moveTo>
                    <a:pt x="8620" y="1"/>
                  </a:moveTo>
                  <a:cubicBezTo>
                    <a:pt x="8620" y="1"/>
                    <a:pt x="7449" y="185"/>
                    <a:pt x="6748" y="2188"/>
                  </a:cubicBezTo>
                  <a:cubicBezTo>
                    <a:pt x="6049" y="4191"/>
                    <a:pt x="4481" y="9523"/>
                    <a:pt x="4481" y="9523"/>
                  </a:cubicBezTo>
                  <a:lnTo>
                    <a:pt x="1927" y="3391"/>
                  </a:lnTo>
                  <a:cubicBezTo>
                    <a:pt x="1884" y="3287"/>
                    <a:pt x="1935" y="3169"/>
                    <a:pt x="2040" y="3128"/>
                  </a:cubicBezTo>
                  <a:lnTo>
                    <a:pt x="2222" y="3059"/>
                  </a:lnTo>
                  <a:cubicBezTo>
                    <a:pt x="2394" y="2993"/>
                    <a:pt x="2501" y="2820"/>
                    <a:pt x="2482" y="2636"/>
                  </a:cubicBezTo>
                  <a:lnTo>
                    <a:pt x="2359" y="1421"/>
                  </a:lnTo>
                  <a:cubicBezTo>
                    <a:pt x="2342" y="1244"/>
                    <a:pt x="2193" y="1116"/>
                    <a:pt x="2023" y="1116"/>
                  </a:cubicBezTo>
                  <a:cubicBezTo>
                    <a:pt x="2000" y="1116"/>
                    <a:pt x="1976" y="1118"/>
                    <a:pt x="1952" y="1123"/>
                  </a:cubicBezTo>
                  <a:lnTo>
                    <a:pt x="1725" y="1172"/>
                  </a:lnTo>
                  <a:lnTo>
                    <a:pt x="1613" y="758"/>
                  </a:lnTo>
                  <a:cubicBezTo>
                    <a:pt x="1573" y="607"/>
                    <a:pt x="1438" y="518"/>
                    <a:pt x="1299" y="518"/>
                  </a:cubicBezTo>
                  <a:cubicBezTo>
                    <a:pt x="1227" y="518"/>
                    <a:pt x="1154" y="542"/>
                    <a:pt x="1092" y="593"/>
                  </a:cubicBezTo>
                  <a:lnTo>
                    <a:pt x="201" y="1335"/>
                  </a:lnTo>
                  <a:cubicBezTo>
                    <a:pt x="60" y="1452"/>
                    <a:pt x="1" y="1640"/>
                    <a:pt x="47" y="1816"/>
                  </a:cubicBezTo>
                  <a:lnTo>
                    <a:pt x="89" y="1970"/>
                  </a:lnTo>
                  <a:lnTo>
                    <a:pt x="396" y="3472"/>
                  </a:lnTo>
                  <a:cubicBezTo>
                    <a:pt x="396" y="3472"/>
                    <a:pt x="975" y="9590"/>
                    <a:pt x="1355" y="12178"/>
                  </a:cubicBezTo>
                  <a:cubicBezTo>
                    <a:pt x="1721" y="14669"/>
                    <a:pt x="2992" y="15366"/>
                    <a:pt x="4377" y="15366"/>
                  </a:cubicBezTo>
                  <a:cubicBezTo>
                    <a:pt x="4431" y="15366"/>
                    <a:pt x="4486" y="15365"/>
                    <a:pt x="4540" y="15363"/>
                  </a:cubicBezTo>
                  <a:cubicBezTo>
                    <a:pt x="5989" y="15309"/>
                    <a:pt x="7198" y="14260"/>
                    <a:pt x="7924" y="12069"/>
                  </a:cubicBezTo>
                  <a:cubicBezTo>
                    <a:pt x="8649" y="9879"/>
                    <a:pt x="9735" y="5716"/>
                    <a:pt x="9735" y="5716"/>
                  </a:cubicBezTo>
                  <a:lnTo>
                    <a:pt x="8620" y="1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4625" y="4044788"/>
              <a:ext cx="76800" cy="205075"/>
            </a:xfrm>
            <a:custGeom>
              <a:avLst/>
              <a:gdLst/>
              <a:ahLst/>
              <a:cxnLst/>
              <a:rect l="l" t="t" r="r" b="b"/>
              <a:pathLst>
                <a:path w="3072" h="8203" extrusionOk="0">
                  <a:moveTo>
                    <a:pt x="1956" y="1"/>
                  </a:moveTo>
                  <a:cubicBezTo>
                    <a:pt x="1956" y="1"/>
                    <a:pt x="785" y="185"/>
                    <a:pt x="84" y="2188"/>
                  </a:cubicBezTo>
                  <a:cubicBezTo>
                    <a:pt x="58" y="2263"/>
                    <a:pt x="30" y="2345"/>
                    <a:pt x="1" y="2430"/>
                  </a:cubicBezTo>
                  <a:cubicBezTo>
                    <a:pt x="336" y="3771"/>
                    <a:pt x="246" y="5983"/>
                    <a:pt x="712" y="7504"/>
                  </a:cubicBezTo>
                  <a:cubicBezTo>
                    <a:pt x="855" y="7970"/>
                    <a:pt x="1255" y="8203"/>
                    <a:pt x="1654" y="8203"/>
                  </a:cubicBezTo>
                  <a:cubicBezTo>
                    <a:pt x="2062" y="8203"/>
                    <a:pt x="2468" y="7960"/>
                    <a:pt x="2599" y="7479"/>
                  </a:cubicBezTo>
                  <a:cubicBezTo>
                    <a:pt x="2878" y="6458"/>
                    <a:pt x="3071" y="5716"/>
                    <a:pt x="3071" y="5716"/>
                  </a:cubicBezTo>
                  <a:lnTo>
                    <a:pt x="195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8925" y="3571663"/>
              <a:ext cx="541950" cy="574275"/>
            </a:xfrm>
            <a:custGeom>
              <a:avLst/>
              <a:gdLst/>
              <a:ahLst/>
              <a:cxnLst/>
              <a:rect l="l" t="t" r="r" b="b"/>
              <a:pathLst>
                <a:path w="21678" h="22971" extrusionOk="0">
                  <a:moveTo>
                    <a:pt x="20061" y="0"/>
                  </a:moveTo>
                  <a:cubicBezTo>
                    <a:pt x="19974" y="0"/>
                    <a:pt x="19894" y="48"/>
                    <a:pt x="19855" y="128"/>
                  </a:cubicBezTo>
                  <a:cubicBezTo>
                    <a:pt x="19696" y="451"/>
                    <a:pt x="19340" y="1198"/>
                    <a:pt x="19273" y="1535"/>
                  </a:cubicBezTo>
                  <a:cubicBezTo>
                    <a:pt x="19230" y="1745"/>
                    <a:pt x="19154" y="2099"/>
                    <a:pt x="19086" y="2406"/>
                  </a:cubicBezTo>
                  <a:cubicBezTo>
                    <a:pt x="19004" y="2780"/>
                    <a:pt x="18765" y="3101"/>
                    <a:pt x="18428" y="3286"/>
                  </a:cubicBezTo>
                  <a:cubicBezTo>
                    <a:pt x="16899" y="4125"/>
                    <a:pt x="12431" y="6804"/>
                    <a:pt x="10546" y="10386"/>
                  </a:cubicBezTo>
                  <a:lnTo>
                    <a:pt x="2336" y="16229"/>
                  </a:lnTo>
                  <a:lnTo>
                    <a:pt x="0" y="20606"/>
                  </a:lnTo>
                  <a:lnTo>
                    <a:pt x="4296" y="22971"/>
                  </a:lnTo>
                  <a:lnTo>
                    <a:pt x="5255" y="22017"/>
                  </a:lnTo>
                  <a:lnTo>
                    <a:pt x="5707" y="20650"/>
                  </a:lnTo>
                  <a:lnTo>
                    <a:pt x="19486" y="4220"/>
                  </a:lnTo>
                  <a:cubicBezTo>
                    <a:pt x="19486" y="4220"/>
                    <a:pt x="19504" y="4223"/>
                    <a:pt x="19536" y="4223"/>
                  </a:cubicBezTo>
                  <a:cubicBezTo>
                    <a:pt x="19663" y="4223"/>
                    <a:pt x="20013" y="4180"/>
                    <a:pt x="20369" y="3755"/>
                  </a:cubicBezTo>
                  <a:cubicBezTo>
                    <a:pt x="20369" y="3755"/>
                    <a:pt x="20407" y="3766"/>
                    <a:pt x="20476" y="3766"/>
                  </a:cubicBezTo>
                  <a:cubicBezTo>
                    <a:pt x="20585" y="3766"/>
                    <a:pt x="20773" y="3738"/>
                    <a:pt x="21015" y="3590"/>
                  </a:cubicBezTo>
                  <a:cubicBezTo>
                    <a:pt x="21413" y="3347"/>
                    <a:pt x="21513" y="3096"/>
                    <a:pt x="21552" y="2756"/>
                  </a:cubicBezTo>
                  <a:cubicBezTo>
                    <a:pt x="21590" y="2416"/>
                    <a:pt x="21425" y="1603"/>
                    <a:pt x="21425" y="1603"/>
                  </a:cubicBezTo>
                  <a:cubicBezTo>
                    <a:pt x="21425" y="1603"/>
                    <a:pt x="21678" y="1321"/>
                    <a:pt x="21668" y="1011"/>
                  </a:cubicBezTo>
                  <a:cubicBezTo>
                    <a:pt x="21659" y="738"/>
                    <a:pt x="21390" y="563"/>
                    <a:pt x="21199" y="563"/>
                  </a:cubicBezTo>
                  <a:cubicBezTo>
                    <a:pt x="21172" y="563"/>
                    <a:pt x="21147" y="567"/>
                    <a:pt x="21124" y="574"/>
                  </a:cubicBezTo>
                  <a:cubicBezTo>
                    <a:pt x="20940" y="632"/>
                    <a:pt x="20009" y="1175"/>
                    <a:pt x="20009" y="1175"/>
                  </a:cubicBezTo>
                  <a:lnTo>
                    <a:pt x="20281" y="299"/>
                  </a:lnTo>
                  <a:cubicBezTo>
                    <a:pt x="20322" y="167"/>
                    <a:pt x="20239" y="29"/>
                    <a:pt x="20102" y="4"/>
                  </a:cubicBezTo>
                  <a:cubicBezTo>
                    <a:pt x="20088" y="1"/>
                    <a:pt x="20074" y="0"/>
                    <a:pt x="20061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58925" y="3943088"/>
              <a:ext cx="156725" cy="202850"/>
            </a:xfrm>
            <a:custGeom>
              <a:avLst/>
              <a:gdLst/>
              <a:ahLst/>
              <a:cxnLst/>
              <a:rect l="l" t="t" r="r" b="b"/>
              <a:pathLst>
                <a:path w="6269" h="8114" extrusionOk="0">
                  <a:moveTo>
                    <a:pt x="4264" y="0"/>
                  </a:moveTo>
                  <a:lnTo>
                    <a:pt x="2336" y="1372"/>
                  </a:lnTo>
                  <a:lnTo>
                    <a:pt x="0" y="5749"/>
                  </a:lnTo>
                  <a:lnTo>
                    <a:pt x="4296" y="8114"/>
                  </a:lnTo>
                  <a:lnTo>
                    <a:pt x="5255" y="7160"/>
                  </a:lnTo>
                  <a:lnTo>
                    <a:pt x="5707" y="5793"/>
                  </a:lnTo>
                  <a:lnTo>
                    <a:pt x="5719" y="5779"/>
                  </a:lnTo>
                  <a:cubicBezTo>
                    <a:pt x="6269" y="5123"/>
                    <a:pt x="5839" y="4130"/>
                    <a:pt x="4986" y="4067"/>
                  </a:cubicBezTo>
                  <a:cubicBezTo>
                    <a:pt x="4383" y="4021"/>
                    <a:pt x="3824" y="3894"/>
                    <a:pt x="3609" y="3332"/>
                  </a:cubicBezTo>
                  <a:cubicBezTo>
                    <a:pt x="3293" y="2513"/>
                    <a:pt x="3522" y="1154"/>
                    <a:pt x="426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5775" y="3831288"/>
              <a:ext cx="104425" cy="201550"/>
            </a:xfrm>
            <a:custGeom>
              <a:avLst/>
              <a:gdLst/>
              <a:ahLst/>
              <a:cxnLst/>
              <a:rect l="l" t="t" r="r" b="b"/>
              <a:pathLst>
                <a:path w="4177" h="8062" extrusionOk="0">
                  <a:moveTo>
                    <a:pt x="2269" y="1"/>
                  </a:moveTo>
                  <a:lnTo>
                    <a:pt x="1" y="2124"/>
                  </a:lnTo>
                  <a:lnTo>
                    <a:pt x="254" y="4091"/>
                  </a:lnTo>
                  <a:lnTo>
                    <a:pt x="201" y="8061"/>
                  </a:lnTo>
                  <a:lnTo>
                    <a:pt x="3125" y="7470"/>
                  </a:lnTo>
                  <a:lnTo>
                    <a:pt x="3125" y="4683"/>
                  </a:lnTo>
                  <a:cubicBezTo>
                    <a:pt x="3125" y="4683"/>
                    <a:pt x="3862" y="4514"/>
                    <a:pt x="4018" y="4007"/>
                  </a:cubicBezTo>
                  <a:cubicBezTo>
                    <a:pt x="4176" y="3500"/>
                    <a:pt x="3741" y="2957"/>
                    <a:pt x="3476" y="2209"/>
                  </a:cubicBezTo>
                  <a:cubicBezTo>
                    <a:pt x="3753" y="809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2150" y="3791413"/>
              <a:ext cx="182775" cy="160975"/>
            </a:xfrm>
            <a:custGeom>
              <a:avLst/>
              <a:gdLst/>
              <a:ahLst/>
              <a:cxnLst/>
              <a:rect l="l" t="t" r="r" b="b"/>
              <a:pathLst>
                <a:path w="7311" h="6439" extrusionOk="0">
                  <a:moveTo>
                    <a:pt x="5053" y="1"/>
                  </a:moveTo>
                  <a:cubicBezTo>
                    <a:pt x="4330" y="1"/>
                    <a:pt x="3660" y="571"/>
                    <a:pt x="3340" y="884"/>
                  </a:cubicBezTo>
                  <a:cubicBezTo>
                    <a:pt x="2845" y="1366"/>
                    <a:pt x="3017" y="1358"/>
                    <a:pt x="1509" y="1974"/>
                  </a:cubicBezTo>
                  <a:cubicBezTo>
                    <a:pt x="0" y="2588"/>
                    <a:pt x="419" y="4203"/>
                    <a:pt x="851" y="4951"/>
                  </a:cubicBezTo>
                  <a:cubicBezTo>
                    <a:pt x="1359" y="5835"/>
                    <a:pt x="2118" y="6439"/>
                    <a:pt x="2335" y="6439"/>
                  </a:cubicBezTo>
                  <a:cubicBezTo>
                    <a:pt x="2362" y="6439"/>
                    <a:pt x="2381" y="6429"/>
                    <a:pt x="2389" y="6410"/>
                  </a:cubicBezTo>
                  <a:lnTo>
                    <a:pt x="2822" y="3972"/>
                  </a:lnTo>
                  <a:cubicBezTo>
                    <a:pt x="3518" y="3719"/>
                    <a:pt x="3883" y="2780"/>
                    <a:pt x="4021" y="2326"/>
                  </a:cubicBezTo>
                  <a:cubicBezTo>
                    <a:pt x="4055" y="2217"/>
                    <a:pt x="4155" y="2147"/>
                    <a:pt x="4261" y="2147"/>
                  </a:cubicBezTo>
                  <a:cubicBezTo>
                    <a:pt x="4297" y="2147"/>
                    <a:pt x="4334" y="2156"/>
                    <a:pt x="4369" y="2174"/>
                  </a:cubicBezTo>
                  <a:cubicBezTo>
                    <a:pt x="5104" y="2550"/>
                    <a:pt x="5621" y="3804"/>
                    <a:pt x="5621" y="3804"/>
                  </a:cubicBezTo>
                  <a:cubicBezTo>
                    <a:pt x="5886" y="3333"/>
                    <a:pt x="7310" y="1982"/>
                    <a:pt x="6236" y="642"/>
                  </a:cubicBezTo>
                  <a:cubicBezTo>
                    <a:pt x="5858" y="170"/>
                    <a:pt x="5448" y="1"/>
                    <a:pt x="5053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03325" y="3941913"/>
              <a:ext cx="50625" cy="58700"/>
            </a:xfrm>
            <a:custGeom>
              <a:avLst/>
              <a:gdLst/>
              <a:ahLst/>
              <a:cxnLst/>
              <a:rect l="l" t="t" r="r" b="b"/>
              <a:pathLst>
                <a:path w="2025" h="2348" extrusionOk="0">
                  <a:moveTo>
                    <a:pt x="304" y="0"/>
                  </a:moveTo>
                  <a:cubicBezTo>
                    <a:pt x="136" y="0"/>
                    <a:pt x="1" y="192"/>
                    <a:pt x="103" y="363"/>
                  </a:cubicBezTo>
                  <a:cubicBezTo>
                    <a:pt x="298" y="685"/>
                    <a:pt x="632" y="867"/>
                    <a:pt x="766" y="1054"/>
                  </a:cubicBezTo>
                  <a:cubicBezTo>
                    <a:pt x="974" y="1343"/>
                    <a:pt x="1391" y="2312"/>
                    <a:pt x="2024" y="2348"/>
                  </a:cubicBezTo>
                  <a:lnTo>
                    <a:pt x="2024" y="257"/>
                  </a:lnTo>
                  <a:lnTo>
                    <a:pt x="2023" y="257"/>
                  </a:lnTo>
                  <a:cubicBezTo>
                    <a:pt x="1861" y="311"/>
                    <a:pt x="1692" y="335"/>
                    <a:pt x="1525" y="335"/>
                  </a:cubicBezTo>
                  <a:cubicBezTo>
                    <a:pt x="1119" y="335"/>
                    <a:pt x="718" y="198"/>
                    <a:pt x="419" y="31"/>
                  </a:cubicBezTo>
                  <a:cubicBezTo>
                    <a:pt x="381" y="10"/>
                    <a:pt x="342" y="0"/>
                    <a:pt x="30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50075" y="3840738"/>
              <a:ext cx="105525" cy="185675"/>
            </a:xfrm>
            <a:custGeom>
              <a:avLst/>
              <a:gdLst/>
              <a:ahLst/>
              <a:cxnLst/>
              <a:rect l="l" t="t" r="r" b="b"/>
              <a:pathLst>
                <a:path w="4221" h="7427" extrusionOk="0">
                  <a:moveTo>
                    <a:pt x="2979" y="0"/>
                  </a:moveTo>
                  <a:cubicBezTo>
                    <a:pt x="2700" y="0"/>
                    <a:pt x="2400" y="56"/>
                    <a:pt x="2109" y="214"/>
                  </a:cubicBezTo>
                  <a:cubicBezTo>
                    <a:pt x="1108" y="757"/>
                    <a:pt x="1228" y="1735"/>
                    <a:pt x="1421" y="2953"/>
                  </a:cubicBezTo>
                  <a:cubicBezTo>
                    <a:pt x="1614" y="4172"/>
                    <a:pt x="1418" y="4915"/>
                    <a:pt x="733" y="5426"/>
                  </a:cubicBezTo>
                  <a:cubicBezTo>
                    <a:pt x="181" y="5839"/>
                    <a:pt x="1" y="6464"/>
                    <a:pt x="59" y="7008"/>
                  </a:cubicBezTo>
                  <a:cubicBezTo>
                    <a:pt x="86" y="7264"/>
                    <a:pt x="305" y="7426"/>
                    <a:pt x="538" y="7426"/>
                  </a:cubicBezTo>
                  <a:cubicBezTo>
                    <a:pt x="631" y="7426"/>
                    <a:pt x="726" y="7400"/>
                    <a:pt x="811" y="7345"/>
                  </a:cubicBezTo>
                  <a:cubicBezTo>
                    <a:pt x="1140" y="7129"/>
                    <a:pt x="1632" y="6952"/>
                    <a:pt x="2121" y="6753"/>
                  </a:cubicBezTo>
                  <a:cubicBezTo>
                    <a:pt x="2953" y="6416"/>
                    <a:pt x="3533" y="5680"/>
                    <a:pt x="3207" y="4522"/>
                  </a:cubicBezTo>
                  <a:cubicBezTo>
                    <a:pt x="2881" y="3363"/>
                    <a:pt x="2832" y="3870"/>
                    <a:pt x="2724" y="3013"/>
                  </a:cubicBezTo>
                  <a:cubicBezTo>
                    <a:pt x="2637" y="2329"/>
                    <a:pt x="3582" y="2260"/>
                    <a:pt x="3966" y="2260"/>
                  </a:cubicBezTo>
                  <a:cubicBezTo>
                    <a:pt x="4063" y="2260"/>
                    <a:pt x="4124" y="2265"/>
                    <a:pt x="4124" y="2265"/>
                  </a:cubicBezTo>
                  <a:lnTo>
                    <a:pt x="4221" y="335"/>
                  </a:lnTo>
                  <a:cubicBezTo>
                    <a:pt x="4221" y="335"/>
                    <a:pt x="3662" y="0"/>
                    <a:pt x="2979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67775" y="3859888"/>
              <a:ext cx="101075" cy="72200"/>
            </a:xfrm>
            <a:custGeom>
              <a:avLst/>
              <a:gdLst/>
              <a:ahLst/>
              <a:cxnLst/>
              <a:rect l="l" t="t" r="r" b="b"/>
              <a:pathLst>
                <a:path w="4043" h="2888" extrusionOk="0">
                  <a:moveTo>
                    <a:pt x="1513" y="1"/>
                  </a:moveTo>
                  <a:lnTo>
                    <a:pt x="0" y="1725"/>
                  </a:lnTo>
                  <a:lnTo>
                    <a:pt x="337" y="2887"/>
                  </a:lnTo>
                  <a:lnTo>
                    <a:pt x="748" y="2443"/>
                  </a:lnTo>
                  <a:cubicBezTo>
                    <a:pt x="1066" y="2101"/>
                    <a:pt x="1477" y="1861"/>
                    <a:pt x="1932" y="1753"/>
                  </a:cubicBezTo>
                  <a:lnTo>
                    <a:pt x="3284" y="1433"/>
                  </a:lnTo>
                  <a:lnTo>
                    <a:pt x="4042" y="4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56925" y="3825263"/>
              <a:ext cx="30650" cy="80125"/>
            </a:xfrm>
            <a:custGeom>
              <a:avLst/>
              <a:gdLst/>
              <a:ahLst/>
              <a:cxnLst/>
              <a:rect l="l" t="t" r="r" b="b"/>
              <a:pathLst>
                <a:path w="1226" h="3205" extrusionOk="0">
                  <a:moveTo>
                    <a:pt x="1226" y="1"/>
                  </a:moveTo>
                  <a:lnTo>
                    <a:pt x="692" y="210"/>
                  </a:lnTo>
                  <a:cubicBezTo>
                    <a:pt x="640" y="231"/>
                    <a:pt x="598" y="270"/>
                    <a:pt x="575" y="321"/>
                  </a:cubicBezTo>
                  <a:cubicBezTo>
                    <a:pt x="441" y="625"/>
                    <a:pt x="0" y="1768"/>
                    <a:pt x="319" y="3204"/>
                  </a:cubicBezTo>
                  <a:lnTo>
                    <a:pt x="764" y="3079"/>
                  </a:lnTo>
                  <a:cubicBezTo>
                    <a:pt x="764" y="3079"/>
                    <a:pt x="423" y="1674"/>
                    <a:pt x="122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02950" y="3977363"/>
              <a:ext cx="287350" cy="349725"/>
            </a:xfrm>
            <a:custGeom>
              <a:avLst/>
              <a:gdLst/>
              <a:ahLst/>
              <a:cxnLst/>
              <a:rect l="l" t="t" r="r" b="b"/>
              <a:pathLst>
                <a:path w="11494" h="13989" extrusionOk="0">
                  <a:moveTo>
                    <a:pt x="8575" y="1"/>
                  </a:moveTo>
                  <a:lnTo>
                    <a:pt x="8575" y="1"/>
                  </a:lnTo>
                  <a:cubicBezTo>
                    <a:pt x="7947" y="215"/>
                    <a:pt x="6210" y="1120"/>
                    <a:pt x="6210" y="1120"/>
                  </a:cubicBezTo>
                  <a:cubicBezTo>
                    <a:pt x="6210" y="1120"/>
                    <a:pt x="5975" y="1063"/>
                    <a:pt x="5556" y="1063"/>
                  </a:cubicBezTo>
                  <a:cubicBezTo>
                    <a:pt x="5208" y="1063"/>
                    <a:pt x="4732" y="1103"/>
                    <a:pt x="4159" y="1247"/>
                  </a:cubicBezTo>
                  <a:cubicBezTo>
                    <a:pt x="2929" y="1556"/>
                    <a:pt x="2527" y="1961"/>
                    <a:pt x="2527" y="1961"/>
                  </a:cubicBezTo>
                  <a:lnTo>
                    <a:pt x="1021" y="2593"/>
                  </a:lnTo>
                  <a:cubicBezTo>
                    <a:pt x="490" y="2815"/>
                    <a:pt x="188" y="3380"/>
                    <a:pt x="300" y="3945"/>
                  </a:cubicBezTo>
                  <a:lnTo>
                    <a:pt x="418" y="4541"/>
                  </a:lnTo>
                  <a:cubicBezTo>
                    <a:pt x="418" y="4541"/>
                    <a:pt x="1" y="5916"/>
                    <a:pt x="164" y="7093"/>
                  </a:cubicBezTo>
                  <a:cubicBezTo>
                    <a:pt x="376" y="8618"/>
                    <a:pt x="1485" y="9319"/>
                    <a:pt x="1485" y="9319"/>
                  </a:cubicBezTo>
                  <a:lnTo>
                    <a:pt x="1865" y="12613"/>
                  </a:lnTo>
                  <a:cubicBezTo>
                    <a:pt x="1269" y="12902"/>
                    <a:pt x="780" y="13989"/>
                    <a:pt x="1865" y="13989"/>
                  </a:cubicBezTo>
                  <a:lnTo>
                    <a:pt x="8689" y="13989"/>
                  </a:lnTo>
                  <a:cubicBezTo>
                    <a:pt x="10173" y="13989"/>
                    <a:pt x="10299" y="13808"/>
                    <a:pt x="10354" y="13446"/>
                  </a:cubicBezTo>
                  <a:cubicBezTo>
                    <a:pt x="10408" y="13084"/>
                    <a:pt x="9848" y="12667"/>
                    <a:pt x="9848" y="12667"/>
                  </a:cubicBezTo>
                  <a:lnTo>
                    <a:pt x="11494" y="5789"/>
                  </a:lnTo>
                  <a:lnTo>
                    <a:pt x="11494" y="5789"/>
                  </a:lnTo>
                  <a:cubicBezTo>
                    <a:pt x="11494" y="5789"/>
                    <a:pt x="11494" y="5789"/>
                    <a:pt x="11493" y="5789"/>
                  </a:cubicBezTo>
                  <a:cubicBezTo>
                    <a:pt x="11459" y="5789"/>
                    <a:pt x="10087" y="5778"/>
                    <a:pt x="9015" y="3961"/>
                  </a:cubicBezTo>
                  <a:cubicBezTo>
                    <a:pt x="8186" y="2557"/>
                    <a:pt x="8128" y="740"/>
                    <a:pt x="8575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48150" y="4154863"/>
              <a:ext cx="78525" cy="50350"/>
            </a:xfrm>
            <a:custGeom>
              <a:avLst/>
              <a:gdLst/>
              <a:ahLst/>
              <a:cxnLst/>
              <a:rect l="l" t="t" r="r" b="b"/>
              <a:pathLst>
                <a:path w="3141" h="2014" extrusionOk="0">
                  <a:moveTo>
                    <a:pt x="3129" y="0"/>
                  </a:moveTo>
                  <a:cubicBezTo>
                    <a:pt x="3126" y="4"/>
                    <a:pt x="2897" y="331"/>
                    <a:pt x="2398" y="739"/>
                  </a:cubicBezTo>
                  <a:cubicBezTo>
                    <a:pt x="1938" y="1116"/>
                    <a:pt x="1149" y="1640"/>
                    <a:pt x="1" y="2001"/>
                  </a:cubicBezTo>
                  <a:lnTo>
                    <a:pt x="4" y="2014"/>
                  </a:lnTo>
                  <a:cubicBezTo>
                    <a:pt x="1155" y="1652"/>
                    <a:pt x="1946" y="1126"/>
                    <a:pt x="2407" y="748"/>
                  </a:cubicBezTo>
                  <a:cubicBezTo>
                    <a:pt x="2906" y="340"/>
                    <a:pt x="3137" y="12"/>
                    <a:pt x="3140" y="9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900" y="4243513"/>
              <a:ext cx="69550" cy="36475"/>
            </a:xfrm>
            <a:custGeom>
              <a:avLst/>
              <a:gdLst/>
              <a:ahLst/>
              <a:cxnLst/>
              <a:rect l="l" t="t" r="r" b="b"/>
              <a:pathLst>
                <a:path w="2782" h="1459" extrusionOk="0">
                  <a:moveTo>
                    <a:pt x="2776" y="0"/>
                  </a:moveTo>
                  <a:lnTo>
                    <a:pt x="0" y="1446"/>
                  </a:lnTo>
                  <a:lnTo>
                    <a:pt x="6" y="1458"/>
                  </a:lnTo>
                  <a:lnTo>
                    <a:pt x="2782" y="12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23050" y="4073888"/>
              <a:ext cx="28200" cy="10450"/>
            </a:xfrm>
            <a:custGeom>
              <a:avLst/>
              <a:gdLst/>
              <a:ahLst/>
              <a:cxnLst/>
              <a:rect l="l" t="t" r="r" b="b"/>
              <a:pathLst>
                <a:path w="1128" h="418" extrusionOk="0">
                  <a:moveTo>
                    <a:pt x="1121" y="1"/>
                  </a:moveTo>
                  <a:lnTo>
                    <a:pt x="1" y="401"/>
                  </a:lnTo>
                  <a:lnTo>
                    <a:pt x="7" y="417"/>
                  </a:lnTo>
                  <a:lnTo>
                    <a:pt x="1128" y="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30550" y="4088713"/>
              <a:ext cx="37200" cy="10425"/>
            </a:xfrm>
            <a:custGeom>
              <a:avLst/>
              <a:gdLst/>
              <a:ahLst/>
              <a:cxnLst/>
              <a:rect l="l" t="t" r="r" b="b"/>
              <a:pathLst>
                <a:path w="1488" h="417" extrusionOk="0">
                  <a:moveTo>
                    <a:pt x="1484" y="0"/>
                  </a:moveTo>
                  <a:lnTo>
                    <a:pt x="0" y="400"/>
                  </a:lnTo>
                  <a:lnTo>
                    <a:pt x="6" y="417"/>
                  </a:lnTo>
                  <a:lnTo>
                    <a:pt x="1488" y="18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0175" y="4103488"/>
              <a:ext cx="29625" cy="8375"/>
            </a:xfrm>
            <a:custGeom>
              <a:avLst/>
              <a:gdLst/>
              <a:ahLst/>
              <a:cxnLst/>
              <a:rect l="l" t="t" r="r" b="b"/>
              <a:pathLst>
                <a:path w="1185" h="335" extrusionOk="0">
                  <a:moveTo>
                    <a:pt x="1179" y="1"/>
                  </a:moveTo>
                  <a:lnTo>
                    <a:pt x="0" y="318"/>
                  </a:lnTo>
                  <a:lnTo>
                    <a:pt x="6" y="335"/>
                  </a:lnTo>
                  <a:lnTo>
                    <a:pt x="1184" y="1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9775" y="4282888"/>
              <a:ext cx="31175" cy="62350"/>
            </a:xfrm>
            <a:custGeom>
              <a:avLst/>
              <a:gdLst/>
              <a:ahLst/>
              <a:cxnLst/>
              <a:rect l="l" t="t" r="r" b="b"/>
              <a:pathLst>
                <a:path w="1247" h="2494" extrusionOk="0">
                  <a:moveTo>
                    <a:pt x="16" y="1"/>
                  </a:moveTo>
                  <a:lnTo>
                    <a:pt x="0" y="8"/>
                  </a:lnTo>
                  <a:lnTo>
                    <a:pt x="1231" y="2493"/>
                  </a:lnTo>
                  <a:lnTo>
                    <a:pt x="1247" y="248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64675" y="3560338"/>
              <a:ext cx="76775" cy="102325"/>
            </a:xfrm>
            <a:custGeom>
              <a:avLst/>
              <a:gdLst/>
              <a:ahLst/>
              <a:cxnLst/>
              <a:rect l="l" t="t" r="r" b="b"/>
              <a:pathLst>
                <a:path w="3071" h="4093" extrusionOk="0">
                  <a:moveTo>
                    <a:pt x="2724" y="1"/>
                  </a:moveTo>
                  <a:cubicBezTo>
                    <a:pt x="2671" y="1"/>
                    <a:pt x="2617" y="13"/>
                    <a:pt x="2566" y="41"/>
                  </a:cubicBezTo>
                  <a:lnTo>
                    <a:pt x="534" y="1279"/>
                  </a:lnTo>
                  <a:cubicBezTo>
                    <a:pt x="403" y="1350"/>
                    <a:pt x="341" y="1502"/>
                    <a:pt x="383" y="1645"/>
                  </a:cubicBezTo>
                  <a:lnTo>
                    <a:pt x="446" y="1852"/>
                  </a:lnTo>
                  <a:cubicBezTo>
                    <a:pt x="471" y="1937"/>
                    <a:pt x="439" y="2028"/>
                    <a:pt x="366" y="2079"/>
                  </a:cubicBezTo>
                  <a:lnTo>
                    <a:pt x="230" y="2174"/>
                  </a:lnTo>
                  <a:cubicBezTo>
                    <a:pt x="73" y="2284"/>
                    <a:pt x="0" y="2479"/>
                    <a:pt x="48" y="2664"/>
                  </a:cubicBezTo>
                  <a:lnTo>
                    <a:pt x="346" y="3836"/>
                  </a:lnTo>
                  <a:cubicBezTo>
                    <a:pt x="386" y="3996"/>
                    <a:pt x="528" y="4092"/>
                    <a:pt x="676" y="4092"/>
                  </a:cubicBezTo>
                  <a:cubicBezTo>
                    <a:pt x="749" y="4092"/>
                    <a:pt x="823" y="4069"/>
                    <a:pt x="887" y="4017"/>
                  </a:cubicBezTo>
                  <a:lnTo>
                    <a:pt x="1083" y="3860"/>
                  </a:lnTo>
                  <a:cubicBezTo>
                    <a:pt x="1306" y="3681"/>
                    <a:pt x="1430" y="3406"/>
                    <a:pt x="1416" y="3120"/>
                  </a:cubicBezTo>
                  <a:lnTo>
                    <a:pt x="1351" y="1804"/>
                  </a:lnTo>
                  <a:cubicBezTo>
                    <a:pt x="1347" y="1719"/>
                    <a:pt x="1385" y="1638"/>
                    <a:pt x="1453" y="1585"/>
                  </a:cubicBezTo>
                  <a:lnTo>
                    <a:pt x="2926" y="599"/>
                  </a:lnTo>
                  <a:cubicBezTo>
                    <a:pt x="3022" y="526"/>
                    <a:pt x="3071" y="406"/>
                    <a:pt x="3054" y="286"/>
                  </a:cubicBezTo>
                  <a:cubicBezTo>
                    <a:pt x="3029" y="115"/>
                    <a:pt x="2882" y="1"/>
                    <a:pt x="27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5375" y="3601563"/>
              <a:ext cx="19500" cy="9000"/>
            </a:xfrm>
            <a:custGeom>
              <a:avLst/>
              <a:gdLst/>
              <a:ahLst/>
              <a:cxnLst/>
              <a:rect l="l" t="t" r="r" b="b"/>
              <a:pathLst>
                <a:path w="780" h="360" extrusionOk="0">
                  <a:moveTo>
                    <a:pt x="773" y="0"/>
                  </a:moveTo>
                  <a:lnTo>
                    <a:pt x="1" y="344"/>
                  </a:lnTo>
                  <a:lnTo>
                    <a:pt x="8" y="360"/>
                  </a:lnTo>
                  <a:lnTo>
                    <a:pt x="779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68025" y="3618988"/>
              <a:ext cx="26925" cy="17050"/>
            </a:xfrm>
            <a:custGeom>
              <a:avLst/>
              <a:gdLst/>
              <a:ahLst/>
              <a:cxnLst/>
              <a:rect l="l" t="t" r="r" b="b"/>
              <a:pathLst>
                <a:path w="1077" h="682" extrusionOk="0">
                  <a:moveTo>
                    <a:pt x="1067" y="1"/>
                  </a:moveTo>
                  <a:lnTo>
                    <a:pt x="1" y="667"/>
                  </a:lnTo>
                  <a:lnTo>
                    <a:pt x="10" y="682"/>
                  </a:lnTo>
                  <a:lnTo>
                    <a:pt x="1077" y="1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71700" y="3633388"/>
              <a:ext cx="26925" cy="17075"/>
            </a:xfrm>
            <a:custGeom>
              <a:avLst/>
              <a:gdLst/>
              <a:ahLst/>
              <a:cxnLst/>
              <a:rect l="l" t="t" r="r" b="b"/>
              <a:pathLst>
                <a:path w="1077" h="683" extrusionOk="0">
                  <a:moveTo>
                    <a:pt x="1067" y="0"/>
                  </a:moveTo>
                  <a:lnTo>
                    <a:pt x="1" y="668"/>
                  </a:lnTo>
                  <a:lnTo>
                    <a:pt x="10" y="683"/>
                  </a:lnTo>
                  <a:lnTo>
                    <a:pt x="1077" y="1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96850" y="3843513"/>
              <a:ext cx="96125" cy="59525"/>
            </a:xfrm>
            <a:custGeom>
              <a:avLst/>
              <a:gdLst/>
              <a:ahLst/>
              <a:cxnLst/>
              <a:rect l="l" t="t" r="r" b="b"/>
              <a:pathLst>
                <a:path w="3845" h="2381" extrusionOk="0">
                  <a:moveTo>
                    <a:pt x="2991" y="1"/>
                  </a:moveTo>
                  <a:cubicBezTo>
                    <a:pt x="2950" y="1"/>
                    <a:pt x="2909" y="6"/>
                    <a:pt x="2869" y="15"/>
                  </a:cubicBezTo>
                  <a:lnTo>
                    <a:pt x="502" y="589"/>
                  </a:lnTo>
                  <a:cubicBezTo>
                    <a:pt x="180" y="666"/>
                    <a:pt x="0" y="1031"/>
                    <a:pt x="100" y="1404"/>
                  </a:cubicBezTo>
                  <a:lnTo>
                    <a:pt x="213" y="1832"/>
                  </a:lnTo>
                  <a:cubicBezTo>
                    <a:pt x="300" y="2157"/>
                    <a:pt x="570" y="2380"/>
                    <a:pt x="851" y="2380"/>
                  </a:cubicBezTo>
                  <a:cubicBezTo>
                    <a:pt x="892" y="2380"/>
                    <a:pt x="933" y="2375"/>
                    <a:pt x="975" y="2365"/>
                  </a:cubicBezTo>
                  <a:lnTo>
                    <a:pt x="3342" y="1793"/>
                  </a:lnTo>
                  <a:cubicBezTo>
                    <a:pt x="3663" y="1715"/>
                    <a:pt x="3844" y="1350"/>
                    <a:pt x="3745" y="977"/>
                  </a:cubicBezTo>
                  <a:lnTo>
                    <a:pt x="3630" y="550"/>
                  </a:lnTo>
                  <a:cubicBezTo>
                    <a:pt x="3545" y="225"/>
                    <a:pt x="3273" y="1"/>
                    <a:pt x="2991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26225" y="3866663"/>
              <a:ext cx="37325" cy="13250"/>
            </a:xfrm>
            <a:custGeom>
              <a:avLst/>
              <a:gdLst/>
              <a:ahLst/>
              <a:cxnLst/>
              <a:rect l="l" t="t" r="r" b="b"/>
              <a:pathLst>
                <a:path w="1493" h="530" extrusionOk="0">
                  <a:moveTo>
                    <a:pt x="1374" y="0"/>
                  </a:moveTo>
                  <a:cubicBezTo>
                    <a:pt x="1367" y="0"/>
                    <a:pt x="1361" y="1"/>
                    <a:pt x="1354" y="3"/>
                  </a:cubicBezTo>
                  <a:lnTo>
                    <a:pt x="82" y="310"/>
                  </a:lnTo>
                  <a:cubicBezTo>
                    <a:pt x="30" y="323"/>
                    <a:pt x="1" y="381"/>
                    <a:pt x="18" y="442"/>
                  </a:cubicBezTo>
                  <a:cubicBezTo>
                    <a:pt x="31" y="493"/>
                    <a:pt x="75" y="530"/>
                    <a:pt x="120" y="530"/>
                  </a:cubicBezTo>
                  <a:cubicBezTo>
                    <a:pt x="126" y="530"/>
                    <a:pt x="133" y="529"/>
                    <a:pt x="139" y="527"/>
                  </a:cubicBezTo>
                  <a:lnTo>
                    <a:pt x="1412" y="219"/>
                  </a:lnTo>
                  <a:cubicBezTo>
                    <a:pt x="1464" y="207"/>
                    <a:pt x="1493" y="149"/>
                    <a:pt x="1477" y="88"/>
                  </a:cubicBezTo>
                  <a:cubicBezTo>
                    <a:pt x="1463" y="36"/>
                    <a:pt x="1419" y="0"/>
                    <a:pt x="137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4800" y="3889538"/>
              <a:ext cx="27075" cy="43950"/>
            </a:xfrm>
            <a:custGeom>
              <a:avLst/>
              <a:gdLst/>
              <a:ahLst/>
              <a:cxnLst/>
              <a:rect l="l" t="t" r="r" b="b"/>
              <a:pathLst>
                <a:path w="1083" h="1758" extrusionOk="0">
                  <a:moveTo>
                    <a:pt x="348" y="1"/>
                  </a:moveTo>
                  <a:cubicBezTo>
                    <a:pt x="328" y="1"/>
                    <a:pt x="307" y="2"/>
                    <a:pt x="286" y="5"/>
                  </a:cubicBezTo>
                  <a:lnTo>
                    <a:pt x="1" y="43"/>
                  </a:lnTo>
                  <a:lnTo>
                    <a:pt x="234" y="1757"/>
                  </a:lnTo>
                  <a:lnTo>
                    <a:pt x="519" y="1718"/>
                  </a:lnTo>
                  <a:cubicBezTo>
                    <a:pt x="859" y="1672"/>
                    <a:pt x="1082" y="1251"/>
                    <a:pt x="1018" y="778"/>
                  </a:cubicBezTo>
                  <a:cubicBezTo>
                    <a:pt x="957" y="333"/>
                    <a:pt x="665" y="1"/>
                    <a:pt x="348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0700" y="3890513"/>
              <a:ext cx="34025" cy="43075"/>
            </a:xfrm>
            <a:custGeom>
              <a:avLst/>
              <a:gdLst/>
              <a:ahLst/>
              <a:cxnLst/>
              <a:rect l="l" t="t" r="r" b="b"/>
              <a:pathLst>
                <a:path w="1361" h="1723" extrusionOk="0">
                  <a:moveTo>
                    <a:pt x="625" y="0"/>
                  </a:moveTo>
                  <a:cubicBezTo>
                    <a:pt x="605" y="0"/>
                    <a:pt x="585" y="1"/>
                    <a:pt x="565" y="4"/>
                  </a:cubicBezTo>
                  <a:cubicBezTo>
                    <a:pt x="225" y="51"/>
                    <a:pt x="1" y="472"/>
                    <a:pt x="65" y="945"/>
                  </a:cubicBezTo>
                  <a:cubicBezTo>
                    <a:pt x="126" y="1389"/>
                    <a:pt x="419" y="1722"/>
                    <a:pt x="736" y="1722"/>
                  </a:cubicBezTo>
                  <a:cubicBezTo>
                    <a:pt x="757" y="1722"/>
                    <a:pt x="777" y="1721"/>
                    <a:pt x="798" y="1718"/>
                  </a:cubicBezTo>
                  <a:cubicBezTo>
                    <a:pt x="1137" y="1672"/>
                    <a:pt x="1360" y="1250"/>
                    <a:pt x="1296" y="777"/>
                  </a:cubicBezTo>
                  <a:cubicBezTo>
                    <a:pt x="1236" y="333"/>
                    <a:pt x="942" y="0"/>
                    <a:pt x="62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3325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720000" y="13228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695250" y="1389375"/>
            <a:ext cx="7762800" cy="29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exend"/>
              <a:buNone/>
              <a:defRPr sz="27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EA4335"/>
          </p15:clr>
        </p15:guide>
        <p15:guide id="2" pos="456">
          <p15:clr>
            <a:srgbClr val="EA4335"/>
          </p15:clr>
        </p15:guide>
        <p15:guide id="3" orient="horz" pos="2904">
          <p15:clr>
            <a:srgbClr val="EA4335"/>
          </p15:clr>
        </p15:guide>
        <p15:guide id="4" pos="5304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364350" y="540000"/>
            <a:ext cx="2331600" cy="274500"/>
            <a:chOff x="720000" y="540000"/>
            <a:chExt cx="2331600" cy="274500"/>
          </a:xfrm>
        </p:grpSpPr>
        <p:sp>
          <p:nvSpPr>
            <p:cNvPr id="95" name="Google Shape;95;p16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6"/>
          <p:cNvSpPr/>
          <p:nvPr/>
        </p:nvSpPr>
        <p:spPr>
          <a:xfrm>
            <a:off x="531537" y="4077514"/>
            <a:ext cx="38859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462250" y="3837350"/>
            <a:ext cx="38415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Presenter: 09020328 </a:t>
            </a:r>
            <a:r>
              <a:rPr lang="zh-CN" altLang="en-US" dirty="0"/>
              <a:t>王亮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5400" kern="1200" spc="100" dirty="0">
                <a:solidFill>
                  <a:srgbClr val="445437"/>
                </a:solidFill>
                <a:latin typeface="Microsoft YaHei"/>
                <a:ea typeface="Microsoft YaHei"/>
                <a:cs typeface="+mn-cs"/>
              </a:rPr>
              <a:t>数据获取与比对</a:t>
            </a:r>
            <a:br>
              <a:rPr kumimoji="0" lang="zh-CN" altLang="en-US" sz="5400" b="1" i="0" u="none" strike="noStrike" kern="1200" cap="none" spc="10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</a:br>
            <a:endParaRPr lang="en-US" dirty="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94639" y="52797"/>
            <a:ext cx="1222146" cy="1142835"/>
            <a:chOff x="3385225" y="1725400"/>
            <a:chExt cx="698050" cy="652750"/>
          </a:xfrm>
        </p:grpSpPr>
        <p:sp>
          <p:nvSpPr>
            <p:cNvPr id="105" name="Google Shape;105;p1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472852" y="-542968"/>
            <a:ext cx="1237344" cy="1177424"/>
            <a:chOff x="1667725" y="2994800"/>
            <a:chExt cx="1109925" cy="1056175"/>
          </a:xfrm>
        </p:grpSpPr>
        <p:sp>
          <p:nvSpPr>
            <p:cNvPr id="108" name="Google Shape;108;p16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0F626021-D570-46BD-B6BC-8E452F4FC24C}"/>
              </a:ext>
            </a:extLst>
          </p:cNvPr>
          <p:cNvSpPr txBox="1">
            <a:spLocks/>
          </p:cNvSpPr>
          <p:nvPr/>
        </p:nvSpPr>
        <p:spPr>
          <a:xfrm>
            <a:off x="494621" y="3521680"/>
            <a:ext cx="6077056" cy="5232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日期占位符 1">
            <a:extLst>
              <a:ext uri="{FF2B5EF4-FFF2-40B4-BE49-F238E27FC236}">
                <a16:creationId xmlns:a16="http://schemas.microsoft.com/office/drawing/2014/main" id="{DED84516-9D9C-4EB6-BE39-8C02FB2613EF}"/>
              </a:ext>
            </a:extLst>
          </p:cNvPr>
          <p:cNvSpPr txBox="1">
            <a:spLocks/>
          </p:cNvSpPr>
          <p:nvPr/>
        </p:nvSpPr>
        <p:spPr>
          <a:xfrm>
            <a:off x="617268" y="3156478"/>
            <a:ext cx="334264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i="1" spc="300" dirty="0" err="1">
                <a:solidFill>
                  <a:schemeClr val="accent1"/>
                </a:solidFill>
                <a:latin typeface="+mn-ea"/>
              </a:rPr>
              <a:t>PartIV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2800" dirty="0"/>
              <a:t>Thanks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6D09C6C-D143-4A2F-BEEB-323F27547EDA}"/>
              </a:ext>
            </a:extLst>
          </p:cNvPr>
          <p:cNvSpPr txBox="1">
            <a:spLocks/>
          </p:cNvSpPr>
          <p:nvPr/>
        </p:nvSpPr>
        <p:spPr>
          <a:xfrm>
            <a:off x="914905" y="1187187"/>
            <a:ext cx="5798382" cy="8788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 dirty="0"/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12BD7240-AC9D-4535-8F1A-5822304CE3A0}"/>
              </a:ext>
            </a:extLst>
          </p:cNvPr>
          <p:cNvSpPr txBox="1">
            <a:spLocks/>
          </p:cNvSpPr>
          <p:nvPr/>
        </p:nvSpPr>
        <p:spPr>
          <a:xfrm>
            <a:off x="4138094" y="2604241"/>
            <a:ext cx="5798382" cy="4001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000" spc="450" dirty="0"/>
              <a:t>End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3AD6F6D5-36A6-4808-8451-9B6B2B07676C}"/>
              </a:ext>
            </a:extLst>
          </p:cNvPr>
          <p:cNvSpPr txBox="1">
            <a:spLocks/>
          </p:cNvSpPr>
          <p:nvPr/>
        </p:nvSpPr>
        <p:spPr>
          <a:xfrm>
            <a:off x="914905" y="2564931"/>
            <a:ext cx="5798382" cy="8788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spc="1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0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73325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数据获取与比对</a:t>
            </a:r>
            <a:endParaRPr dirty="0"/>
          </a:p>
        </p:txBody>
      </p:sp>
      <p:sp>
        <p:nvSpPr>
          <p:cNvPr id="200" name="Google Shape;200;p19"/>
          <p:cNvSpPr/>
          <p:nvPr/>
        </p:nvSpPr>
        <p:spPr>
          <a:xfrm>
            <a:off x="733250" y="3267000"/>
            <a:ext cx="2094900" cy="13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866225" y="3427175"/>
            <a:ext cx="1828800" cy="3657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19"/>
          <p:cNvCxnSpPr/>
          <p:nvPr/>
        </p:nvCxnSpPr>
        <p:spPr>
          <a:xfrm>
            <a:off x="856598" y="4446279"/>
            <a:ext cx="18480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9"/>
          <p:cNvSpPr/>
          <p:nvPr/>
        </p:nvSpPr>
        <p:spPr>
          <a:xfrm>
            <a:off x="2597233" y="1415163"/>
            <a:ext cx="2094900" cy="13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704613" y="1575338"/>
            <a:ext cx="1828800" cy="3657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9"/>
          <p:cNvCxnSpPr/>
          <p:nvPr/>
        </p:nvCxnSpPr>
        <p:spPr>
          <a:xfrm>
            <a:off x="2694986" y="2594441"/>
            <a:ext cx="18480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9"/>
          <p:cNvSpPr/>
          <p:nvPr/>
        </p:nvSpPr>
        <p:spPr>
          <a:xfrm>
            <a:off x="4461217" y="3267000"/>
            <a:ext cx="2094900" cy="13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4581400" y="3427175"/>
            <a:ext cx="1828800" cy="3657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19"/>
          <p:cNvCxnSpPr/>
          <p:nvPr/>
        </p:nvCxnSpPr>
        <p:spPr>
          <a:xfrm>
            <a:off x="4571773" y="4446279"/>
            <a:ext cx="18480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9"/>
          <p:cNvSpPr/>
          <p:nvPr/>
        </p:nvSpPr>
        <p:spPr>
          <a:xfrm>
            <a:off x="6325200" y="1415163"/>
            <a:ext cx="2094900" cy="13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458175" y="1575338"/>
            <a:ext cx="1828800" cy="3657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>
            <a:off x="6448548" y="2594441"/>
            <a:ext cx="18480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9"/>
          <p:cNvCxnSpPr>
            <a:endCxn id="200" idx="0"/>
          </p:cNvCxnSpPr>
          <p:nvPr/>
        </p:nvCxnSpPr>
        <p:spPr>
          <a:xfrm>
            <a:off x="1780700" y="2578500"/>
            <a:ext cx="0" cy="6885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" name="Google Shape;213;p19"/>
          <p:cNvCxnSpPr>
            <a:endCxn id="203" idx="2"/>
          </p:cNvCxnSpPr>
          <p:nvPr/>
        </p:nvCxnSpPr>
        <p:spPr>
          <a:xfrm rot="10800000">
            <a:off x="3644683" y="2758263"/>
            <a:ext cx="0" cy="6690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4" name="Google Shape;214;p19"/>
          <p:cNvCxnSpPr>
            <a:endCxn id="206" idx="0"/>
          </p:cNvCxnSpPr>
          <p:nvPr/>
        </p:nvCxnSpPr>
        <p:spPr>
          <a:xfrm>
            <a:off x="5508667" y="2616600"/>
            <a:ext cx="0" cy="6504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5" name="Google Shape;215;p19"/>
          <p:cNvCxnSpPr>
            <a:endCxn id="209" idx="2"/>
          </p:cNvCxnSpPr>
          <p:nvPr/>
        </p:nvCxnSpPr>
        <p:spPr>
          <a:xfrm rot="10800000">
            <a:off x="7372650" y="2758263"/>
            <a:ext cx="0" cy="6690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6" name="Google Shape;216;p19"/>
          <p:cNvSpPr/>
          <p:nvPr/>
        </p:nvSpPr>
        <p:spPr>
          <a:xfrm>
            <a:off x="1468800" y="1742263"/>
            <a:ext cx="623700" cy="623700"/>
          </a:xfrm>
          <a:prstGeom prst="ellipse">
            <a:avLst/>
          </a:prstGeom>
          <a:gradFill>
            <a:gsLst>
              <a:gs pos="0">
                <a:srgbClr val="A3C8FF"/>
              </a:gs>
              <a:gs pos="100000">
                <a:srgbClr val="3676F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416350" y="1689763"/>
            <a:ext cx="728700" cy="728700"/>
          </a:xfrm>
          <a:prstGeom prst="ellipse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856598" y="1787401"/>
            <a:ext cx="1848000" cy="2588549"/>
            <a:chOff x="856598" y="1787401"/>
            <a:chExt cx="1848000" cy="2588549"/>
          </a:xfrm>
        </p:grpSpPr>
        <p:grpSp>
          <p:nvGrpSpPr>
            <p:cNvPr id="219" name="Google Shape;219;p19"/>
            <p:cNvGrpSpPr/>
            <p:nvPr/>
          </p:nvGrpSpPr>
          <p:grpSpPr>
            <a:xfrm>
              <a:off x="856598" y="3433000"/>
              <a:ext cx="1848000" cy="942950"/>
              <a:chOff x="856598" y="3433000"/>
              <a:chExt cx="1848000" cy="942950"/>
            </a:xfrm>
          </p:grpSpPr>
          <p:sp>
            <p:nvSpPr>
              <p:cNvPr id="220" name="Google Shape;220;p19"/>
              <p:cNvSpPr txBox="1"/>
              <p:nvPr/>
            </p:nvSpPr>
            <p:spPr>
              <a:xfrm>
                <a:off x="856598" y="3827250"/>
                <a:ext cx="1848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solidFill>
                      <a:srgbClr val="0A0A0A"/>
                    </a:solidFill>
                    <a:latin typeface="Mukta"/>
                    <a:ea typeface="Mukta"/>
                    <a:cs typeface="Mukta"/>
                    <a:sym typeface="Mukta"/>
                  </a:rPr>
                  <a:t>从论文中寻找需要获取的数据</a:t>
                </a:r>
                <a:endParaRPr dirty="0">
                  <a:solidFill>
                    <a:srgbClr val="0A0A0A"/>
                  </a:solidFill>
                  <a:latin typeface="Mukta"/>
                  <a:ea typeface="Mukta"/>
                  <a:cs typeface="Mukta"/>
                  <a:sym typeface="Mukta"/>
                </a:endParaRPr>
              </a:p>
            </p:txBody>
          </p:sp>
          <p:sp>
            <p:nvSpPr>
              <p:cNvPr id="221" name="Google Shape;221;p19"/>
              <p:cNvSpPr txBox="1"/>
              <p:nvPr/>
            </p:nvSpPr>
            <p:spPr>
              <a:xfrm>
                <a:off x="866198" y="3433000"/>
                <a:ext cx="1828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0A0A0A"/>
                    </a:solidFill>
                    <a:latin typeface="Lexend"/>
                    <a:ea typeface="Lexend"/>
                    <a:cs typeface="Lexend"/>
                    <a:sym typeface="Lexend"/>
                  </a:rPr>
                  <a:t>数据获取目标</a:t>
                </a:r>
                <a:endParaRPr lang="en-US" sz="2000" b="1" dirty="0">
                  <a:solidFill>
                    <a:srgbClr val="0A0A0A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222" name="Google Shape;222;p19"/>
            <p:cNvSpPr txBox="1"/>
            <p:nvPr/>
          </p:nvSpPr>
          <p:spPr>
            <a:xfrm rot="1415">
              <a:off x="1416348" y="1787401"/>
              <a:ext cx="7287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01</a:t>
              </a:r>
              <a:endParaRPr sz="28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23" name="Google Shape;223;p19"/>
          <p:cNvSpPr/>
          <p:nvPr/>
        </p:nvSpPr>
        <p:spPr>
          <a:xfrm>
            <a:off x="3307088" y="3626688"/>
            <a:ext cx="623700" cy="623700"/>
          </a:xfrm>
          <a:prstGeom prst="ellipse">
            <a:avLst/>
          </a:prstGeom>
          <a:gradFill>
            <a:gsLst>
              <a:gs pos="0">
                <a:srgbClr val="A3C8FF"/>
              </a:gs>
              <a:gs pos="100000">
                <a:srgbClr val="3676F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3254637" y="3574188"/>
            <a:ext cx="728700" cy="728700"/>
          </a:xfrm>
          <a:prstGeom prst="ellipse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491494" y="1587880"/>
            <a:ext cx="2253505" cy="2611346"/>
            <a:chOff x="2491494" y="1587880"/>
            <a:chExt cx="2253505" cy="2611346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2491494" y="1587880"/>
              <a:ext cx="2253505" cy="936233"/>
              <a:chOff x="2491494" y="1587880"/>
              <a:chExt cx="2253505" cy="936233"/>
            </a:xfrm>
          </p:grpSpPr>
          <p:sp>
            <p:nvSpPr>
              <p:cNvPr id="227" name="Google Shape;227;p19"/>
              <p:cNvSpPr txBox="1"/>
              <p:nvPr/>
            </p:nvSpPr>
            <p:spPr>
              <a:xfrm>
                <a:off x="2694986" y="1975413"/>
                <a:ext cx="1848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solidFill>
                      <a:srgbClr val="0A0A0A"/>
                    </a:solidFill>
                    <a:latin typeface="Mukta"/>
                    <a:ea typeface="Mukta"/>
                    <a:cs typeface="Mukta"/>
                    <a:sym typeface="Mukta"/>
                  </a:rPr>
                  <a:t>论文提供的数据集的选取</a:t>
                </a:r>
                <a:endParaRPr dirty="0">
                  <a:solidFill>
                    <a:srgbClr val="0A0A0A"/>
                  </a:solidFill>
                  <a:latin typeface="Mukta"/>
                  <a:ea typeface="Mukta"/>
                  <a:cs typeface="Mukta"/>
                  <a:sym typeface="Mukta"/>
                </a:endParaRPr>
              </a:p>
            </p:txBody>
          </p:sp>
          <p:sp>
            <p:nvSpPr>
              <p:cNvPr id="228" name="Google Shape;228;p19"/>
              <p:cNvSpPr txBox="1"/>
              <p:nvPr/>
            </p:nvSpPr>
            <p:spPr>
              <a:xfrm>
                <a:off x="2491494" y="1587880"/>
                <a:ext cx="225350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0A0A0A"/>
                    </a:solidFill>
                    <a:latin typeface="Lexend"/>
                    <a:ea typeface="Lexend"/>
                    <a:cs typeface="Lexend"/>
                    <a:sym typeface="Lexend"/>
                  </a:rPr>
                  <a:t>原始数据集选取</a:t>
                </a:r>
                <a:endParaRPr sz="2000" b="1" dirty="0">
                  <a:solidFill>
                    <a:srgbClr val="0A0A0A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229" name="Google Shape;229;p19"/>
            <p:cNvSpPr txBox="1"/>
            <p:nvPr/>
          </p:nvSpPr>
          <p:spPr>
            <a:xfrm rot="1415">
              <a:off x="3254636" y="3671826"/>
              <a:ext cx="7287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02</a:t>
              </a:r>
              <a:endParaRPr sz="28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>
            <a:off x="5183875" y="1742263"/>
            <a:ext cx="623700" cy="623700"/>
          </a:xfrm>
          <a:prstGeom prst="ellipse">
            <a:avLst/>
          </a:prstGeom>
          <a:gradFill>
            <a:gsLst>
              <a:gs pos="0">
                <a:srgbClr val="A3C8FF"/>
              </a:gs>
              <a:gs pos="100000">
                <a:srgbClr val="3676F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5131425" y="1689763"/>
            <a:ext cx="728700" cy="728700"/>
          </a:xfrm>
          <a:prstGeom prst="ellipse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4571773" y="1787251"/>
            <a:ext cx="1848000" cy="2588699"/>
            <a:chOff x="4571773" y="1787251"/>
            <a:chExt cx="1848000" cy="2588699"/>
          </a:xfrm>
        </p:grpSpPr>
        <p:grpSp>
          <p:nvGrpSpPr>
            <p:cNvPr id="233" name="Google Shape;233;p19"/>
            <p:cNvGrpSpPr/>
            <p:nvPr/>
          </p:nvGrpSpPr>
          <p:grpSpPr>
            <a:xfrm>
              <a:off x="4571773" y="3433000"/>
              <a:ext cx="1848000" cy="942950"/>
              <a:chOff x="4571773" y="3433000"/>
              <a:chExt cx="1848000" cy="942950"/>
            </a:xfrm>
          </p:grpSpPr>
          <p:sp>
            <p:nvSpPr>
              <p:cNvPr id="234" name="Google Shape;234;p19"/>
              <p:cNvSpPr txBox="1"/>
              <p:nvPr/>
            </p:nvSpPr>
            <p:spPr>
              <a:xfrm>
                <a:off x="4571773" y="3827250"/>
                <a:ext cx="1848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solidFill>
                      <a:srgbClr val="0A0A0A"/>
                    </a:solidFill>
                    <a:latin typeface="Mukta"/>
                    <a:ea typeface="Mukta"/>
                    <a:cs typeface="Mukta"/>
                    <a:sym typeface="Mukta"/>
                  </a:rPr>
                  <a:t>对于数据集的处理和获取数据的过程</a:t>
                </a:r>
                <a:endParaRPr dirty="0">
                  <a:solidFill>
                    <a:srgbClr val="0A0A0A"/>
                  </a:solidFill>
                  <a:latin typeface="Mukta"/>
                  <a:ea typeface="Mukta"/>
                  <a:cs typeface="Mukta"/>
                  <a:sym typeface="Mukta"/>
                </a:endParaRPr>
              </a:p>
            </p:txBody>
          </p:sp>
          <p:sp>
            <p:nvSpPr>
              <p:cNvPr id="235" name="Google Shape;235;p19"/>
              <p:cNvSpPr txBox="1"/>
              <p:nvPr/>
            </p:nvSpPr>
            <p:spPr>
              <a:xfrm>
                <a:off x="4581373" y="3433000"/>
                <a:ext cx="1828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0A0A0A"/>
                    </a:solidFill>
                    <a:latin typeface="Lexend"/>
                    <a:ea typeface="Lexend"/>
                    <a:cs typeface="Lexend"/>
                    <a:sym typeface="Lexend"/>
                  </a:rPr>
                  <a:t>数据处理</a:t>
                </a:r>
                <a:endParaRPr sz="2000" b="1" dirty="0">
                  <a:solidFill>
                    <a:srgbClr val="0A0A0A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236" name="Google Shape;236;p19"/>
            <p:cNvSpPr txBox="1"/>
            <p:nvPr/>
          </p:nvSpPr>
          <p:spPr>
            <a:xfrm rot="1415">
              <a:off x="5131423" y="1787401"/>
              <a:ext cx="7287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03</a:t>
              </a:r>
              <a:endParaRPr sz="28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37" name="Google Shape;237;p19"/>
          <p:cNvSpPr/>
          <p:nvPr/>
        </p:nvSpPr>
        <p:spPr>
          <a:xfrm>
            <a:off x="7060750" y="3626688"/>
            <a:ext cx="623700" cy="623700"/>
          </a:xfrm>
          <a:prstGeom prst="ellipse">
            <a:avLst/>
          </a:prstGeom>
          <a:gradFill>
            <a:gsLst>
              <a:gs pos="0">
                <a:srgbClr val="A3C8FF"/>
              </a:gs>
              <a:gs pos="100000">
                <a:srgbClr val="3676F7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7008300" y="3574188"/>
            <a:ext cx="728700" cy="728700"/>
          </a:xfrm>
          <a:prstGeom prst="ellipse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6448548" y="1581175"/>
            <a:ext cx="1848000" cy="2618201"/>
            <a:chOff x="6448548" y="1581175"/>
            <a:chExt cx="1848000" cy="2618201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6448548" y="1581175"/>
              <a:ext cx="1848000" cy="942938"/>
              <a:chOff x="6448548" y="1581175"/>
              <a:chExt cx="1848000" cy="942938"/>
            </a:xfrm>
          </p:grpSpPr>
          <p:sp>
            <p:nvSpPr>
              <p:cNvPr id="241" name="Google Shape;241;p19"/>
              <p:cNvSpPr txBox="1"/>
              <p:nvPr/>
            </p:nvSpPr>
            <p:spPr>
              <a:xfrm>
                <a:off x="6448548" y="1975413"/>
                <a:ext cx="1848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solidFill>
                      <a:srgbClr val="0A0A0A"/>
                    </a:solidFill>
                    <a:latin typeface="Mukta"/>
                    <a:ea typeface="Mukta"/>
                    <a:cs typeface="Mukta"/>
                    <a:sym typeface="Mukta"/>
                  </a:rPr>
                  <a:t>获取数据的可视化与比较</a:t>
                </a:r>
                <a:endParaRPr dirty="0">
                  <a:solidFill>
                    <a:srgbClr val="0A0A0A"/>
                  </a:solidFill>
                  <a:latin typeface="Mukta"/>
                  <a:ea typeface="Mukta"/>
                  <a:cs typeface="Mukta"/>
                  <a:sym typeface="Mukta"/>
                </a:endParaRPr>
              </a:p>
            </p:txBody>
          </p:sp>
          <p:sp>
            <p:nvSpPr>
              <p:cNvPr id="242" name="Google Shape;242;p19"/>
              <p:cNvSpPr txBox="1"/>
              <p:nvPr/>
            </p:nvSpPr>
            <p:spPr>
              <a:xfrm>
                <a:off x="6458175" y="1581175"/>
                <a:ext cx="1828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0A0A0A"/>
                    </a:solidFill>
                    <a:latin typeface="Lexend"/>
                    <a:ea typeface="Lexend"/>
                    <a:cs typeface="Lexend"/>
                    <a:sym typeface="Lexend"/>
                  </a:rPr>
                  <a:t>数据展示比较</a:t>
                </a:r>
                <a:endParaRPr sz="2000" b="1" dirty="0">
                  <a:solidFill>
                    <a:srgbClr val="0A0A0A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243" name="Google Shape;243;p19"/>
            <p:cNvSpPr txBox="1"/>
            <p:nvPr/>
          </p:nvSpPr>
          <p:spPr>
            <a:xfrm rot="1415">
              <a:off x="7008298" y="3671826"/>
              <a:ext cx="7287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04</a:t>
              </a:r>
              <a:endParaRPr sz="28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数据获取目标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FD9025-D558-468C-8715-975EE50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0" y="1398168"/>
            <a:ext cx="5629817" cy="9654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1E59DB-62AD-4094-93E8-FB7E2B57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1" y="2455810"/>
            <a:ext cx="5523252" cy="1729442"/>
          </a:xfrm>
          <a:prstGeom prst="rect">
            <a:avLst/>
          </a:prstGeom>
        </p:spPr>
      </p:pic>
      <p:sp>
        <p:nvSpPr>
          <p:cNvPr id="33" name="Google Shape;180;p18">
            <a:extLst>
              <a:ext uri="{FF2B5EF4-FFF2-40B4-BE49-F238E27FC236}">
                <a16:creationId xmlns:a16="http://schemas.microsoft.com/office/drawing/2014/main" id="{91FF43E2-CB2B-4C63-80C4-963298E65FFC}"/>
              </a:ext>
            </a:extLst>
          </p:cNvPr>
          <p:cNvSpPr txBox="1"/>
          <p:nvPr/>
        </p:nvSpPr>
        <p:spPr>
          <a:xfrm>
            <a:off x="6224977" y="1398168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X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：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machine id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4" name="Google Shape;180;p18">
            <a:extLst>
              <a:ext uri="{FF2B5EF4-FFF2-40B4-BE49-F238E27FC236}">
                <a16:creationId xmlns:a16="http://schemas.microsoft.com/office/drawing/2014/main" id="{387866A3-CDF2-4037-BDBB-462BBBD6B61F}"/>
              </a:ext>
            </a:extLst>
          </p:cNvPr>
          <p:cNvSpPr txBox="1"/>
          <p:nvPr/>
        </p:nvSpPr>
        <p:spPr>
          <a:xfrm>
            <a:off x="6224977" y="1880903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Y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：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anomaly score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5" name="Google Shape;180;p18">
            <a:extLst>
              <a:ext uri="{FF2B5EF4-FFF2-40B4-BE49-F238E27FC236}">
                <a16:creationId xmlns:a16="http://schemas.microsoft.com/office/drawing/2014/main" id="{C8C070C1-59C4-46C8-A988-51E0DD170616}"/>
              </a:ext>
            </a:extLst>
          </p:cNvPr>
          <p:cNvSpPr txBox="1"/>
          <p:nvPr/>
        </p:nvSpPr>
        <p:spPr>
          <a:xfrm>
            <a:off x="6224977" y="2401006"/>
            <a:ext cx="2253394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anomaly score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越低</a:t>
            </a:r>
            <a:endParaRPr lang="en-US" altLang="zh-CN"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作为异常节点的概率越高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6" name="Google Shape;180;p18">
            <a:extLst>
              <a:ext uri="{FF2B5EF4-FFF2-40B4-BE49-F238E27FC236}">
                <a16:creationId xmlns:a16="http://schemas.microsoft.com/office/drawing/2014/main" id="{F793A281-8FC3-4DE8-8DB4-C8809B13A559}"/>
              </a:ext>
            </a:extLst>
          </p:cNvPr>
          <p:cNvSpPr txBox="1"/>
          <p:nvPr/>
        </p:nvSpPr>
        <p:spPr>
          <a:xfrm>
            <a:off x="6224977" y="3297494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anomaly score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为负数的节点可被是为异常节点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D17918-3FAE-4477-A13E-DB7A4BE38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8" y="4416130"/>
            <a:ext cx="3905250" cy="247650"/>
          </a:xfrm>
          <a:prstGeom prst="rect">
            <a:avLst/>
          </a:prstGeom>
        </p:spPr>
      </p:pic>
      <p:sp>
        <p:nvSpPr>
          <p:cNvPr id="39" name="Google Shape;180;p18">
            <a:extLst>
              <a:ext uri="{FF2B5EF4-FFF2-40B4-BE49-F238E27FC236}">
                <a16:creationId xmlns:a16="http://schemas.microsoft.com/office/drawing/2014/main" id="{FDB77820-A6AC-47DA-9864-78BF6A167D4C}"/>
              </a:ext>
            </a:extLst>
          </p:cNvPr>
          <p:cNvSpPr txBox="1"/>
          <p:nvPr/>
        </p:nvSpPr>
        <p:spPr>
          <a:xfrm>
            <a:off x="6224977" y="3906430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论文中选取的特征组合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CE5F2D4-DADC-4F96-BB19-6A8109A06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954" y="4425655"/>
            <a:ext cx="215265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原始数据集选择</a:t>
            </a:r>
            <a:endParaRPr dirty="0"/>
          </a:p>
        </p:txBody>
      </p:sp>
      <p:sp>
        <p:nvSpPr>
          <p:cNvPr id="35" name="Google Shape;180;p18">
            <a:extLst>
              <a:ext uri="{FF2B5EF4-FFF2-40B4-BE49-F238E27FC236}">
                <a16:creationId xmlns:a16="http://schemas.microsoft.com/office/drawing/2014/main" id="{C8C070C1-59C4-46C8-A988-51E0DD170616}"/>
              </a:ext>
            </a:extLst>
          </p:cNvPr>
          <p:cNvSpPr txBox="1"/>
          <p:nvPr/>
        </p:nvSpPr>
        <p:spPr>
          <a:xfrm>
            <a:off x="4356161" y="1939552"/>
            <a:ext cx="3740344" cy="126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原始数据集上选取阿里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2018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的集群数据，左图为采用数据表的相应字段。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06339-58A8-43FE-82AE-63E240C1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8" y="2989484"/>
            <a:ext cx="3627278" cy="1575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EA7A90-A87F-4E7A-97B8-E0AFDCA26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18" y="1146896"/>
            <a:ext cx="3627278" cy="18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数据处理</a:t>
            </a:r>
          </a:p>
        </p:txBody>
      </p:sp>
      <p:sp>
        <p:nvSpPr>
          <p:cNvPr id="35" name="Google Shape;180;p18">
            <a:extLst>
              <a:ext uri="{FF2B5EF4-FFF2-40B4-BE49-F238E27FC236}">
                <a16:creationId xmlns:a16="http://schemas.microsoft.com/office/drawing/2014/main" id="{C8C070C1-59C4-46C8-A988-51E0DD170616}"/>
              </a:ext>
            </a:extLst>
          </p:cNvPr>
          <p:cNvSpPr txBox="1"/>
          <p:nvPr/>
        </p:nvSpPr>
        <p:spPr>
          <a:xfrm>
            <a:off x="4885835" y="2006945"/>
            <a:ext cx="3363935" cy="15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原有表格中的</a:t>
            </a:r>
            <a:r>
              <a:rPr lang="en-US" altLang="zh-CN" dirty="0" err="1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mem_gps,mkpi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存在着数据缺失，</a:t>
            </a:r>
            <a:r>
              <a:rPr lang="en-US" altLang="zh-CN" dirty="0" err="1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mem_gps,mkpi,net_in,net_out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均不涉及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B9BC05-FBD5-40E5-9688-8391CBFA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8" y="1225211"/>
            <a:ext cx="1501270" cy="2591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37D60B-7F4B-403D-AA22-7A146B83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1" y="1484313"/>
            <a:ext cx="3627278" cy="1575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83DEC5-4476-4C3F-9D87-E100A229F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41" y="3059207"/>
            <a:ext cx="3033435" cy="17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数据处理</a:t>
            </a:r>
          </a:p>
        </p:txBody>
      </p:sp>
      <p:sp>
        <p:nvSpPr>
          <p:cNvPr id="35" name="Google Shape;180;p18">
            <a:extLst>
              <a:ext uri="{FF2B5EF4-FFF2-40B4-BE49-F238E27FC236}">
                <a16:creationId xmlns:a16="http://schemas.microsoft.com/office/drawing/2014/main" id="{C8C070C1-59C4-46C8-A988-51E0DD170616}"/>
              </a:ext>
            </a:extLst>
          </p:cNvPr>
          <p:cNvSpPr txBox="1"/>
          <p:nvPr/>
        </p:nvSpPr>
        <p:spPr>
          <a:xfrm>
            <a:off x="4428635" y="1116807"/>
            <a:ext cx="3363935" cy="15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两种方案：</a:t>
            </a:r>
            <a:endParaRPr lang="en-US" altLang="zh-CN"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集中处理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80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台</a:t>
            </a:r>
            <a:endParaRPr lang="en-US" altLang="zh-CN"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分开处理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20</a:t>
            </a:r>
            <a:r>
              <a:rPr lang="zh-CN" altLang="en-US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台</a:t>
            </a:r>
            <a:r>
              <a:rPr lang="en-US" altLang="zh-CN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rPr>
              <a:t>x4</a:t>
            </a: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72D944-D743-4D9A-B74B-52A59FE2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5" y="1256730"/>
            <a:ext cx="4141681" cy="33633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BA122A-A9C5-4557-8DF3-F09C2AFC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61" y="3928009"/>
            <a:ext cx="4141681" cy="671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E11AA-EB51-4B3E-922A-E349AF445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961" y="2805008"/>
            <a:ext cx="3590719" cy="10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数据比对</a:t>
            </a:r>
            <a:r>
              <a:rPr lang="en-US" altLang="zh-CN" dirty="0"/>
              <a:t>-1</a:t>
            </a:r>
            <a:endParaRPr dirty="0"/>
          </a:p>
        </p:txBody>
      </p:sp>
      <p:sp>
        <p:nvSpPr>
          <p:cNvPr id="33" name="Google Shape;180;p18">
            <a:extLst>
              <a:ext uri="{FF2B5EF4-FFF2-40B4-BE49-F238E27FC236}">
                <a16:creationId xmlns:a16="http://schemas.microsoft.com/office/drawing/2014/main" id="{91FF43E2-CB2B-4C63-80C4-963298E65FFC}"/>
              </a:ext>
            </a:extLst>
          </p:cNvPr>
          <p:cNvSpPr txBox="1"/>
          <p:nvPr/>
        </p:nvSpPr>
        <p:spPr>
          <a:xfrm>
            <a:off x="6672281" y="1387765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2FC52F-4D9C-46CD-8F81-0E460BCB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80978"/>
            <a:ext cx="6972791" cy="35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1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数据比对</a:t>
            </a:r>
            <a:r>
              <a:rPr lang="en-US" altLang="zh-CN" dirty="0"/>
              <a:t>-2</a:t>
            </a:r>
            <a:endParaRPr dirty="0"/>
          </a:p>
        </p:txBody>
      </p:sp>
      <p:sp>
        <p:nvSpPr>
          <p:cNvPr id="33" name="Google Shape;180;p18">
            <a:extLst>
              <a:ext uri="{FF2B5EF4-FFF2-40B4-BE49-F238E27FC236}">
                <a16:creationId xmlns:a16="http://schemas.microsoft.com/office/drawing/2014/main" id="{91FF43E2-CB2B-4C63-80C4-963298E65FFC}"/>
              </a:ext>
            </a:extLst>
          </p:cNvPr>
          <p:cNvSpPr txBox="1"/>
          <p:nvPr/>
        </p:nvSpPr>
        <p:spPr>
          <a:xfrm>
            <a:off x="6672281" y="1387765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7080E-202B-4AB7-A833-62E9FB13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3" y="1168931"/>
            <a:ext cx="6059854" cy="3451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CD1E81-6B7B-4DB1-9DF1-C00751BA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862" y="3109218"/>
            <a:ext cx="3295019" cy="11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61648" y="523423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zh-CN" altLang="en-US" dirty="0"/>
              <a:t>数据比对</a:t>
            </a:r>
            <a:r>
              <a:rPr lang="en-US" altLang="zh-CN" dirty="0"/>
              <a:t>-3</a:t>
            </a:r>
            <a:endParaRPr dirty="0"/>
          </a:p>
        </p:txBody>
      </p:sp>
      <p:sp>
        <p:nvSpPr>
          <p:cNvPr id="33" name="Google Shape;180;p18">
            <a:extLst>
              <a:ext uri="{FF2B5EF4-FFF2-40B4-BE49-F238E27FC236}">
                <a16:creationId xmlns:a16="http://schemas.microsoft.com/office/drawing/2014/main" id="{91FF43E2-CB2B-4C63-80C4-963298E65FFC}"/>
              </a:ext>
            </a:extLst>
          </p:cNvPr>
          <p:cNvSpPr txBox="1"/>
          <p:nvPr/>
        </p:nvSpPr>
        <p:spPr>
          <a:xfrm>
            <a:off x="6672281" y="1387765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F267D-D26F-4620-8926-F5AFED01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520"/>
            <a:ext cx="6409426" cy="33397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EEAE6F-80E0-4592-8E7E-66CD2778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326" y="1118032"/>
            <a:ext cx="8855207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5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 Social Media Anniversary Infographics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182</Words>
  <Application>Microsoft Office PowerPoint</Application>
  <PresentationFormat>全屏显示(16:9)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Fira Sans Condensed</vt:lpstr>
      <vt:lpstr>Fira Sans Extra Condensed</vt:lpstr>
      <vt:lpstr>Lexend</vt:lpstr>
      <vt:lpstr>Mukta</vt:lpstr>
      <vt:lpstr>宋体</vt:lpstr>
      <vt:lpstr>微软雅黑</vt:lpstr>
      <vt:lpstr>Arial</vt:lpstr>
      <vt:lpstr>The Social Media Anniversary Infographics by Slidesgo</vt:lpstr>
      <vt:lpstr>数据获取与比对 </vt:lpstr>
      <vt:lpstr>数据获取与比对</vt:lpstr>
      <vt:lpstr>数据获取目标</vt:lpstr>
      <vt:lpstr>原始数据集选择</vt:lpstr>
      <vt:lpstr>数据处理</vt:lpstr>
      <vt:lpstr>数据处理</vt:lpstr>
      <vt:lpstr>数据比对-1</vt:lpstr>
      <vt:lpstr>数据比对-2</vt:lpstr>
      <vt:lpstr>数据比对-3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Media Anniversary</dc:title>
  <dc:creator>Camelia Von Einzbern</dc:creator>
  <cp:lastModifiedBy>良 王</cp:lastModifiedBy>
  <cp:revision>19</cp:revision>
  <dcterms:modified xsi:type="dcterms:W3CDTF">2022-11-27T04:38:49Z</dcterms:modified>
</cp:coreProperties>
</file>