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79" r:id="rId6"/>
    <p:sldId id="261" r:id="rId7"/>
    <p:sldId id="276" r:id="rId8"/>
    <p:sldId id="260" r:id="rId9"/>
    <p:sldId id="265" r:id="rId10"/>
    <p:sldId id="267" r:id="rId11"/>
    <p:sldId id="268" r:id="rId12"/>
    <p:sldId id="273" r:id="rId13"/>
    <p:sldId id="270" r:id="rId14"/>
    <p:sldId id="289" r:id="rId15"/>
    <p:sldId id="290" r:id="rId16"/>
    <p:sldId id="271" r:id="rId17"/>
    <p:sldId id="278" r:id="rId18"/>
    <p:sldId id="287" r:id="rId19"/>
    <p:sldId id="277" r:id="rId20"/>
    <p:sldId id="286" r:id="rId21"/>
    <p:sldId id="272" r:id="rId22"/>
    <p:sldId id="275" r:id="rId23"/>
    <p:sldId id="282" r:id="rId24"/>
    <p:sldId id="281" r:id="rId25"/>
    <p:sldId id="283" r:id="rId26"/>
    <p:sldId id="288" r:id="rId27"/>
    <p:sldId id="291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5897"/>
  </p:normalViewPr>
  <p:slideViewPr>
    <p:cSldViewPr snapToGrid="0">
      <p:cViewPr varScale="1">
        <p:scale>
          <a:sx n="115" d="100"/>
          <a:sy n="115" d="100"/>
        </p:scale>
        <p:origin x="564" y="108"/>
      </p:cViewPr>
      <p:guideLst/>
    </p:cSldViewPr>
  </p:slideViewPr>
  <p:outlineViewPr>
    <p:cViewPr>
      <p:scale>
        <a:sx n="33" d="100"/>
        <a:sy n="33" d="100"/>
      </p:scale>
      <p:origin x="0" y="-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16CA-D4AF-495C-A36B-A16844DE5D9E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elllia/BaeminAppl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실무게임프로그래밍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202131205 </a:t>
            </a:r>
            <a:r>
              <a:rPr lang="ko-KR" altLang="en-US" dirty="0"/>
              <a:t>김승진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회원가입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82964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19501" y="586002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4" y="3450784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한 번 더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4774" y="485349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64774" y="534638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895068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사용하실 닉네임을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4774" y="5393070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‘-’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0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51459" y="1487978"/>
            <a:ext cx="11522826" cy="5156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62204" y="1798754"/>
            <a:ext cx="111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 </a:t>
            </a:r>
            <a:r>
              <a:rPr lang="ko-KR" altLang="en-US" b="1" dirty="0" smtClean="0"/>
              <a:t>배민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2552007" y="2408914"/>
            <a:ext cx="6342611" cy="3193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52007" y="2975956"/>
            <a:ext cx="6342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9593" y="2507769"/>
            <a:ext cx="136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유저</a:t>
            </a:r>
            <a:r>
              <a:rPr lang="en-US" altLang="ko-KR" b="1" dirty="0" smtClean="0"/>
              <a:t>123 </a:t>
            </a:r>
            <a:r>
              <a:rPr lang="ko-KR" altLang="en-US" b="1" dirty="0" smtClean="0"/>
              <a:t>님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43950" y="2559574"/>
            <a:ext cx="85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로그아웃</a:t>
            </a:r>
            <a:endParaRPr lang="ko-KR" altLang="en-US" sz="12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447309" y="2975956"/>
            <a:ext cx="0" cy="262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98822" y="2975956"/>
            <a:ext cx="16625" cy="262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52007" y="4289409"/>
            <a:ext cx="6342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52156" y="3481538"/>
            <a:ext cx="93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포인트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45822" y="4761470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찜한가게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47756" y="4761470"/>
            <a:ext cx="11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주문내역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266113" y="3481538"/>
            <a:ext cx="11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605625" y="3481559"/>
            <a:ext cx="11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선물함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488901" y="4761470"/>
            <a:ext cx="11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리뷰관리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976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회원관리</a:t>
            </a:r>
            <a:r>
              <a:rPr lang="en-US" altLang="ko-KR" dirty="0"/>
              <a:t>(</a:t>
            </a:r>
            <a:r>
              <a:rPr lang="ko-KR" altLang="en-US" dirty="0" err="1"/>
              <a:t>어드민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09566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목록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73731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닉네임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이메일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전화번호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가입일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30541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130541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88521" y="439459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123@naver.com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362893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test@naver.com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840775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98521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444050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444049" y="5763240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2000P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2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851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455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치킨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3058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662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265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11049" y="2594339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최소 주문 금액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633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633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9084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908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교촌치킨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중국집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미스터피자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초밥집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1,000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2276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2,000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4,500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2765" y="587544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24</a:t>
            </a:r>
            <a:r>
              <a:rPr lang="ko-KR" altLang="en-US" sz="1100" b="1" dirty="0"/>
              <a:t>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551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85514" y="5849604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7887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매장 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어드민</a:t>
            </a:r>
            <a:r>
              <a:rPr lang="ko-KR" altLang="en-US" dirty="0" smtClean="0"/>
              <a:t> 전용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13865" y="296656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13865" y="345745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13865" y="350784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주소를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83" y="1508008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213865" y="393522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13864" y="302541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이름을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0655" y="3975770"/>
            <a:ext cx="407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번호를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84999" y="5604726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131716" y="5689257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230655" y="5614879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41350" y="5712724"/>
            <a:ext cx="178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매장 </a:t>
            </a:r>
            <a:r>
              <a:rPr lang="ko-KR" altLang="en-US" sz="1600" b="1" dirty="0" err="1" smtClean="0"/>
              <a:t>썸네일</a:t>
            </a:r>
            <a:r>
              <a:rPr lang="en-US" altLang="ko-KR" sz="1600" b="1" dirty="0" smtClean="0"/>
              <a:t>.PNG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3230655" y="4447369"/>
            <a:ext cx="4073072" cy="1122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13864" y="4488327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매장을 소개해주세요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10160" y="3009545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510159" y="5612293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201916" y="5697860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등록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10160" y="3059929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최소 주문 금액을 입력해 주세요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510160" y="3487313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510160" y="3527859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배달팁을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 주세요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3865" y="6172759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매장 주소를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0655" y="613314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30655" y="6187595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예상 배달 시간을 입력해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10159" y="3973438"/>
            <a:ext cx="4089862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8703537" y="1687484"/>
            <a:ext cx="1030779" cy="1230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72101" y="1927781"/>
            <a:ext cx="80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Scroll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1089178" y="3973438"/>
            <a:ext cx="8313" cy="50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144938" y="4053746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510159" y="4045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종류를 선택해 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10159" y="4484794"/>
            <a:ext cx="4089862" cy="540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510159" y="5045489"/>
            <a:ext cx="4089862" cy="540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181848" y="4579549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186000" y="5144225"/>
            <a:ext cx="70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피자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828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메뉴 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어드민</a:t>
            </a:r>
            <a:r>
              <a:rPr lang="ko-KR" altLang="en-US" dirty="0" smtClean="0"/>
              <a:t> 전용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56461" y="491238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49158" y="4999573"/>
            <a:ext cx="71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등록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메뉴 가격을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20" name="TextBox 19"/>
          <p:cNvSpPr txBox="1"/>
          <p:nvPr/>
        </p:nvSpPr>
        <p:spPr>
          <a:xfrm>
            <a:off x="3564773" y="345078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메뉴 이름을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27595" y="4339343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312" y="4423874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573251" y="4349496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56850" y="4421356"/>
            <a:ext cx="159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양념치킨</a:t>
            </a:r>
            <a:r>
              <a:rPr lang="en-US" altLang="ko-KR" sz="1600" b="1" dirty="0" smtClean="0"/>
              <a:t>.PNG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2854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메뉴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2" y="1608212"/>
            <a:ext cx="11729258" cy="5116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4902325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4902324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068578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081898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고구마 피자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22767" y="510894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불고기 피자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치즈 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10894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새우 피자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447503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11,000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44031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58467" y="4355252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03961" y="4406523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77627" y="5911481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42754" y="5959006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191081" y="430099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191081" y="590773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150530" y="4352266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159695" y="5968681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964917" y="6459562"/>
            <a:ext cx="940013" cy="22403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1084185" y="6432663"/>
            <a:ext cx="852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장바구니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75146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2563" y="3204885"/>
            <a:ext cx="11346873" cy="3453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4" y="3414094"/>
            <a:ext cx="5791189" cy="30351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408486"/>
            <a:ext cx="11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위치안내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290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30875" y="3181242"/>
            <a:ext cx="11346873" cy="106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408486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가게 소개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430875" y="4242599"/>
            <a:ext cx="11346873" cy="140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0875" y="5642965"/>
            <a:ext cx="11338561" cy="106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3777818"/>
            <a:ext cx="405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피자헛에</a:t>
            </a:r>
            <a:r>
              <a:rPr lang="ko-KR" altLang="en-US" sz="1200" b="1" dirty="0" smtClean="0"/>
              <a:t> 방문해주셔서 감사드립니다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436946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영업 정보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4738792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상호명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015791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영업시간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292790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전화번호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4738791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피자헛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5015790"/>
            <a:ext cx="95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12</a:t>
            </a:r>
            <a:r>
              <a:rPr lang="ko-KR" altLang="en-US" sz="1200" b="1" dirty="0" smtClean="0"/>
              <a:t>시</a:t>
            </a:r>
            <a:r>
              <a:rPr lang="en-US" altLang="ko-KR" sz="1200" b="1" dirty="0" smtClean="0"/>
              <a:t>~19</a:t>
            </a:r>
            <a:r>
              <a:rPr lang="ko-KR" altLang="en-US" sz="1200" b="1" dirty="0" smtClean="0"/>
              <a:t>시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5292789"/>
            <a:ext cx="132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010-1234-5678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5725718"/>
            <a:ext cx="71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통계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6095050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전체 주문수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598517" y="6338025"/>
            <a:ext cx="121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전체 리뷰 수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6065980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7</a:t>
            </a:r>
            <a:r>
              <a:rPr lang="ko-KR" altLang="en-US" sz="1200" b="1" dirty="0" smtClean="0"/>
              <a:t>건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873146" y="6338025"/>
            <a:ext cx="64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</a:t>
            </a:r>
            <a:r>
              <a:rPr lang="ko-KR" altLang="en-US" sz="1200" b="1" dirty="0" smtClean="0"/>
              <a:t>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23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리뷰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1371" y="171067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1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023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985358" y="3521930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28165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8085515" y="3495021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5CA47-9064-EA3F-EF04-90A70D49CD11}"/>
              </a:ext>
            </a:extLst>
          </p:cNvPr>
          <p:cNvSpPr txBox="1"/>
          <p:nvPr/>
        </p:nvSpPr>
        <p:spPr>
          <a:xfrm>
            <a:off x="8085515" y="3820643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21" name="포인트가 5개인 별[5] 20">
            <a:extLst>
              <a:ext uri="{FF2B5EF4-FFF2-40B4-BE49-F238E27FC236}">
                <a16:creationId xmlns:a16="http://schemas.microsoft.com/office/drawing/2014/main" id="{644B8035-6535-907C-15F1-033B5CF1D4F4}"/>
              </a:ext>
            </a:extLst>
          </p:cNvPr>
          <p:cNvSpPr/>
          <p:nvPr/>
        </p:nvSpPr>
        <p:spPr>
          <a:xfrm>
            <a:off x="2117449" y="42586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포인트가 5개인 별[5] 21">
            <a:extLst>
              <a:ext uri="{FF2B5EF4-FFF2-40B4-BE49-F238E27FC236}">
                <a16:creationId xmlns:a16="http://schemas.microsoft.com/office/drawing/2014/main" id="{1C21A3AA-EAB8-6FD6-456B-1B47EF80A9DD}"/>
              </a:ext>
            </a:extLst>
          </p:cNvPr>
          <p:cNvSpPr/>
          <p:nvPr/>
        </p:nvSpPr>
        <p:spPr>
          <a:xfrm>
            <a:off x="2478106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포인트가 5개인 별[5] 22">
            <a:extLst>
              <a:ext uri="{FF2B5EF4-FFF2-40B4-BE49-F238E27FC236}">
                <a16:creationId xmlns:a16="http://schemas.microsoft.com/office/drawing/2014/main" id="{75D0DA8F-A2EC-643B-8796-7C255F33CFE8}"/>
              </a:ext>
            </a:extLst>
          </p:cNvPr>
          <p:cNvSpPr/>
          <p:nvPr/>
        </p:nvSpPr>
        <p:spPr>
          <a:xfrm>
            <a:off x="2836940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포인트가 5개인 별[5] 24">
            <a:extLst>
              <a:ext uri="{FF2B5EF4-FFF2-40B4-BE49-F238E27FC236}">
                <a16:creationId xmlns:a16="http://schemas.microsoft.com/office/drawing/2014/main" id="{FA352204-20BE-BB9F-DD9A-506F8DB1A0B7}"/>
              </a:ext>
            </a:extLst>
          </p:cNvPr>
          <p:cNvSpPr/>
          <p:nvPr/>
        </p:nvSpPr>
        <p:spPr>
          <a:xfrm>
            <a:off x="8592373" y="42444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포인트가 5개인 별[5] 25">
            <a:extLst>
              <a:ext uri="{FF2B5EF4-FFF2-40B4-BE49-F238E27FC236}">
                <a16:creationId xmlns:a16="http://schemas.microsoft.com/office/drawing/2014/main" id="{3CBB2898-FD08-34E3-5BB4-0C64BFA662F1}"/>
              </a:ext>
            </a:extLst>
          </p:cNvPr>
          <p:cNvSpPr/>
          <p:nvPr/>
        </p:nvSpPr>
        <p:spPr>
          <a:xfrm>
            <a:off x="8215310" y="424883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8217562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91156" y="633247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347675" y="635626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리뷰 쓰기</a:t>
            </a:r>
            <a:endParaRPr lang="ko-KR" altLang="en-US" sz="16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0339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9531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73024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673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0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2105070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84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프로젝트 </a:t>
            </a:r>
            <a:r>
              <a:rPr lang="en-US" altLang="ko-KR" dirty="0"/>
              <a:t>– </a:t>
            </a:r>
            <a:r>
              <a:rPr lang="ko-KR" altLang="en-US" dirty="0"/>
              <a:t>배달의 민족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" y="1971294"/>
            <a:ext cx="5375032" cy="457695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77" y="1971294"/>
            <a:ext cx="5501318" cy="4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 smtClean="0"/>
              <a:t>리뷰작성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522486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62685" y="5608925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리뷰작성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내용을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3" y="3450784"/>
            <a:ext cx="325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리뷰 제목을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별점을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입력해주세요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35908" y="4949441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82625" y="503397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3581564" y="4959594"/>
            <a:ext cx="2807626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98653" y="5042029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치킨</a:t>
            </a:r>
            <a:r>
              <a:rPr lang="en-US" altLang="ko-KR" sz="1600" b="1" dirty="0" smtClean="0"/>
              <a:t>.PNG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0391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장바구니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16,000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BDEE15-CB4A-734E-5328-BEA739D217AB}"/>
              </a:ext>
            </a:extLst>
          </p:cNvPr>
          <p:cNvSpPr/>
          <p:nvPr/>
        </p:nvSpPr>
        <p:spPr>
          <a:xfrm>
            <a:off x="435030" y="418292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1" y="2752498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불고기 피자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456676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3DF-379B-BE9D-ED1E-82F744C8AAAF}"/>
              </a:ext>
            </a:extLst>
          </p:cNvPr>
          <p:cNvSpPr txBox="1"/>
          <p:nvPr/>
        </p:nvSpPr>
        <p:spPr>
          <a:xfrm>
            <a:off x="4039564" y="2748619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6000</a:t>
            </a:r>
            <a:r>
              <a:rPr lang="ko-KR" altLang="en-US" b="1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1CC6-095D-56C6-DAFB-DCCC10F58AC3}"/>
              </a:ext>
            </a:extLst>
          </p:cNvPr>
          <p:cNvSpPr txBox="1"/>
          <p:nvPr/>
        </p:nvSpPr>
        <p:spPr>
          <a:xfrm>
            <a:off x="11034457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베이컨 피자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15963-A662-BC20-EC6F-94C981CA0994}"/>
              </a:ext>
            </a:extLst>
          </p:cNvPr>
          <p:cNvSpPr txBox="1"/>
          <p:nvPr/>
        </p:nvSpPr>
        <p:spPr>
          <a:xfrm>
            <a:off x="618351" y="4302890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파인애플 피자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5C574E-9B69-714B-1A0B-D498D104BE3E}"/>
              </a:ext>
            </a:extLst>
          </p:cNvPr>
          <p:cNvSpPr txBox="1"/>
          <p:nvPr/>
        </p:nvSpPr>
        <p:spPr>
          <a:xfrm>
            <a:off x="2456676" y="352918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4D56D-AD90-DB52-7CA4-C1168A1FE957}"/>
              </a:ext>
            </a:extLst>
          </p:cNvPr>
          <p:cNvSpPr txBox="1"/>
          <p:nvPr/>
        </p:nvSpPr>
        <p:spPr>
          <a:xfrm>
            <a:off x="2456676" y="4298322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039562" y="3528635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022CB-0B55-D68F-D960-470B3C55D41C}"/>
              </a:ext>
            </a:extLst>
          </p:cNvPr>
          <p:cNvSpPr txBox="1"/>
          <p:nvPr/>
        </p:nvSpPr>
        <p:spPr>
          <a:xfrm>
            <a:off x="4039563" y="4309744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CACC0-1A45-3197-688F-EEF0797F440B}"/>
              </a:ext>
            </a:extLst>
          </p:cNvPr>
          <p:cNvSpPr txBox="1"/>
          <p:nvPr/>
        </p:nvSpPr>
        <p:spPr>
          <a:xfrm>
            <a:off x="11038610" y="352314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73205F-47C7-D527-2BCB-9AC5E98270C0}"/>
              </a:ext>
            </a:extLst>
          </p:cNvPr>
          <p:cNvSpPr txBox="1"/>
          <p:nvPr/>
        </p:nvSpPr>
        <p:spPr>
          <a:xfrm>
            <a:off x="11030301" y="4304684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23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주문하</a:t>
            </a:r>
            <a:r>
              <a:rPr lang="ko-KR" altLang="en-US" dirty="0"/>
              <a:t>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결제수단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942098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배민페이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397505" y="3506264"/>
            <a:ext cx="28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 가능 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5000P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677F167-A113-596F-840C-E328384609CB}"/>
              </a:ext>
            </a:extLst>
          </p:cNvPr>
          <p:cNvSpPr/>
          <p:nvPr/>
        </p:nvSpPr>
        <p:spPr>
          <a:xfrm>
            <a:off x="2775858" y="2864580"/>
            <a:ext cx="166240" cy="13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9C192B-99BB-129F-8EF5-DAF24996EF5A}"/>
              </a:ext>
            </a:extLst>
          </p:cNvPr>
          <p:cNvSpPr/>
          <p:nvPr/>
        </p:nvSpPr>
        <p:spPr>
          <a:xfrm>
            <a:off x="4229196" y="2859218"/>
            <a:ext cx="166240" cy="13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A2E6A-2D42-5304-2AB0-288ED42BB3B1}"/>
              </a:ext>
            </a:extLst>
          </p:cNvPr>
          <p:cNvSpPr txBox="1"/>
          <p:nvPr/>
        </p:nvSpPr>
        <p:spPr>
          <a:xfrm>
            <a:off x="4397006" y="2751563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현장결제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3470179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3054809" y="3532041"/>
            <a:ext cx="97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r>
              <a:rPr lang="ko-KR" altLang="en-US" b="1" dirty="0"/>
              <a:t> 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1" y="4205898"/>
            <a:ext cx="16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배달주소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1C81ED-F7DA-FC25-B26B-E6358E831149}"/>
              </a:ext>
            </a:extLst>
          </p:cNvPr>
          <p:cNvSpPr/>
          <p:nvPr/>
        </p:nvSpPr>
        <p:spPr>
          <a:xfrm>
            <a:off x="5918078" y="4127398"/>
            <a:ext cx="1379224" cy="477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63FB8-BC3A-638A-354C-565A0296DF33}"/>
              </a:ext>
            </a:extLst>
          </p:cNvPr>
          <p:cNvSpPr txBox="1"/>
          <p:nvPr/>
        </p:nvSpPr>
        <p:spPr>
          <a:xfrm>
            <a:off x="6043826" y="417857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1595456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정보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영수증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정보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621668" y="6124680"/>
            <a:ext cx="6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확인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총 결제 금액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0" y="3532041"/>
            <a:ext cx="180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 메뉴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0" y="4205898"/>
            <a:ext cx="19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배달 받으실 주소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2700075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2949687" y="2747031"/>
            <a:ext cx="108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1,000</a:t>
            </a:r>
            <a:r>
              <a:rPr lang="ko-KR" altLang="en-US" b="1" dirty="0" smtClean="0"/>
              <a:t>원 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3491735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241315" y="3535461"/>
            <a:ext cx="228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불고기 피자 외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4092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err="1" smtClean="0"/>
              <a:t>쿠폰함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쿠폰명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할인금액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만료일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지급일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5" y="4392776"/>
            <a:ext cx="12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 할인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721035" y="5715584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피자 할인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6141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61416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0502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목록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목록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76010" y="3185092"/>
            <a:ext cx="14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곳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2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4" y="4392776"/>
            <a:ext cx="1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도미노 피자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826331" y="5715584"/>
            <a:ext cx="112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교촌치킨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17534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가천대학교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06889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롯데타워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80613" y="3213769"/>
            <a:ext cx="2188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배달 받으신 주소</a:t>
            </a: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96269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 충전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39" y="1540197"/>
            <a:ext cx="4075968" cy="493635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50" y="1615443"/>
            <a:ext cx="3502468" cy="49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3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프로젝트에 적용한 외부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카카오맵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</a:p>
          <a:p>
            <a:r>
              <a:rPr lang="ko-KR" altLang="en-US" dirty="0" smtClean="0"/>
              <a:t>다음 우편번호 서비스 </a:t>
            </a:r>
            <a:r>
              <a:rPr lang="en-US" altLang="ko-KR" dirty="0" smtClean="0"/>
              <a:t>API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카카오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네이버 소셜 로그인 </a:t>
            </a:r>
            <a:r>
              <a:rPr lang="en-US" altLang="ko-KR" dirty="0" smtClean="0"/>
              <a:t>API, </a:t>
            </a:r>
            <a:r>
              <a:rPr lang="ko-KR" altLang="en-US" dirty="0" err="1" smtClean="0"/>
              <a:t>아임포트</a:t>
            </a:r>
            <a:r>
              <a:rPr lang="ko-KR" altLang="en-US" dirty="0" smtClean="0"/>
              <a:t> 결제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863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기획서는 개발 일정에 맞춰 추가 및 수정될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업데이트된 기획서 및 코드</a:t>
            </a:r>
            <a:r>
              <a:rPr lang="en-US" altLang="ko-KR" dirty="0" smtClean="0"/>
              <a:t>, DB </a:t>
            </a:r>
            <a:r>
              <a:rPr lang="ko-KR" altLang="en-US" dirty="0" smtClean="0"/>
              <a:t>테이블 생성 스크립트 등은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확인하실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운영툴</a:t>
            </a:r>
            <a:r>
              <a:rPr lang="ko-KR" altLang="en-US" dirty="0" smtClean="0"/>
              <a:t> 프로젝트를 따로 생성할 계획은 없으며 권한에 따라 상기 프로젝트내에서 가맹점 점주가 매장 관련 정보들을 입력할 수 있는 기능들을 추가할 예정입니다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://github.com/Camelllia/BaeminApplication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79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적용할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4000" dirty="0"/>
              <a:t>#Frontend					#Database</a:t>
            </a:r>
          </a:p>
          <a:p>
            <a:pPr marL="0" indent="0">
              <a:buNone/>
            </a:pPr>
            <a:r>
              <a:rPr lang="en-US" altLang="ko-KR" dirty="0"/>
              <a:t>-JSP							- MySQL</a:t>
            </a:r>
          </a:p>
          <a:p>
            <a:pPr>
              <a:buFontTx/>
              <a:buChar char="-"/>
            </a:pPr>
            <a:r>
              <a:rPr lang="en-US" altLang="ko-KR" dirty="0"/>
              <a:t>jQuery</a:t>
            </a:r>
          </a:p>
          <a:p>
            <a:pPr>
              <a:buFontTx/>
              <a:buChar char="-"/>
            </a:pPr>
            <a:r>
              <a:rPr lang="en-US" altLang="ko-KR" dirty="0"/>
              <a:t>CSS</a:t>
            </a:r>
          </a:p>
          <a:p>
            <a:pPr>
              <a:buFontTx/>
              <a:buChar char="-"/>
            </a:pPr>
            <a:r>
              <a:rPr lang="en-US" altLang="ko-KR" dirty="0"/>
              <a:t>JavaScript</a:t>
            </a:r>
          </a:p>
          <a:p>
            <a:pPr marL="0" indent="0">
              <a:buNone/>
            </a:pPr>
            <a:r>
              <a:rPr lang="en-US" altLang="ko-KR" sz="4000" dirty="0"/>
              <a:t>#</a:t>
            </a:r>
            <a:r>
              <a:rPr lang="en-US" altLang="ko-KR" sz="4000" dirty="0" smtClean="0"/>
              <a:t>Backend					#Server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/>
              <a:t>J</a:t>
            </a:r>
            <a:r>
              <a:rPr lang="en-US" altLang="ko-KR" dirty="0" smtClean="0"/>
              <a:t>ava</a:t>
            </a:r>
            <a:r>
              <a:rPr lang="en-US" altLang="ko-KR" sz="4000" dirty="0"/>
              <a:t>					</a:t>
            </a:r>
            <a:r>
              <a:rPr lang="en-US" altLang="ko-KR" sz="4000" dirty="0" smtClean="0"/>
              <a:t>		</a:t>
            </a:r>
            <a:r>
              <a:rPr lang="en-US" altLang="ko-KR" dirty="0" smtClean="0"/>
              <a:t>- Apache Tomcat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 smtClean="0"/>
              <a:t>Spring Boot				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en-US" altLang="ko-KR" dirty="0" err="1"/>
              <a:t>FrameWork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로그인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11529" y="324596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27461" y="339133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42951" y="3545223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665911" y="3162836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3996" y="3375944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2042" y="3008946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330929" y="2747204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664526" y="2152735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64526" y="2325969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회원가입 페이지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995948" y="3545222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9897" y="326258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43846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85856" y="339662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세션 생성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197926" y="3927607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38202" y="4655920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28949" y="4798558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448693" y="3927607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95948" y="2451993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409111" y="2458488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68784" y="2212661"/>
            <a:ext cx="66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171409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175268" y="3545220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56613" y="3416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</a:t>
            </a:r>
          </a:p>
        </p:txBody>
      </p:sp>
      <p:sp>
        <p:nvSpPr>
          <p:cNvPr id="28" name="원통 27"/>
          <p:cNvSpPr/>
          <p:nvPr/>
        </p:nvSpPr>
        <p:spPr>
          <a:xfrm>
            <a:off x="3554729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191345" y="5305008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9497" y="5235423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로그인 승인 </a:t>
            </a:r>
            <a:r>
              <a:rPr lang="ko-KR" altLang="en-US" sz="1100" dirty="0"/>
              <a:t>요청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449731" y="5305008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2350" y="6115365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70071" y="6115365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046170" y="6334099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263244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238998" y="6110206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56807" y="5844478"/>
            <a:ext cx="220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988628" y="6346449"/>
            <a:ext cx="1330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계정 유효성 검사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281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회원가입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753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85503" y="3546059"/>
            <a:ext cx="131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</a:t>
            </a:r>
            <a:r>
              <a:rPr lang="ko-KR" altLang="en-US" sz="1200" dirty="0"/>
              <a:t>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0895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3191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31076" y="3499893"/>
            <a:ext cx="1035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805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59693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93053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81795" y="2427682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회원가입 실패</a:t>
            </a:r>
            <a:endParaRPr lang="ko-KR" altLang="en-US" sz="1300" dirty="0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26195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590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0985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5186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계정 </a:t>
            </a:r>
            <a:r>
              <a:rPr lang="ko-KR" altLang="en-US" sz="1400" dirty="0"/>
              <a:t>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393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30534" y="4754024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81795" y="4899393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71470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26195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67511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437417" y="335927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44127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37417" y="351528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ko-KR" altLang="en-US" sz="1400" dirty="0"/>
          </a:p>
        </p:txBody>
      </p:sp>
      <p:sp>
        <p:nvSpPr>
          <p:cNvPr id="45" name="원통 44"/>
          <p:cNvSpPr/>
          <p:nvPr/>
        </p:nvSpPr>
        <p:spPr>
          <a:xfrm>
            <a:off x="3879618" y="6019464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4516234" y="5403066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58835" y="57341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회원가입 </a:t>
            </a:r>
            <a:r>
              <a:rPr lang="ko-KR" altLang="en-US" sz="1100" dirty="0"/>
              <a:t>승인 요청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774620" y="5403066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87239" y="6213423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394960" y="6213423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5371059" y="6432157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통 50"/>
          <p:cNvSpPr/>
          <p:nvPr/>
        </p:nvSpPr>
        <p:spPr>
          <a:xfrm>
            <a:off x="7586225" y="6112117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63884" y="632125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8642" y="5401129"/>
            <a:ext cx="4420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이메일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전화번호 유효성 검사 및 비밀번호 유효성 검사 및 </a:t>
            </a:r>
            <a:r>
              <a:rPr lang="ko-KR" altLang="en-US" sz="1100" dirty="0" err="1" smtClean="0"/>
              <a:t>복호화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8537" y="6431730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중복 가입 유효성 검사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261956" y="5952941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69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37589"/>
            <a:ext cx="197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결제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67592" y="330015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6161" y="347066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버튼 클릭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99014" y="3599409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021974" y="3217022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75957" y="3438358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결제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38105" y="3063132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686992" y="2801390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20589" y="220692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92385" y="2360573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결제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352011" y="3599408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5960" y="331677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99909" y="3300148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41919" y="3450806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553989" y="3981793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94265" y="471010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92385" y="4855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결제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04756" y="3981793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527472" y="330014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531331" y="3599406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20743" y="347168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생성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51589" y="4435143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머니 지급</a:t>
            </a:r>
          </a:p>
        </p:txBody>
      </p:sp>
      <p:sp>
        <p:nvSpPr>
          <p:cNvPr id="3" name="원통 2"/>
          <p:cNvSpPr/>
          <p:nvPr/>
        </p:nvSpPr>
        <p:spPr>
          <a:xfrm>
            <a:off x="3917373" y="5972390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53989" y="5355992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9560" y="5687096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영수증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1390" y="5286081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승인 요청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12375" y="5355992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4122" y="6164773"/>
            <a:ext cx="191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PG Billing Server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111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주문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1177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14746" y="3509992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장바구니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4319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56615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12522" y="3494605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229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23117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56477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36570" y="2444630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주문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89619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14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4409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8610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09817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538450" y="477458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926387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34894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9619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30935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20279" y="2316258"/>
            <a:ext cx="87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장바구니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071657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07551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71657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주문 정보 확인</a:t>
            </a:r>
            <a:endParaRPr lang="ko-KR" altLang="en-US" sz="1400" dirty="0"/>
          </a:p>
        </p:txBody>
      </p:sp>
      <p:sp>
        <p:nvSpPr>
          <p:cNvPr id="28" name="원통 27"/>
          <p:cNvSpPr/>
          <p:nvPr/>
        </p:nvSpPr>
        <p:spPr>
          <a:xfrm>
            <a:off x="3429692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066308" y="5410514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41317" y="53719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생성 요청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324694" y="5410514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37313" y="6220871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945034" y="6220871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921133" y="6439605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138207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23663" y="622761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886104" y="6459572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 유효성 검사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812030" y="5960389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정보 제공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542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전체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756" y="1507808"/>
            <a:ext cx="11729258" cy="96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399" y="1740625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HEADER(</a:t>
            </a:r>
            <a:r>
              <a:rPr lang="ko-KR" altLang="en-US" sz="2800" b="1" dirty="0"/>
              <a:t>로고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내 정보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32756" y="2527069"/>
            <a:ext cx="11729258" cy="3258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32756" y="2527069"/>
            <a:ext cx="11729258" cy="325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1505" y="3783014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CONTENT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2756" y="5841534"/>
            <a:ext cx="11729258" cy="94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1360" y="6054906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FOOTER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쿠폰함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주문내역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장바구니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89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89712" y="370197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9712" y="4192871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9712" y="4650977"/>
            <a:ext cx="4089862" cy="5152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98025" y="3726451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이메일을 입력해주세요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9712" y="4243255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2213500"/>
            <a:ext cx="4725059" cy="1409897"/>
          </a:xfrm>
        </p:spPr>
      </p:pic>
      <p:sp>
        <p:nvSpPr>
          <p:cNvPr id="22" name="TextBox 21"/>
          <p:cNvSpPr txBox="1"/>
          <p:nvPr/>
        </p:nvSpPr>
        <p:spPr>
          <a:xfrm>
            <a:off x="5076304" y="474261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55" y="6333344"/>
            <a:ext cx="226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회원 가입하러 가기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3589712" y="5207236"/>
            <a:ext cx="383771" cy="35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14648" y="5229227"/>
            <a:ext cx="3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98419" y="5214670"/>
            <a:ext cx="1371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아이디 저장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266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860</Words>
  <Application>Microsoft Office PowerPoint</Application>
  <PresentationFormat>와이드스크린</PresentationFormat>
  <Paragraphs>341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실무게임프로그래밍 기획서</vt:lpstr>
      <vt:lpstr>타겟 프로젝트 – 배달의 민족</vt:lpstr>
      <vt:lpstr>프로젝트에 적용할 기술</vt:lpstr>
      <vt:lpstr>Flow Chart</vt:lpstr>
      <vt:lpstr>Flow Chart</vt:lpstr>
      <vt:lpstr>Flow Chart</vt:lpstr>
      <vt:lpstr>Flow Chart</vt:lpstr>
      <vt:lpstr>LAYOUT - 전체</vt:lpstr>
      <vt:lpstr>LAYOUT - 로그인</vt:lpstr>
      <vt:lpstr>LAYOUT - 회원가입</vt:lpstr>
      <vt:lpstr>LAYOUT - 마이페이지</vt:lpstr>
      <vt:lpstr>LAYOUT – 회원관리(어드민 전용)</vt:lpstr>
      <vt:lpstr>LAYOUT – 매장 목록</vt:lpstr>
      <vt:lpstr>LAYOUT – 매장 등록(어드민 전용)</vt:lpstr>
      <vt:lpstr>LAYOUT – 메뉴 등록(어드민 전용)</vt:lpstr>
      <vt:lpstr>LAYOUT – 매장 상세 – 메뉴</vt:lpstr>
      <vt:lpstr>LAYOUT – 매장 상세 – 정보(1)</vt:lpstr>
      <vt:lpstr>LAYOUT – 매장 상세 – 정보(2)</vt:lpstr>
      <vt:lpstr>LAYOUT – 매장 상세 – 리뷰</vt:lpstr>
      <vt:lpstr>LAYOUT - 리뷰작성</vt:lpstr>
      <vt:lpstr>LAYOUT – 장바구니</vt:lpstr>
      <vt:lpstr>LAYOUT – 주문하기</vt:lpstr>
      <vt:lpstr>LAYOUT – 주문 정보 확인(영수증)</vt:lpstr>
      <vt:lpstr>LAYOUT – 쿠폰함</vt:lpstr>
      <vt:lpstr>LAYOUT – 주문 목록</vt:lpstr>
      <vt:lpstr>LAYOUT – 결제(포인트 충전)</vt:lpstr>
      <vt:lpstr>프로젝트에 적용한 외부 API</vt:lpstr>
      <vt:lpstr>비고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실무게임프로그래밍 기획서</dc:title>
  <dc:creator>김승진</dc:creator>
  <cp:lastModifiedBy>김승진</cp:lastModifiedBy>
  <cp:revision>186</cp:revision>
  <dcterms:created xsi:type="dcterms:W3CDTF">2022-09-19T01:33:18Z</dcterms:created>
  <dcterms:modified xsi:type="dcterms:W3CDTF">2022-10-06T07:11:47Z</dcterms:modified>
</cp:coreProperties>
</file>