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9" r:id="rId5"/>
    <p:sldId id="279" r:id="rId6"/>
    <p:sldId id="261" r:id="rId7"/>
    <p:sldId id="276" r:id="rId8"/>
    <p:sldId id="260" r:id="rId9"/>
    <p:sldId id="265" r:id="rId10"/>
    <p:sldId id="267" r:id="rId11"/>
    <p:sldId id="268" r:id="rId12"/>
    <p:sldId id="273" r:id="rId13"/>
    <p:sldId id="270" r:id="rId14"/>
    <p:sldId id="271" r:id="rId15"/>
    <p:sldId id="278" r:id="rId16"/>
    <p:sldId id="277" r:id="rId17"/>
    <p:sldId id="281" r:id="rId18"/>
    <p:sldId id="280" r:id="rId19"/>
    <p:sldId id="272" r:id="rId20"/>
    <p:sldId id="275" r:id="rId21"/>
    <p:sldId id="282" r:id="rId22"/>
    <p:sldId id="28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8" autoAdjust="0"/>
    <p:restoredTop sz="95897"/>
  </p:normalViewPr>
  <p:slideViewPr>
    <p:cSldViewPr snapToGrid="0">
      <p:cViewPr varScale="1">
        <p:scale>
          <a:sx n="115" d="100"/>
          <a:sy n="115" d="100"/>
        </p:scale>
        <p:origin x="564" y="108"/>
      </p:cViewPr>
      <p:guideLst/>
    </p:cSldViewPr>
  </p:slideViewPr>
  <p:outlineViewPr>
    <p:cViewPr>
      <p:scale>
        <a:sx n="33" d="100"/>
        <a:sy n="33" d="100"/>
      </p:scale>
      <p:origin x="0" y="-7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09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1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9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2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3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0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6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1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7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42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16CA-D4AF-495C-A36B-A16844DE5D9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실무게임프로그래밍 기획서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202131205 </a:t>
            </a:r>
            <a:r>
              <a:rPr lang="ko-KR" altLang="en-US" dirty="0"/>
              <a:t>김승진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82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회원가입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242" y="1612669"/>
            <a:ext cx="11880274" cy="5149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64774" y="3391931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64774" y="3882826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64774" y="5829648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19501" y="5860023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64774" y="3933210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1890394"/>
            <a:ext cx="4725059" cy="1409897"/>
          </a:xfrm>
        </p:spPr>
      </p:pic>
      <p:sp>
        <p:nvSpPr>
          <p:cNvPr id="15" name="직사각형 14"/>
          <p:cNvSpPr/>
          <p:nvPr/>
        </p:nvSpPr>
        <p:spPr>
          <a:xfrm>
            <a:off x="3564774" y="4360594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564774" y="3450784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64774" y="4401140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한 번 더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64774" y="4853490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564774" y="5346386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64774" y="4895068"/>
            <a:ext cx="376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사용하실 닉네임을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64774" y="5393070"/>
            <a:ext cx="376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‘-’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없이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전화번호를 입력해주세요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0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 err="1"/>
              <a:t>마이페이지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8243" y="1694586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25339" y="3978606"/>
            <a:ext cx="5178829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29105" y="4061733"/>
            <a:ext cx="8312" cy="997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935586" y="4057545"/>
            <a:ext cx="8312" cy="997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61047" y="4169271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81948" y="4165867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쿠폰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65324" y="4173570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75654" y="4660425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1000P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43450" y="4663522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65324" y="4663522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r>
              <a:rPr lang="ko-KR" altLang="en-US" dirty="0"/>
              <a:t>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1459" y="5232868"/>
            <a:ext cx="11522826" cy="672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51459" y="5972194"/>
            <a:ext cx="11522826" cy="672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387339" y="6133026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주문내역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43450" y="5410223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쿠폰함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7" y="1798754"/>
            <a:ext cx="2022404" cy="207633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69375" y="3305716"/>
            <a:ext cx="209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김승진 님</a:t>
            </a:r>
          </a:p>
        </p:txBody>
      </p:sp>
    </p:spTree>
    <p:extLst>
      <p:ext uri="{BB962C8B-B14F-4D97-AF65-F5344CB8AC3E}">
        <p14:creationId xmlns:p14="http://schemas.microsoft.com/office/powerpoint/2010/main" val="278976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회원관리</a:t>
            </a:r>
            <a:r>
              <a:rPr lang="en-US" altLang="ko-KR" dirty="0"/>
              <a:t>(</a:t>
            </a:r>
            <a:r>
              <a:rPr lang="ko-KR" altLang="en-US" dirty="0" err="1"/>
              <a:t>어드민</a:t>
            </a:r>
            <a:r>
              <a:rPr lang="ko-KR" altLang="en-US" dirty="0"/>
              <a:t> 전용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109566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 목록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073731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닉네임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37166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이메일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전화번호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가입일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44050" y="3171255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포인트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130541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유저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130541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유저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388521" y="439459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123@naver.com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362893" y="5721527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test@naver.com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840775" y="439411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010-1234-5678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798521" y="5721527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010-1234-5678</a:t>
            </a:r>
            <a:endParaRPr lang="ko-KR" alt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444050" y="439411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1000P</a:t>
            </a:r>
            <a:endParaRPr lang="ko-KR" alt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444049" y="5763240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2000P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2022-08-09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520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목록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851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피자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14552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치킨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3058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6622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6265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11049" y="2594339"/>
            <a:ext cx="1873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최소 주문 금액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0" y="5068652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8517" y="5068651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633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06334" y="526026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9084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9084" y="526026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022767" y="34950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교촌치킨</a:t>
            </a:r>
            <a:endParaRPr lang="ko-KR" alt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022767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중국집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85514" y="35194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미스터피자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초밥집</a:t>
            </a:r>
            <a:endParaRPr lang="ko-KR" alt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1,000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1,500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22766" y="4100937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30</a:t>
            </a:r>
            <a:r>
              <a:rPr lang="ko-KR" altLang="en-US" sz="1100" b="1" dirty="0"/>
              <a:t>분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22765" y="561383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2,000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4,500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22765" y="587544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24</a:t>
            </a:r>
            <a:r>
              <a:rPr lang="ko-KR" altLang="en-US" sz="1100" b="1" dirty="0"/>
              <a:t>분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8551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3,000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85516" y="4100937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</a:t>
            </a:r>
            <a:r>
              <a:rPr lang="ko-KR" altLang="en-US" sz="1100" b="1" dirty="0"/>
              <a:t>분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5515" y="5606642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3,000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085514" y="5849604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30</a:t>
            </a:r>
            <a:r>
              <a:rPr lang="ko-KR" altLang="en-US" sz="1100" b="1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17887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/>
              <a:t>메뉴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0" y="5068652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8517" y="5068651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892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8926" y="523490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215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2154" y="524822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022767" y="34950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고구마 피자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22767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불고기 피자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85514" y="35194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치즈 피자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새우 피자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10,000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22765" y="561383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11,000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8551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3,000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5515" y="5606642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13,000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058467" y="4355252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003961" y="4406523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077627" y="6077808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042754" y="6125333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191081" y="4300995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191081" y="6074062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0150530" y="4352266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159695" y="6135008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51462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1371" y="1739566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72885" y="3330374"/>
            <a:ext cx="11179231" cy="341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08860" y="3542403"/>
            <a:ext cx="8235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100% </a:t>
            </a:r>
            <a:r>
              <a:rPr lang="ko-KR" altLang="en-US" sz="1600" b="1" dirty="0" smtClean="0"/>
              <a:t>국내산만 사용하는 도미노 피자입니다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찾아주셔서 감사합니다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b="1" dirty="0"/>
              <a:t>100% </a:t>
            </a:r>
            <a:r>
              <a:rPr lang="ko-KR" altLang="en-US" sz="1600" b="1" dirty="0"/>
              <a:t>국내산만 사용하는 도미노 피자입니다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찾아주셔서 </a:t>
            </a:r>
            <a:r>
              <a:rPr lang="ko-KR" altLang="en-US" sz="1600" b="1" dirty="0" smtClean="0"/>
              <a:t>감사합니다</a:t>
            </a:r>
            <a:r>
              <a:rPr lang="en-US" altLang="ko-KR" sz="1600" b="1" dirty="0" smtClean="0"/>
              <a:t>.</a:t>
            </a:r>
            <a:endParaRPr lang="en-US" altLang="ko-KR" sz="1600" b="1" dirty="0" smtClean="0"/>
          </a:p>
          <a:p>
            <a:r>
              <a:rPr lang="en-US" altLang="ko-KR" sz="1600" b="1" dirty="0"/>
              <a:t>100% </a:t>
            </a:r>
            <a:r>
              <a:rPr lang="ko-KR" altLang="en-US" sz="1600" b="1" dirty="0"/>
              <a:t>국내산만 사용하는 도미노 피자입니다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찾아주셔서 </a:t>
            </a:r>
            <a:r>
              <a:rPr lang="ko-KR" altLang="en-US" sz="1600" b="1" dirty="0" smtClean="0"/>
              <a:t>감사합니다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673331" y="4838007"/>
            <a:ext cx="1101436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6511" y="5076313"/>
            <a:ext cx="1880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배달팁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 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46510" y="5507412"/>
            <a:ext cx="2902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최소주문금액 </a:t>
            </a:r>
            <a:r>
              <a:rPr lang="en-US" altLang="ko-KR" sz="1600" b="1" dirty="0" smtClean="0"/>
              <a:t>: 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909561" y="5455074"/>
            <a:ext cx="2902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배달시간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 30</a:t>
            </a:r>
            <a:r>
              <a:rPr lang="ko-KR" altLang="en-US" sz="1600" b="1" dirty="0" smtClean="0"/>
              <a:t>분</a:t>
            </a:r>
            <a:endParaRPr lang="ko-KR" alt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909561" y="5076313"/>
            <a:ext cx="3452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매장 전화번호 </a:t>
            </a:r>
            <a:r>
              <a:rPr lang="en-US" altLang="ko-KR" sz="1600" b="1" dirty="0"/>
              <a:t>:</a:t>
            </a:r>
            <a:r>
              <a:rPr lang="en-US" altLang="ko-KR" sz="1600" b="1" dirty="0" smtClean="0"/>
              <a:t> 010 – 1234 - 5678 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72906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/>
              <a:t>리뷰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1371" y="171067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1" y="4935579"/>
            <a:ext cx="4813068" cy="1322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892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215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2023" y="5082505"/>
            <a:ext cx="1216433" cy="1028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985358" y="3521930"/>
            <a:ext cx="173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011154"/>
            <a:ext cx="173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28165" y="5340495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4F2FE-353F-E6BA-8F45-4D3CBA3D1ACD}"/>
              </a:ext>
            </a:extLst>
          </p:cNvPr>
          <p:cNvSpPr txBox="1"/>
          <p:nvPr/>
        </p:nvSpPr>
        <p:spPr>
          <a:xfrm>
            <a:off x="8085515" y="3495021"/>
            <a:ext cx="173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5CA47-9064-EA3F-EF04-90A70D49CD11}"/>
              </a:ext>
            </a:extLst>
          </p:cNvPr>
          <p:cNvSpPr txBox="1"/>
          <p:nvPr/>
        </p:nvSpPr>
        <p:spPr>
          <a:xfrm>
            <a:off x="8085515" y="3820643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21" name="포인트가 5개인 별[5] 20">
            <a:extLst>
              <a:ext uri="{FF2B5EF4-FFF2-40B4-BE49-F238E27FC236}">
                <a16:creationId xmlns:a16="http://schemas.microsoft.com/office/drawing/2014/main" id="{644B8035-6535-907C-15F1-033B5CF1D4F4}"/>
              </a:ext>
            </a:extLst>
          </p:cNvPr>
          <p:cNvSpPr/>
          <p:nvPr/>
        </p:nvSpPr>
        <p:spPr>
          <a:xfrm>
            <a:off x="2117449" y="425865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포인트가 5개인 별[5] 21">
            <a:extLst>
              <a:ext uri="{FF2B5EF4-FFF2-40B4-BE49-F238E27FC236}">
                <a16:creationId xmlns:a16="http://schemas.microsoft.com/office/drawing/2014/main" id="{1C21A3AA-EAB8-6FD6-456B-1B47EF80A9DD}"/>
              </a:ext>
            </a:extLst>
          </p:cNvPr>
          <p:cNvSpPr/>
          <p:nvPr/>
        </p:nvSpPr>
        <p:spPr>
          <a:xfrm>
            <a:off x="2478106" y="4263027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포인트가 5개인 별[5] 22">
            <a:extLst>
              <a:ext uri="{FF2B5EF4-FFF2-40B4-BE49-F238E27FC236}">
                <a16:creationId xmlns:a16="http://schemas.microsoft.com/office/drawing/2014/main" id="{75D0DA8F-A2EC-643B-8796-7C255F33CFE8}"/>
              </a:ext>
            </a:extLst>
          </p:cNvPr>
          <p:cNvSpPr/>
          <p:nvPr/>
        </p:nvSpPr>
        <p:spPr>
          <a:xfrm>
            <a:off x="2836940" y="4263027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포인트가 5개인 별[5] 24">
            <a:extLst>
              <a:ext uri="{FF2B5EF4-FFF2-40B4-BE49-F238E27FC236}">
                <a16:creationId xmlns:a16="http://schemas.microsoft.com/office/drawing/2014/main" id="{FA352204-20BE-BB9F-DD9A-506F8DB1A0B7}"/>
              </a:ext>
            </a:extLst>
          </p:cNvPr>
          <p:cNvSpPr/>
          <p:nvPr/>
        </p:nvSpPr>
        <p:spPr>
          <a:xfrm>
            <a:off x="8592373" y="424445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포인트가 5개인 별[5] 25">
            <a:extLst>
              <a:ext uri="{FF2B5EF4-FFF2-40B4-BE49-F238E27FC236}">
                <a16:creationId xmlns:a16="http://schemas.microsoft.com/office/drawing/2014/main" id="{3CBB2898-FD08-34E3-5BB4-0C64BFA662F1}"/>
              </a:ext>
            </a:extLst>
          </p:cNvPr>
          <p:cNvSpPr/>
          <p:nvPr/>
        </p:nvSpPr>
        <p:spPr>
          <a:xfrm>
            <a:off x="8215310" y="424883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포인트가 5개인 별[5] 28">
            <a:extLst>
              <a:ext uri="{FF2B5EF4-FFF2-40B4-BE49-F238E27FC236}">
                <a16:creationId xmlns:a16="http://schemas.microsoft.com/office/drawing/2014/main" id="{68E07AF4-5205-F509-CA37-DC5EFED93987}"/>
              </a:ext>
            </a:extLst>
          </p:cNvPr>
          <p:cNvSpPr/>
          <p:nvPr/>
        </p:nvSpPr>
        <p:spPr>
          <a:xfrm>
            <a:off x="8217562" y="5730863"/>
            <a:ext cx="301083" cy="2234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291156" y="6332475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347675" y="6356262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리뷰 쓰기</a:t>
            </a:r>
            <a:endParaRPr lang="ko-KR" altLang="en-US" sz="16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590339" y="4935579"/>
            <a:ext cx="4813068" cy="1322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749531" y="5082505"/>
            <a:ext cx="1216433" cy="1028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973024" y="5011154"/>
            <a:ext cx="173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15673" y="5340495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50" name="포인트가 5개인 별[5] 28">
            <a:extLst>
              <a:ext uri="{FF2B5EF4-FFF2-40B4-BE49-F238E27FC236}">
                <a16:creationId xmlns:a16="http://schemas.microsoft.com/office/drawing/2014/main" id="{68E07AF4-5205-F509-CA37-DC5EFED93987}"/>
              </a:ext>
            </a:extLst>
          </p:cNvPr>
          <p:cNvSpPr/>
          <p:nvPr/>
        </p:nvSpPr>
        <p:spPr>
          <a:xfrm>
            <a:off x="2105070" y="5730863"/>
            <a:ext cx="301083" cy="2234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0848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err="1" smtClean="0"/>
              <a:t>쿠폰함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500257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쿠폰함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234453" y="3185092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937166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쿠폰명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할인금액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만료일</a:t>
            </a:r>
            <a:endParaRPr lang="ko-KR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44050" y="3171255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지급일</a:t>
            </a:r>
            <a:endParaRPr lang="ko-KR" altLang="en-US" b="1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61904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354984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721035" y="4392776"/>
            <a:ext cx="122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치킨 할인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721035" y="5715584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피자 할인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212083" y="437635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</a:t>
            </a:r>
            <a:r>
              <a:rPr lang="en-US" altLang="ko-KR" b="1" dirty="0"/>
              <a:t>,</a:t>
            </a:r>
            <a:r>
              <a:rPr lang="en-US" altLang="ko-KR" b="1" dirty="0" smtClean="0"/>
              <a:t>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146963" y="5699159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10,000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2022-08-09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16141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2022-08-06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61416" y="5715584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2022-08-06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60502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리뷰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30874" y="2518729"/>
            <a:ext cx="11346874" cy="42644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4F2FE-353F-E6BA-8F45-4D3CBA3D1ACD}"/>
              </a:ext>
            </a:extLst>
          </p:cNvPr>
          <p:cNvSpPr txBox="1"/>
          <p:nvPr/>
        </p:nvSpPr>
        <p:spPr>
          <a:xfrm>
            <a:off x="798367" y="2884204"/>
            <a:ext cx="901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제목</a:t>
            </a:r>
            <a:endParaRPr lang="ko-KR" altLang="en-US" sz="24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227442" y="6246307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274159" y="6266801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리뷰 쓰기</a:t>
            </a:r>
            <a:endParaRPr lang="ko-KR" altLang="en-US" sz="1600" b="1" dirty="0"/>
          </a:p>
        </p:txBody>
      </p:sp>
      <p:sp>
        <p:nvSpPr>
          <p:cNvPr id="52" name="직사각형 51"/>
          <p:cNvSpPr/>
          <p:nvPr/>
        </p:nvSpPr>
        <p:spPr>
          <a:xfrm>
            <a:off x="1616992" y="2804626"/>
            <a:ext cx="9596875" cy="592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00121" y="2903883"/>
            <a:ext cx="2860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제목을 입력해주세요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E4F2FE-353F-E6BA-8F45-4D3CBA3D1ACD}"/>
              </a:ext>
            </a:extLst>
          </p:cNvPr>
          <p:cNvSpPr txBox="1"/>
          <p:nvPr/>
        </p:nvSpPr>
        <p:spPr>
          <a:xfrm>
            <a:off x="792389" y="3709247"/>
            <a:ext cx="901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내용</a:t>
            </a:r>
            <a:endParaRPr lang="ko-KR" altLang="en-US" sz="2400" b="1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616991" y="3495967"/>
            <a:ext cx="9596875" cy="18058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E4F2FE-353F-E6BA-8F45-4D3CBA3D1ACD}"/>
              </a:ext>
            </a:extLst>
          </p:cNvPr>
          <p:cNvSpPr txBox="1"/>
          <p:nvPr/>
        </p:nvSpPr>
        <p:spPr>
          <a:xfrm>
            <a:off x="792389" y="5546883"/>
            <a:ext cx="901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별점</a:t>
            </a:r>
            <a:endParaRPr lang="ko-KR" altLang="en-US" sz="2400" b="1" dirty="0"/>
          </a:p>
        </p:txBody>
      </p:sp>
      <p:sp>
        <p:nvSpPr>
          <p:cNvPr id="58" name="직사각형 57"/>
          <p:cNvSpPr/>
          <p:nvPr/>
        </p:nvSpPr>
        <p:spPr>
          <a:xfrm>
            <a:off x="1616991" y="5515131"/>
            <a:ext cx="1583409" cy="503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851265" y="5515131"/>
            <a:ext cx="0" cy="50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51265" y="5597566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V</a:t>
            </a:r>
            <a:endParaRPr lang="ko-KR" altLang="en-US" sz="1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087728" y="5608438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3</a:t>
            </a:r>
            <a:endParaRPr lang="ko-KR" altLang="en-US" sz="16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CE4F2FE-353F-E6BA-8F45-4D3CBA3D1ACD}"/>
              </a:ext>
            </a:extLst>
          </p:cNvPr>
          <p:cNvSpPr txBox="1"/>
          <p:nvPr/>
        </p:nvSpPr>
        <p:spPr>
          <a:xfrm>
            <a:off x="3978573" y="5543247"/>
            <a:ext cx="1856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사진 업로드</a:t>
            </a:r>
            <a:endParaRPr lang="ko-KR" altLang="en-US" sz="240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7433893" y="5470903"/>
            <a:ext cx="1221498" cy="5034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7480610" y="5555364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파일 선택</a:t>
            </a:r>
            <a:endParaRPr lang="ko-KR" altLang="en-US" sz="1600" b="1" dirty="0"/>
          </a:p>
        </p:txBody>
      </p:sp>
      <p:sp>
        <p:nvSpPr>
          <p:cNvPr id="65" name="직사각형 64"/>
          <p:cNvSpPr/>
          <p:nvPr/>
        </p:nvSpPr>
        <p:spPr>
          <a:xfrm>
            <a:off x="5776124" y="5470903"/>
            <a:ext cx="1583409" cy="503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003796" y="5555364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Test.PNG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10400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장바구니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장바구니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495151" y="6132295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16,000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CEBDEE15-CB4A-734E-5328-BEA739D217AB}"/>
              </a:ext>
            </a:extLst>
          </p:cNvPr>
          <p:cNvSpPr/>
          <p:nvPr/>
        </p:nvSpPr>
        <p:spPr>
          <a:xfrm>
            <a:off x="435030" y="418292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1" y="2752498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불고기 피자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8BEF2-ADC2-9AF8-50F3-42EC9F21DCC7}"/>
              </a:ext>
            </a:extLst>
          </p:cNvPr>
          <p:cNvSpPr txBox="1"/>
          <p:nvPr/>
        </p:nvSpPr>
        <p:spPr>
          <a:xfrm>
            <a:off x="2456676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9803DF-379B-BE9D-ED1E-82F744C8AAAF}"/>
              </a:ext>
            </a:extLst>
          </p:cNvPr>
          <p:cNvSpPr txBox="1"/>
          <p:nvPr/>
        </p:nvSpPr>
        <p:spPr>
          <a:xfrm>
            <a:off x="4039564" y="2748619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6000</a:t>
            </a:r>
            <a:r>
              <a:rPr lang="ko-KR" altLang="en-US" b="1" dirty="0"/>
              <a:t>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1D1CC6-095D-56C6-DAFB-DCCC10F58AC3}"/>
              </a:ext>
            </a:extLst>
          </p:cNvPr>
          <p:cNvSpPr txBox="1"/>
          <p:nvPr/>
        </p:nvSpPr>
        <p:spPr>
          <a:xfrm>
            <a:off x="11034457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1" y="353204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베이컨 피자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615963-A662-BC20-EC6F-94C981CA0994}"/>
              </a:ext>
            </a:extLst>
          </p:cNvPr>
          <p:cNvSpPr txBox="1"/>
          <p:nvPr/>
        </p:nvSpPr>
        <p:spPr>
          <a:xfrm>
            <a:off x="618351" y="4302890"/>
            <a:ext cx="170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파인애플 피자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5C574E-9B69-714B-1A0B-D498D104BE3E}"/>
              </a:ext>
            </a:extLst>
          </p:cNvPr>
          <p:cNvSpPr txBox="1"/>
          <p:nvPr/>
        </p:nvSpPr>
        <p:spPr>
          <a:xfrm>
            <a:off x="2456676" y="352918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74D56D-AD90-DB52-7CA4-C1168A1FE957}"/>
              </a:ext>
            </a:extLst>
          </p:cNvPr>
          <p:cNvSpPr txBox="1"/>
          <p:nvPr/>
        </p:nvSpPr>
        <p:spPr>
          <a:xfrm>
            <a:off x="2456676" y="4298322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E68F37-2212-7E3E-2EB6-C0EED7CCF1AC}"/>
              </a:ext>
            </a:extLst>
          </p:cNvPr>
          <p:cNvSpPr txBox="1"/>
          <p:nvPr/>
        </p:nvSpPr>
        <p:spPr>
          <a:xfrm>
            <a:off x="4039562" y="3528635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</a:t>
            </a:r>
            <a:r>
              <a:rPr lang="ko-KR" altLang="en-US" b="1" dirty="0"/>
              <a:t>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3022CB-0B55-D68F-D960-470B3C55D41C}"/>
              </a:ext>
            </a:extLst>
          </p:cNvPr>
          <p:cNvSpPr txBox="1"/>
          <p:nvPr/>
        </p:nvSpPr>
        <p:spPr>
          <a:xfrm>
            <a:off x="4039563" y="4309744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</a:t>
            </a:r>
            <a:r>
              <a:rPr lang="ko-KR" altLang="en-US" b="1" dirty="0"/>
              <a:t>원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CCACC0-1A45-3197-688F-EEF0797F440B}"/>
              </a:ext>
            </a:extLst>
          </p:cNvPr>
          <p:cNvSpPr txBox="1"/>
          <p:nvPr/>
        </p:nvSpPr>
        <p:spPr>
          <a:xfrm>
            <a:off x="11038610" y="352314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73205F-47C7-D527-2BCB-9AC5E98270C0}"/>
              </a:ext>
            </a:extLst>
          </p:cNvPr>
          <p:cNvSpPr txBox="1"/>
          <p:nvPr/>
        </p:nvSpPr>
        <p:spPr>
          <a:xfrm>
            <a:off x="11030301" y="4304684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23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타겟 프로젝트 </a:t>
            </a:r>
            <a:r>
              <a:rPr lang="en-US" altLang="ko-KR" dirty="0"/>
              <a:t>– </a:t>
            </a:r>
            <a:r>
              <a:rPr lang="ko-KR" altLang="en-US" dirty="0"/>
              <a:t>배달의 민족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" y="1971294"/>
            <a:ext cx="5375032" cy="4576959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77" y="1971294"/>
            <a:ext cx="5501318" cy="45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95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주문하</a:t>
            </a:r>
            <a:r>
              <a:rPr lang="ko-KR" altLang="en-US" dirty="0"/>
              <a:t>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68539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495151" y="6132295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53,000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0" y="2752498"/>
            <a:ext cx="163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결제수단 선택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8BEF2-ADC2-9AF8-50F3-42EC9F21DCC7}"/>
              </a:ext>
            </a:extLst>
          </p:cNvPr>
          <p:cNvSpPr txBox="1"/>
          <p:nvPr/>
        </p:nvSpPr>
        <p:spPr>
          <a:xfrm>
            <a:off x="2942098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배민페이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1" y="353204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포인트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E68F37-2212-7E3E-2EB6-C0EED7CCF1AC}"/>
              </a:ext>
            </a:extLst>
          </p:cNvPr>
          <p:cNvSpPr txBox="1"/>
          <p:nvPr/>
        </p:nvSpPr>
        <p:spPr>
          <a:xfrm>
            <a:off x="4397505" y="3506264"/>
            <a:ext cx="285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 가능 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5000P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677F167-A113-596F-840C-E328384609CB}"/>
              </a:ext>
            </a:extLst>
          </p:cNvPr>
          <p:cNvSpPr/>
          <p:nvPr/>
        </p:nvSpPr>
        <p:spPr>
          <a:xfrm>
            <a:off x="2775858" y="2864580"/>
            <a:ext cx="166240" cy="13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19C192B-99BB-129F-8EF5-DAF24996EF5A}"/>
              </a:ext>
            </a:extLst>
          </p:cNvPr>
          <p:cNvSpPr/>
          <p:nvPr/>
        </p:nvSpPr>
        <p:spPr>
          <a:xfrm>
            <a:off x="4229196" y="2859218"/>
            <a:ext cx="166240" cy="13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A2E6A-2D42-5304-2AB0-288ED42BB3B1}"/>
              </a:ext>
            </a:extLst>
          </p:cNvPr>
          <p:cNvSpPr txBox="1"/>
          <p:nvPr/>
        </p:nvSpPr>
        <p:spPr>
          <a:xfrm>
            <a:off x="4397006" y="2751563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현장결제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5D32D-6192-D133-E679-324D3932B175}"/>
              </a:ext>
            </a:extLst>
          </p:cNvPr>
          <p:cNvSpPr txBox="1"/>
          <p:nvPr/>
        </p:nvSpPr>
        <p:spPr>
          <a:xfrm>
            <a:off x="618350" y="4831893"/>
            <a:ext cx="233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52,000</a:t>
            </a:r>
            <a:r>
              <a:rPr lang="ko-KR" altLang="en-US" b="1" dirty="0"/>
              <a:t>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4B0E2-2B9D-0152-B573-FD4A9BAF85D5}"/>
              </a:ext>
            </a:extLst>
          </p:cNvPr>
          <p:cNvSpPr txBox="1"/>
          <p:nvPr/>
        </p:nvSpPr>
        <p:spPr>
          <a:xfrm>
            <a:off x="2952532" y="4831893"/>
            <a:ext cx="195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배달팁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2,000</a:t>
            </a:r>
            <a:r>
              <a:rPr lang="ko-KR" altLang="en-US" b="1" dirty="0"/>
              <a:t>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8A1705-BAF4-EDCA-CFCE-1E9D2F70210F}"/>
              </a:ext>
            </a:extLst>
          </p:cNvPr>
          <p:cNvSpPr/>
          <p:nvPr/>
        </p:nvSpPr>
        <p:spPr>
          <a:xfrm>
            <a:off x="2775858" y="3470179"/>
            <a:ext cx="1379224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5E27A6-B0FA-B577-4972-46CB7714B341}"/>
              </a:ext>
            </a:extLst>
          </p:cNvPr>
          <p:cNvSpPr txBox="1"/>
          <p:nvPr/>
        </p:nvSpPr>
        <p:spPr>
          <a:xfrm>
            <a:off x="3054809" y="3532041"/>
            <a:ext cx="97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1000P</a:t>
            </a:r>
            <a:r>
              <a:rPr lang="ko-KR" altLang="en-US" b="1" dirty="0"/>
              <a:t> 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9B1DC52-5788-DCC8-BBB0-7E7AFF93E803}"/>
              </a:ext>
            </a:extLst>
          </p:cNvPr>
          <p:cNvSpPr/>
          <p:nvPr/>
        </p:nvSpPr>
        <p:spPr>
          <a:xfrm>
            <a:off x="430874" y="4076125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8CCC1-714F-7FDE-6C15-6D29507BF78E}"/>
              </a:ext>
            </a:extLst>
          </p:cNvPr>
          <p:cNvSpPr txBox="1"/>
          <p:nvPr/>
        </p:nvSpPr>
        <p:spPr>
          <a:xfrm>
            <a:off x="618351" y="4205898"/>
            <a:ext cx="163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배달주소 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A9CE69-58EB-2686-9B60-168D038C57DE}"/>
              </a:ext>
            </a:extLst>
          </p:cNvPr>
          <p:cNvSpPr/>
          <p:nvPr/>
        </p:nvSpPr>
        <p:spPr>
          <a:xfrm>
            <a:off x="2775858" y="4127398"/>
            <a:ext cx="2958898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2A2007-90B8-1985-CE0C-BD89E4649DC9}"/>
              </a:ext>
            </a:extLst>
          </p:cNvPr>
          <p:cNvSpPr txBox="1"/>
          <p:nvPr/>
        </p:nvSpPr>
        <p:spPr>
          <a:xfrm>
            <a:off x="3648792" y="4191760"/>
            <a:ext cx="147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가천대학교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1C81ED-F7DA-FC25-B26B-E6358E831149}"/>
              </a:ext>
            </a:extLst>
          </p:cNvPr>
          <p:cNvSpPr/>
          <p:nvPr/>
        </p:nvSpPr>
        <p:spPr>
          <a:xfrm>
            <a:off x="5918078" y="4127398"/>
            <a:ext cx="1379224" cy="477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163FB8-BC3A-638A-354C-565A0296DF33}"/>
              </a:ext>
            </a:extLst>
          </p:cNvPr>
          <p:cNvSpPr txBox="1"/>
          <p:nvPr/>
        </p:nvSpPr>
        <p:spPr>
          <a:xfrm>
            <a:off x="6043826" y="417857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찾아보기</a:t>
            </a:r>
          </a:p>
        </p:txBody>
      </p:sp>
    </p:spTree>
    <p:extLst>
      <p:ext uri="{BB962C8B-B14F-4D97-AF65-F5344CB8AC3E}">
        <p14:creationId xmlns:p14="http://schemas.microsoft.com/office/powerpoint/2010/main" val="1595456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주문 정보 확인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9683" y="1668539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 정보</a:t>
            </a:r>
            <a:endParaRPr lang="ko-KR" altLang="en-US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621668" y="6124680"/>
            <a:ext cx="68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확인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53,000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0" y="2752498"/>
            <a:ext cx="163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총 결제 금액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0" y="3532041"/>
            <a:ext cx="180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주문하신  메뉴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5D32D-6192-D133-E679-324D3932B175}"/>
              </a:ext>
            </a:extLst>
          </p:cNvPr>
          <p:cNvSpPr txBox="1"/>
          <p:nvPr/>
        </p:nvSpPr>
        <p:spPr>
          <a:xfrm>
            <a:off x="618350" y="4831893"/>
            <a:ext cx="233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52,000</a:t>
            </a:r>
            <a:r>
              <a:rPr lang="ko-KR" altLang="en-US" b="1" dirty="0"/>
              <a:t>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4B0E2-2B9D-0152-B573-FD4A9BAF85D5}"/>
              </a:ext>
            </a:extLst>
          </p:cNvPr>
          <p:cNvSpPr txBox="1"/>
          <p:nvPr/>
        </p:nvSpPr>
        <p:spPr>
          <a:xfrm>
            <a:off x="2952532" y="4831893"/>
            <a:ext cx="195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배달팁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2,000</a:t>
            </a:r>
            <a:r>
              <a:rPr lang="ko-KR" altLang="en-US" b="1" dirty="0"/>
              <a:t>원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9B1DC52-5788-DCC8-BBB0-7E7AFF93E803}"/>
              </a:ext>
            </a:extLst>
          </p:cNvPr>
          <p:cNvSpPr/>
          <p:nvPr/>
        </p:nvSpPr>
        <p:spPr>
          <a:xfrm>
            <a:off x="430874" y="4076125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8CCC1-714F-7FDE-6C15-6D29507BF78E}"/>
              </a:ext>
            </a:extLst>
          </p:cNvPr>
          <p:cNvSpPr txBox="1"/>
          <p:nvPr/>
        </p:nvSpPr>
        <p:spPr>
          <a:xfrm>
            <a:off x="618350" y="4205898"/>
            <a:ext cx="197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배달 받으실 주소</a:t>
            </a:r>
            <a:endParaRPr lang="ko-KR" alt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A9CE69-58EB-2686-9B60-168D038C57DE}"/>
              </a:ext>
            </a:extLst>
          </p:cNvPr>
          <p:cNvSpPr/>
          <p:nvPr/>
        </p:nvSpPr>
        <p:spPr>
          <a:xfrm>
            <a:off x="2775858" y="4127398"/>
            <a:ext cx="2958898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2A2007-90B8-1985-CE0C-BD89E4649DC9}"/>
              </a:ext>
            </a:extLst>
          </p:cNvPr>
          <p:cNvSpPr txBox="1"/>
          <p:nvPr/>
        </p:nvSpPr>
        <p:spPr>
          <a:xfrm>
            <a:off x="3648792" y="4191760"/>
            <a:ext cx="147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가천대학교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8A1705-BAF4-EDCA-CFCE-1E9D2F70210F}"/>
              </a:ext>
            </a:extLst>
          </p:cNvPr>
          <p:cNvSpPr/>
          <p:nvPr/>
        </p:nvSpPr>
        <p:spPr>
          <a:xfrm>
            <a:off x="2775858" y="2700075"/>
            <a:ext cx="1379224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5E27A6-B0FA-B577-4972-46CB7714B341}"/>
              </a:ext>
            </a:extLst>
          </p:cNvPr>
          <p:cNvSpPr txBox="1"/>
          <p:nvPr/>
        </p:nvSpPr>
        <p:spPr>
          <a:xfrm>
            <a:off x="2949687" y="2747031"/>
            <a:ext cx="108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1,000</a:t>
            </a:r>
            <a:r>
              <a:rPr lang="ko-KR" altLang="en-US" b="1" dirty="0" smtClean="0"/>
              <a:t>원 </a:t>
            </a:r>
            <a:endParaRPr lang="ko-KR" alt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1A9CE69-58EB-2686-9B60-168D038C57DE}"/>
              </a:ext>
            </a:extLst>
          </p:cNvPr>
          <p:cNvSpPr/>
          <p:nvPr/>
        </p:nvSpPr>
        <p:spPr>
          <a:xfrm>
            <a:off x="2775858" y="3491735"/>
            <a:ext cx="2958898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2A2007-90B8-1985-CE0C-BD89E4649DC9}"/>
              </a:ext>
            </a:extLst>
          </p:cNvPr>
          <p:cNvSpPr txBox="1"/>
          <p:nvPr/>
        </p:nvSpPr>
        <p:spPr>
          <a:xfrm>
            <a:off x="3241315" y="3535461"/>
            <a:ext cx="228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불고기 피자 외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24092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주문 목록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500257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 목록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234453" y="3185092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676010" y="3185092"/>
            <a:ext cx="143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주문하신 곳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2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 금액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주문일</a:t>
            </a:r>
            <a:endParaRPr lang="ko-KR" altLang="en-US" b="1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61904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354984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721034" y="4392776"/>
            <a:ext cx="1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도미노 피자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826331" y="5715584"/>
            <a:ext cx="112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교촌치킨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212083" y="437635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</a:t>
            </a:r>
            <a:r>
              <a:rPr lang="en-US" altLang="ko-KR" b="1" dirty="0"/>
              <a:t>,</a:t>
            </a:r>
            <a:r>
              <a:rPr lang="en-US" altLang="ko-KR" b="1" dirty="0" smtClean="0"/>
              <a:t>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146963" y="5699159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10,000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2022-08-09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217534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가천대학교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306889" y="5715584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롯데타워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980613" y="3213769"/>
            <a:ext cx="21883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/>
              <a:t>배달 받으신 주소</a:t>
            </a:r>
            <a:endParaRPr lang="ko-KR" alt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9626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프로젝트에 적용할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6044"/>
            <a:ext cx="10515600" cy="45809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4000" dirty="0"/>
              <a:t>#Frontend					#Database</a:t>
            </a:r>
          </a:p>
          <a:p>
            <a:pPr marL="0" indent="0">
              <a:buNone/>
            </a:pPr>
            <a:r>
              <a:rPr lang="en-US" altLang="ko-KR" dirty="0"/>
              <a:t>-JSP							- MySQL</a:t>
            </a:r>
          </a:p>
          <a:p>
            <a:pPr>
              <a:buFontTx/>
              <a:buChar char="-"/>
            </a:pPr>
            <a:r>
              <a:rPr lang="en-US" altLang="ko-KR" dirty="0"/>
              <a:t>jQuery</a:t>
            </a:r>
          </a:p>
          <a:p>
            <a:pPr>
              <a:buFontTx/>
              <a:buChar char="-"/>
            </a:pPr>
            <a:r>
              <a:rPr lang="en-US" altLang="ko-KR" dirty="0"/>
              <a:t>CSS</a:t>
            </a:r>
          </a:p>
          <a:p>
            <a:pPr>
              <a:buFontTx/>
              <a:buChar char="-"/>
            </a:pPr>
            <a:r>
              <a:rPr lang="en-US" altLang="ko-KR" dirty="0"/>
              <a:t>JavaScript</a:t>
            </a:r>
          </a:p>
          <a:p>
            <a:pPr marL="0" indent="0">
              <a:buNone/>
            </a:pPr>
            <a:r>
              <a:rPr lang="en-US" altLang="ko-KR" sz="4000" dirty="0"/>
              <a:t>#</a:t>
            </a:r>
            <a:r>
              <a:rPr lang="en-US" altLang="ko-KR" sz="4000" dirty="0" smtClean="0"/>
              <a:t>Backend					#Server</a:t>
            </a:r>
          </a:p>
          <a:p>
            <a:pPr marL="0" indent="0">
              <a:buNone/>
            </a:pPr>
            <a:r>
              <a:rPr lang="en-US" altLang="ko-KR" sz="4000" dirty="0" smtClean="0"/>
              <a:t>-</a:t>
            </a:r>
            <a:r>
              <a:rPr lang="en-US" altLang="ko-KR" dirty="0"/>
              <a:t>J</a:t>
            </a:r>
            <a:r>
              <a:rPr lang="en-US" altLang="ko-KR" dirty="0" smtClean="0"/>
              <a:t>ava</a:t>
            </a:r>
            <a:r>
              <a:rPr lang="en-US" altLang="ko-KR" sz="4000" dirty="0"/>
              <a:t>					</a:t>
            </a:r>
            <a:r>
              <a:rPr lang="en-US" altLang="ko-KR" sz="4000" dirty="0" smtClean="0"/>
              <a:t>		</a:t>
            </a:r>
            <a:r>
              <a:rPr lang="en-US" altLang="ko-KR" dirty="0" smtClean="0"/>
              <a:t>- Apache Tomcat</a:t>
            </a:r>
          </a:p>
          <a:p>
            <a:pPr marL="0" indent="0">
              <a:buNone/>
            </a:pPr>
            <a:r>
              <a:rPr lang="en-US" altLang="ko-KR" sz="4000" dirty="0" smtClean="0"/>
              <a:t>-</a:t>
            </a:r>
            <a:r>
              <a:rPr lang="en-US" altLang="ko-KR" dirty="0" smtClean="0"/>
              <a:t>Spring Boot				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en-US" altLang="ko-KR" dirty="0" err="1"/>
              <a:t>FrameWork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96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로그인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11529" y="324596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27461" y="3391334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페이지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842951" y="3545223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665911" y="3162836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33996" y="3375944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로그인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82042" y="3008946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330929" y="2747204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664526" y="2152735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64526" y="2325969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회원가입 페이지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4995948" y="3545222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19897" y="3262587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843846" y="324596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985856" y="339662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세션 생성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197926" y="3927607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638202" y="4655920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728949" y="4798558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448693" y="3927607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995948" y="2451993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409111" y="2458488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68784" y="2212661"/>
            <a:ext cx="664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171409" y="324596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175268" y="3545220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56613" y="3416475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페이지</a:t>
            </a:r>
          </a:p>
        </p:txBody>
      </p:sp>
      <p:sp>
        <p:nvSpPr>
          <p:cNvPr id="28" name="원통 27"/>
          <p:cNvSpPr/>
          <p:nvPr/>
        </p:nvSpPr>
        <p:spPr>
          <a:xfrm>
            <a:off x="3554729" y="5921406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191345" y="5305008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9497" y="5235423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로그인 승인 </a:t>
            </a:r>
            <a:r>
              <a:rPr lang="ko-KR" altLang="en-US" sz="1100" dirty="0"/>
              <a:t>요청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4449731" y="5305008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62350" y="6115365"/>
            <a:ext cx="14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Backend Server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070071" y="6115365"/>
            <a:ext cx="21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046170" y="6334099"/>
            <a:ext cx="2160272" cy="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원통 36"/>
          <p:cNvSpPr/>
          <p:nvPr/>
        </p:nvSpPr>
        <p:spPr>
          <a:xfrm>
            <a:off x="7263244" y="5921406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238998" y="6110206"/>
            <a:ext cx="153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Database Server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956807" y="5844478"/>
            <a:ext cx="220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비밀번호 암호화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5988628" y="6346449"/>
            <a:ext cx="1330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계정 유효성 검사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2813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회원가입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7537" y="3364627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85503" y="3546059"/>
            <a:ext cx="1315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회원가입 </a:t>
            </a:r>
            <a:r>
              <a:rPr lang="ko-KR" altLang="en-US" sz="1200" dirty="0"/>
              <a:t>페이지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08959" y="3663884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931919" y="3281497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31076" y="3499893"/>
            <a:ext cx="10356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4148050" y="3127607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596937" y="2865865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930534" y="227139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81795" y="2427682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회원가입 실패</a:t>
            </a:r>
            <a:endParaRPr lang="ko-KR" altLang="en-US" sz="1300" dirty="0"/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5261956" y="3663883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85905" y="3381248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09854" y="336462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251864" y="351528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계정 </a:t>
            </a:r>
            <a:r>
              <a:rPr lang="ko-KR" altLang="en-US" sz="1400" dirty="0"/>
              <a:t>생성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463934" y="4046268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930534" y="4754024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981795" y="4899393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회원가입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714701" y="4046268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261956" y="2570654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675119" y="2577149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8437417" y="3359279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441276" y="3663881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37417" y="351528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로그인 페이지</a:t>
            </a:r>
            <a:endParaRPr lang="ko-KR" altLang="en-US" sz="1400" dirty="0"/>
          </a:p>
        </p:txBody>
      </p:sp>
      <p:sp>
        <p:nvSpPr>
          <p:cNvPr id="45" name="원통 44"/>
          <p:cNvSpPr/>
          <p:nvPr/>
        </p:nvSpPr>
        <p:spPr>
          <a:xfrm>
            <a:off x="3879618" y="6019464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4516234" y="5403066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158835" y="5734170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회원가입 </a:t>
            </a:r>
            <a:r>
              <a:rPr lang="ko-KR" altLang="en-US" sz="1100" dirty="0"/>
              <a:t>승인 요청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4774620" y="5403066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87239" y="6213423"/>
            <a:ext cx="14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Backend Server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394960" y="6213423"/>
            <a:ext cx="21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5371059" y="6432157"/>
            <a:ext cx="2160272" cy="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원통 50"/>
          <p:cNvSpPr/>
          <p:nvPr/>
        </p:nvSpPr>
        <p:spPr>
          <a:xfrm>
            <a:off x="7586225" y="6112117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563884" y="6321250"/>
            <a:ext cx="153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Database Server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748642" y="5401129"/>
            <a:ext cx="4420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이메일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전화번호 유효성 검사 및 비밀번호 유효성 검사 및 </a:t>
            </a:r>
            <a:r>
              <a:rPr lang="ko-KR" altLang="en-US" sz="1100" dirty="0" err="1" smtClean="0"/>
              <a:t>복호화</a:t>
            </a:r>
            <a:endParaRPr lang="ko-KR" alt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5968537" y="6431730"/>
            <a:ext cx="1633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중복 가입 유효성 검사</a:t>
            </a:r>
            <a:endParaRPr lang="ko-KR" alt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5261956" y="5952941"/>
            <a:ext cx="2890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비밀번호 암호화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3691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37589"/>
            <a:ext cx="1979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결제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867592" y="330015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56161" y="347066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버튼 클릭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99014" y="3599409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4021974" y="3217022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75957" y="3438358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결제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238105" y="3063132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686992" y="2801390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020589" y="2206921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192385" y="2360573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결제 실패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5352011" y="3599408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75960" y="3316773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99909" y="3300148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341919" y="3450806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 완료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553989" y="3981793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994265" y="471010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192385" y="4855475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결제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804756" y="3981793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8527472" y="330014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531331" y="3599406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720743" y="3471684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주문 생성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751589" y="4435143"/>
            <a:ext cx="14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머니 지급</a:t>
            </a:r>
          </a:p>
        </p:txBody>
      </p:sp>
      <p:sp>
        <p:nvSpPr>
          <p:cNvPr id="3" name="원통 2"/>
          <p:cNvSpPr/>
          <p:nvPr/>
        </p:nvSpPr>
        <p:spPr>
          <a:xfrm>
            <a:off x="3917373" y="5972390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4553989" y="5355992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99560" y="5687096"/>
            <a:ext cx="14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영수증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1390" y="5286081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승인 요청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812375" y="5355992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84122" y="6164773"/>
            <a:ext cx="1912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PG Billing Server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111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주문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11777" y="3364627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83573" y="3535135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 완료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743199" y="3663884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566159" y="3281497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12522" y="3494605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주문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82290" y="3127607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231177" y="2865865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564774" y="227139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36570" y="2444630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주문 실패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4896196" y="3663883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20145" y="3381248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744094" y="336462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886104" y="351528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생성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098174" y="4046268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538450" y="4774581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64774" y="4926387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생성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348941" y="4046268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896196" y="2570654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309359" y="2577149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20279" y="2316258"/>
            <a:ext cx="871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장바구니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071657" y="336462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075516" y="3663881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071657" y="351528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주문 정보 확인</a:t>
            </a:r>
            <a:endParaRPr lang="ko-KR" altLang="en-US" sz="1400" dirty="0"/>
          </a:p>
        </p:txBody>
      </p:sp>
      <p:sp>
        <p:nvSpPr>
          <p:cNvPr id="28" name="원통 27"/>
          <p:cNvSpPr/>
          <p:nvPr/>
        </p:nvSpPr>
        <p:spPr>
          <a:xfrm>
            <a:off x="3429692" y="6026912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066308" y="5410514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41317" y="5371970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주문 생성 요청</a:t>
            </a:r>
            <a:endParaRPr lang="ko-KR" altLang="en-US" sz="1100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4324694" y="5410514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37313" y="6220871"/>
            <a:ext cx="14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Backend Server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4945034" y="6220871"/>
            <a:ext cx="21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4921133" y="6439605"/>
            <a:ext cx="2160272" cy="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원통 36"/>
          <p:cNvSpPr/>
          <p:nvPr/>
        </p:nvSpPr>
        <p:spPr>
          <a:xfrm>
            <a:off x="7138207" y="6026912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123663" y="6227610"/>
            <a:ext cx="153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Database Server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886104" y="6459572"/>
            <a:ext cx="1633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결제 유효성 검사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4812030" y="5960389"/>
            <a:ext cx="2890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주문 정보 제공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4542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전체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2756" y="1507808"/>
            <a:ext cx="11729258" cy="96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81399" y="1740625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HEADER(</a:t>
            </a:r>
            <a:r>
              <a:rPr lang="ko-KR" altLang="en-US" sz="2800" b="1" dirty="0"/>
              <a:t>로고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내 정보 등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32756" y="2527069"/>
            <a:ext cx="11729258" cy="3258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32756" y="2527069"/>
            <a:ext cx="11729258" cy="3258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71505" y="3783014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CONTENT</a:t>
            </a:r>
            <a:endParaRPr lang="ko-KR" altLang="en-US" sz="2800" b="1" dirty="0"/>
          </a:p>
        </p:txBody>
      </p:sp>
      <p:sp>
        <p:nvSpPr>
          <p:cNvPr id="14" name="직사각형 13"/>
          <p:cNvSpPr/>
          <p:nvPr/>
        </p:nvSpPr>
        <p:spPr>
          <a:xfrm>
            <a:off x="232756" y="5841534"/>
            <a:ext cx="11729258" cy="949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61360" y="6054906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FOOTER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쿠폰함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주문내역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장바구니 등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1892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로그인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243" y="1694586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89712" y="3701976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89712" y="4192871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89712" y="4650977"/>
            <a:ext cx="4089862" cy="5152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69130" y="5378087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589712" y="5196049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998719" y="5279489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8025" y="3726451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이메일을 입력해주세요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9712" y="4243255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입력해주세요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2213500"/>
            <a:ext cx="4725059" cy="1409897"/>
          </a:xfrm>
        </p:spPr>
      </p:pic>
      <p:sp>
        <p:nvSpPr>
          <p:cNvPr id="22" name="TextBox 21"/>
          <p:cNvSpPr txBox="1"/>
          <p:nvPr/>
        </p:nvSpPr>
        <p:spPr>
          <a:xfrm>
            <a:off x="5076304" y="4742617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422666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680</Words>
  <Application>Microsoft Office PowerPoint</Application>
  <PresentationFormat>와이드스크린</PresentationFormat>
  <Paragraphs>295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실무게임프로그래밍 기획서</vt:lpstr>
      <vt:lpstr>타겟 프로젝트 – 배달의 민족</vt:lpstr>
      <vt:lpstr>프로젝트에 적용할 기술</vt:lpstr>
      <vt:lpstr>Flow Chart</vt:lpstr>
      <vt:lpstr>Flow Chart</vt:lpstr>
      <vt:lpstr>Flow Chart</vt:lpstr>
      <vt:lpstr>Flow Chart</vt:lpstr>
      <vt:lpstr>LAYOUT - 전체</vt:lpstr>
      <vt:lpstr>LAYOUT - 로그인</vt:lpstr>
      <vt:lpstr>LAYOUT - 회원가입</vt:lpstr>
      <vt:lpstr>LAYOUT - 마이페이지</vt:lpstr>
      <vt:lpstr>LAYOUT – 회원관리(어드민 전용)</vt:lpstr>
      <vt:lpstr>LAYOUT – 매장 목록</vt:lpstr>
      <vt:lpstr>LAYOUT – 매장 상세 – 메뉴</vt:lpstr>
      <vt:lpstr>LAYOUT – 매장 상세 – 정보</vt:lpstr>
      <vt:lpstr>LAYOUT – 매장 상세 – 리뷰</vt:lpstr>
      <vt:lpstr>LAYOUT – 쿠폰함</vt:lpstr>
      <vt:lpstr>LAYOUT – 리뷰 작성</vt:lpstr>
      <vt:lpstr>LAYOUT – 장바구니</vt:lpstr>
      <vt:lpstr>LAYOUT – 주문하기</vt:lpstr>
      <vt:lpstr>LAYOUT – 주문 정보 확인</vt:lpstr>
      <vt:lpstr>LAYOUT – 주문 목록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실무게임프로그래밍 기획서</dc:title>
  <dc:creator>김승진</dc:creator>
  <cp:lastModifiedBy>김승진</cp:lastModifiedBy>
  <cp:revision>139</cp:revision>
  <dcterms:created xsi:type="dcterms:W3CDTF">2022-09-19T01:33:18Z</dcterms:created>
  <dcterms:modified xsi:type="dcterms:W3CDTF">2022-09-23T06:39:35Z</dcterms:modified>
</cp:coreProperties>
</file>