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9" r:id="rId4"/>
    <p:sldId id="259" r:id="rId5"/>
    <p:sldId id="279" r:id="rId6"/>
    <p:sldId id="261" r:id="rId7"/>
    <p:sldId id="276" r:id="rId8"/>
    <p:sldId id="260" r:id="rId9"/>
    <p:sldId id="265" r:id="rId10"/>
    <p:sldId id="267" r:id="rId11"/>
    <p:sldId id="268" r:id="rId12"/>
    <p:sldId id="273" r:id="rId13"/>
    <p:sldId id="270" r:id="rId14"/>
    <p:sldId id="289" r:id="rId15"/>
    <p:sldId id="290" r:id="rId16"/>
    <p:sldId id="271" r:id="rId17"/>
    <p:sldId id="278" r:id="rId18"/>
    <p:sldId id="287" r:id="rId19"/>
    <p:sldId id="277" r:id="rId20"/>
    <p:sldId id="286" r:id="rId21"/>
    <p:sldId id="272" r:id="rId22"/>
    <p:sldId id="275" r:id="rId23"/>
    <p:sldId id="282" r:id="rId24"/>
    <p:sldId id="281" r:id="rId25"/>
    <p:sldId id="283" r:id="rId26"/>
    <p:sldId id="293" r:id="rId27"/>
    <p:sldId id="288" r:id="rId28"/>
    <p:sldId id="291" r:id="rId29"/>
    <p:sldId id="284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48" autoAdjust="0"/>
    <p:restoredTop sz="95897"/>
  </p:normalViewPr>
  <p:slideViewPr>
    <p:cSldViewPr snapToGrid="0">
      <p:cViewPr varScale="1">
        <p:scale>
          <a:sx n="115" d="100"/>
          <a:sy n="115" d="100"/>
        </p:scale>
        <p:origin x="564" y="108"/>
      </p:cViewPr>
      <p:guideLst/>
    </p:cSldViewPr>
  </p:slideViewPr>
  <p:outlineViewPr>
    <p:cViewPr>
      <p:scale>
        <a:sx n="33" d="100"/>
        <a:sy n="33" d="100"/>
      </p:scale>
      <p:origin x="0" y="-72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B16CA-D4AF-495C-A36B-A16844DE5D9E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3B20-DE25-4F33-ACE8-E2F0B29EC4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7099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B16CA-D4AF-495C-A36B-A16844DE5D9E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3B20-DE25-4F33-ACE8-E2F0B29EC4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1811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B16CA-D4AF-495C-A36B-A16844DE5D9E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3B20-DE25-4F33-ACE8-E2F0B29EC4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3892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B16CA-D4AF-495C-A36B-A16844DE5D9E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3B20-DE25-4F33-ACE8-E2F0B29EC4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4825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B16CA-D4AF-495C-A36B-A16844DE5D9E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3B20-DE25-4F33-ACE8-E2F0B29EC4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6537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B16CA-D4AF-495C-A36B-A16844DE5D9E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3B20-DE25-4F33-ACE8-E2F0B29EC4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8708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B16CA-D4AF-495C-A36B-A16844DE5D9E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3B20-DE25-4F33-ACE8-E2F0B29EC4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1560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B16CA-D4AF-495C-A36B-A16844DE5D9E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3B20-DE25-4F33-ACE8-E2F0B29EC4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6518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B16CA-D4AF-495C-A36B-A16844DE5D9E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3B20-DE25-4F33-ACE8-E2F0B29EC4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39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B16CA-D4AF-495C-A36B-A16844DE5D9E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3B20-DE25-4F33-ACE8-E2F0B29EC4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8874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B16CA-D4AF-495C-A36B-A16844DE5D9E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3B20-DE25-4F33-ACE8-E2F0B29EC4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6420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B16CA-D4AF-495C-A36B-A16844DE5D9E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A53B20-DE25-4F33-ACE8-E2F0B29EC4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245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amelllia/BaeminApplication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/>
              <a:t>실무게임프로그래밍 기획서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202131205 </a:t>
            </a:r>
            <a:r>
              <a:rPr lang="ko-KR" altLang="en-US" dirty="0"/>
              <a:t>김승진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78224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6512" y="473191"/>
            <a:ext cx="10515600" cy="1325563"/>
          </a:xfrm>
        </p:spPr>
        <p:txBody>
          <a:bodyPr/>
          <a:lstStyle/>
          <a:p>
            <a:r>
              <a:rPr lang="en-US" altLang="ko-KR" dirty="0"/>
              <a:t>LAYOUT - </a:t>
            </a:r>
            <a:r>
              <a:rPr lang="ko-KR" altLang="en-US" dirty="0"/>
              <a:t>회원가입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48242" y="1612669"/>
            <a:ext cx="11880274" cy="51494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3564774" y="3391931"/>
            <a:ext cx="4089862" cy="4627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564774" y="3882826"/>
            <a:ext cx="4089862" cy="4283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564774" y="5829648"/>
            <a:ext cx="4089862" cy="540466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5019501" y="5860023"/>
            <a:ext cx="192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회원가입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564774" y="3933210"/>
            <a:ext cx="3883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비밀번호를 입력해 주세요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1" name="내용 개체 틀 2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8576" y="1890394"/>
            <a:ext cx="4725059" cy="1409897"/>
          </a:xfrm>
        </p:spPr>
      </p:pic>
      <p:sp>
        <p:nvSpPr>
          <p:cNvPr id="15" name="직사각형 14"/>
          <p:cNvSpPr/>
          <p:nvPr/>
        </p:nvSpPr>
        <p:spPr>
          <a:xfrm>
            <a:off x="3564774" y="4360594"/>
            <a:ext cx="4089862" cy="4627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3564774" y="3450784"/>
            <a:ext cx="2909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이메일을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입력해 주세요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564774" y="4401140"/>
            <a:ext cx="4089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비밀번호를 한 번 더 입력해 주세요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564774" y="4853490"/>
            <a:ext cx="4089862" cy="4627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3564774" y="5346386"/>
            <a:ext cx="4089862" cy="4627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3564774" y="4895068"/>
            <a:ext cx="3767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사용하실 닉네임을 입력해 주세요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564774" y="5393070"/>
            <a:ext cx="3767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‘-’ 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없이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전화번호를 입력해주세요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78030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6512" y="473191"/>
            <a:ext cx="10515600" cy="1325563"/>
          </a:xfrm>
        </p:spPr>
        <p:txBody>
          <a:bodyPr/>
          <a:lstStyle/>
          <a:p>
            <a:r>
              <a:rPr lang="en-US" altLang="ko-KR" dirty="0"/>
              <a:t>LAYOUT - </a:t>
            </a:r>
            <a:r>
              <a:rPr lang="ko-KR" altLang="en-US" dirty="0" err="1"/>
              <a:t>마이페이지</a:t>
            </a:r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251459" y="1487978"/>
            <a:ext cx="11522826" cy="51569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5162204" y="1798754"/>
            <a:ext cx="1113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My </a:t>
            </a:r>
            <a:r>
              <a:rPr lang="ko-KR" altLang="en-US" b="1" dirty="0" smtClean="0"/>
              <a:t>배민</a:t>
            </a:r>
            <a:endParaRPr lang="ko-KR" altLang="en-US" b="1" dirty="0"/>
          </a:p>
        </p:txBody>
      </p:sp>
      <p:sp>
        <p:nvSpPr>
          <p:cNvPr id="20" name="직사각형 19"/>
          <p:cNvSpPr/>
          <p:nvPr/>
        </p:nvSpPr>
        <p:spPr>
          <a:xfrm>
            <a:off x="2552007" y="2408914"/>
            <a:ext cx="6342611" cy="31939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/>
          <p:cNvCxnSpPr/>
          <p:nvPr/>
        </p:nvCxnSpPr>
        <p:spPr>
          <a:xfrm>
            <a:off x="2552007" y="2975956"/>
            <a:ext cx="63426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629593" y="2507769"/>
            <a:ext cx="1360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유저</a:t>
            </a:r>
            <a:r>
              <a:rPr lang="en-US" altLang="ko-KR" b="1" dirty="0" smtClean="0"/>
              <a:t>123 </a:t>
            </a:r>
            <a:r>
              <a:rPr lang="ko-KR" altLang="en-US" b="1" dirty="0" smtClean="0"/>
              <a:t>님</a:t>
            </a:r>
            <a:endParaRPr lang="ko-KR" alt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8043950" y="2559574"/>
            <a:ext cx="850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로그아웃</a:t>
            </a:r>
            <a:endParaRPr lang="ko-KR" altLang="en-US" sz="1200" b="1" dirty="0"/>
          </a:p>
        </p:txBody>
      </p:sp>
      <p:cxnSp>
        <p:nvCxnSpPr>
          <p:cNvPr id="13" name="직선 연결선 12"/>
          <p:cNvCxnSpPr/>
          <p:nvPr/>
        </p:nvCxnSpPr>
        <p:spPr>
          <a:xfrm>
            <a:off x="4447309" y="2975956"/>
            <a:ext cx="0" cy="26269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7198822" y="2975956"/>
            <a:ext cx="16625" cy="26269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2552007" y="4289409"/>
            <a:ext cx="63426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052156" y="3481538"/>
            <a:ext cx="937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/>
              <a:t>포인트</a:t>
            </a:r>
            <a:endParaRPr lang="ko-KR" altLang="en-US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2945822" y="4761470"/>
            <a:ext cx="1150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/>
              <a:t>매장등록</a:t>
            </a:r>
            <a:endParaRPr lang="ko-KR" altLang="en-US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5247756" y="4761470"/>
            <a:ext cx="1150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주문내역</a:t>
            </a:r>
            <a:endParaRPr lang="ko-KR" altLang="en-US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5266113" y="3481538"/>
            <a:ext cx="1132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/>
              <a:t>쿠폰함</a:t>
            </a:r>
            <a:endParaRPr lang="ko-KR" altLang="en-US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7488901" y="3481538"/>
            <a:ext cx="1248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쿠폰 발급</a:t>
            </a:r>
            <a:endParaRPr lang="ko-KR" altLang="en-US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7488901" y="4761470"/>
            <a:ext cx="1132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/>
              <a:t>리뷰관리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7897699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6512" y="473191"/>
            <a:ext cx="10515600" cy="1325563"/>
          </a:xfrm>
        </p:spPr>
        <p:txBody>
          <a:bodyPr/>
          <a:lstStyle/>
          <a:p>
            <a:r>
              <a:rPr lang="en-US" altLang="ko-KR" dirty="0"/>
              <a:t>LAYOUT – </a:t>
            </a:r>
            <a:r>
              <a:rPr lang="ko-KR" altLang="en-US" dirty="0"/>
              <a:t>회원관리</a:t>
            </a:r>
            <a:r>
              <a:rPr lang="en-US" altLang="ko-KR" dirty="0"/>
              <a:t>(</a:t>
            </a:r>
            <a:r>
              <a:rPr lang="ko-KR" altLang="en-US" dirty="0" err="1"/>
              <a:t>어드민</a:t>
            </a:r>
            <a:r>
              <a:rPr lang="ko-KR" altLang="en-US" dirty="0"/>
              <a:t> 전용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30875" y="1798754"/>
            <a:ext cx="11346873" cy="6535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5109566" y="1940838"/>
            <a:ext cx="1208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회원 목록</a:t>
            </a:r>
          </a:p>
        </p:txBody>
      </p:sp>
      <p:sp>
        <p:nvSpPr>
          <p:cNvPr id="3" name="모서리가 둥근 직사각형 2"/>
          <p:cNvSpPr/>
          <p:nvPr/>
        </p:nvSpPr>
        <p:spPr>
          <a:xfrm>
            <a:off x="430875" y="2701636"/>
            <a:ext cx="11414761" cy="404829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809103" y="2971483"/>
            <a:ext cx="10658303" cy="78139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1073731" y="3179467"/>
            <a:ext cx="922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닉네임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937166" y="3179467"/>
            <a:ext cx="922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이메일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173297" y="3183674"/>
            <a:ext cx="114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전화번호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9723129" y="3183674"/>
            <a:ext cx="114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가입일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7444050" y="3171255"/>
            <a:ext cx="114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포인트</a:t>
            </a:r>
          </a:p>
        </p:txBody>
      </p:sp>
      <p:cxnSp>
        <p:nvCxnSpPr>
          <p:cNvPr id="15" name="직선 연결선 14"/>
          <p:cNvCxnSpPr/>
          <p:nvPr/>
        </p:nvCxnSpPr>
        <p:spPr>
          <a:xfrm flipH="1">
            <a:off x="2261062" y="2971483"/>
            <a:ext cx="8313" cy="7813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4497185" y="2971483"/>
            <a:ext cx="0" cy="7813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6941127" y="2971483"/>
            <a:ext cx="8313" cy="7813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8819804" y="2971483"/>
            <a:ext cx="8312" cy="7813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/>
          <p:cNvSpPr/>
          <p:nvPr/>
        </p:nvSpPr>
        <p:spPr>
          <a:xfrm>
            <a:off x="809104" y="3740359"/>
            <a:ext cx="10658302" cy="28601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5" name="직선 연결선 64"/>
          <p:cNvCxnSpPr>
            <a:stCxn id="63" idx="1"/>
          </p:cNvCxnSpPr>
          <p:nvPr/>
        </p:nvCxnSpPr>
        <p:spPr>
          <a:xfrm>
            <a:off x="809104" y="5170433"/>
            <a:ext cx="10695711" cy="85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>
            <a:off x="2261062" y="3752880"/>
            <a:ext cx="0" cy="28640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>
            <a:off x="4497185" y="3752880"/>
            <a:ext cx="0" cy="28640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>
            <a:off x="6949440" y="3752880"/>
            <a:ext cx="0" cy="28640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/>
          <p:nvPr/>
        </p:nvCxnSpPr>
        <p:spPr>
          <a:xfrm>
            <a:off x="8828116" y="3752880"/>
            <a:ext cx="0" cy="28640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1130541" y="4356453"/>
            <a:ext cx="922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유저</a:t>
            </a:r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76" name="TextBox 75"/>
          <p:cNvSpPr txBox="1"/>
          <p:nvPr/>
        </p:nvSpPr>
        <p:spPr>
          <a:xfrm>
            <a:off x="1130541" y="5721527"/>
            <a:ext cx="922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유저</a:t>
            </a:r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77" name="TextBox 76"/>
          <p:cNvSpPr txBox="1"/>
          <p:nvPr/>
        </p:nvSpPr>
        <p:spPr>
          <a:xfrm>
            <a:off x="2388521" y="4394595"/>
            <a:ext cx="2019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123@naver.com</a:t>
            </a:r>
            <a:endParaRPr lang="ko-KR" altLang="en-US" b="1" dirty="0"/>
          </a:p>
        </p:txBody>
      </p:sp>
      <p:sp>
        <p:nvSpPr>
          <p:cNvPr id="79" name="TextBox 78"/>
          <p:cNvSpPr txBox="1"/>
          <p:nvPr/>
        </p:nvSpPr>
        <p:spPr>
          <a:xfrm>
            <a:off x="2362893" y="5721527"/>
            <a:ext cx="2019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test@naver.com</a:t>
            </a:r>
            <a:endParaRPr lang="ko-KR" altLang="en-US" b="1" dirty="0"/>
          </a:p>
        </p:txBody>
      </p:sp>
      <p:sp>
        <p:nvSpPr>
          <p:cNvPr id="80" name="TextBox 79"/>
          <p:cNvSpPr txBox="1"/>
          <p:nvPr/>
        </p:nvSpPr>
        <p:spPr>
          <a:xfrm>
            <a:off x="4840775" y="4394111"/>
            <a:ext cx="2019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010-1234-5678</a:t>
            </a:r>
            <a:endParaRPr lang="ko-KR" altLang="en-US" b="1" dirty="0"/>
          </a:p>
        </p:txBody>
      </p:sp>
      <p:sp>
        <p:nvSpPr>
          <p:cNvPr id="81" name="TextBox 80"/>
          <p:cNvSpPr txBox="1"/>
          <p:nvPr/>
        </p:nvSpPr>
        <p:spPr>
          <a:xfrm>
            <a:off x="4798521" y="5721527"/>
            <a:ext cx="2019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010-1234-5678</a:t>
            </a:r>
            <a:endParaRPr lang="ko-KR" altLang="en-US" b="1" dirty="0"/>
          </a:p>
        </p:txBody>
      </p:sp>
      <p:sp>
        <p:nvSpPr>
          <p:cNvPr id="82" name="TextBox 81"/>
          <p:cNvSpPr txBox="1"/>
          <p:nvPr/>
        </p:nvSpPr>
        <p:spPr>
          <a:xfrm>
            <a:off x="7444050" y="4394111"/>
            <a:ext cx="2019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1000P</a:t>
            </a:r>
            <a:endParaRPr lang="ko-KR" altLang="en-US" b="1" dirty="0"/>
          </a:p>
        </p:txBody>
      </p:sp>
      <p:sp>
        <p:nvSpPr>
          <p:cNvPr id="83" name="TextBox 82"/>
          <p:cNvSpPr txBox="1"/>
          <p:nvPr/>
        </p:nvSpPr>
        <p:spPr>
          <a:xfrm>
            <a:off x="7444049" y="5763240"/>
            <a:ext cx="2019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2000P</a:t>
            </a:r>
            <a:endParaRPr lang="ko-KR" altLang="en-US" b="1" dirty="0"/>
          </a:p>
        </p:txBody>
      </p:sp>
      <p:sp>
        <p:nvSpPr>
          <p:cNvPr id="84" name="TextBox 83"/>
          <p:cNvSpPr txBox="1"/>
          <p:nvPr/>
        </p:nvSpPr>
        <p:spPr>
          <a:xfrm>
            <a:off x="9464040" y="5746815"/>
            <a:ext cx="2019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2022-10-13</a:t>
            </a:r>
            <a:endParaRPr lang="ko-KR" altLang="en-US" b="1" dirty="0"/>
          </a:p>
        </p:txBody>
      </p:sp>
      <p:sp>
        <p:nvSpPr>
          <p:cNvPr id="85" name="TextBox 84"/>
          <p:cNvSpPr txBox="1"/>
          <p:nvPr/>
        </p:nvSpPr>
        <p:spPr>
          <a:xfrm>
            <a:off x="9401696" y="4392776"/>
            <a:ext cx="1446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2022-08-09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052012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6512" y="473191"/>
            <a:ext cx="10515600" cy="1325563"/>
          </a:xfrm>
        </p:spPr>
        <p:txBody>
          <a:bodyPr/>
          <a:lstStyle/>
          <a:p>
            <a:r>
              <a:rPr lang="en-US" altLang="ko-KR" dirty="0"/>
              <a:t>LAYOUT – </a:t>
            </a:r>
            <a:r>
              <a:rPr lang="ko-KR" altLang="en-US" dirty="0"/>
              <a:t>매장 목록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39683" y="1654251"/>
            <a:ext cx="11729258" cy="50675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30875" y="1798754"/>
            <a:ext cx="11346873" cy="6535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98517" y="1940838"/>
            <a:ext cx="648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피자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414552" y="1940838"/>
            <a:ext cx="648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치킨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230587" y="1940838"/>
            <a:ext cx="648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한식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046622" y="1940838"/>
            <a:ext cx="648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일식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862657" y="1940838"/>
            <a:ext cx="648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한식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98517" y="2594339"/>
            <a:ext cx="16320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기본순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454735" y="2594339"/>
            <a:ext cx="16320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/>
              <a:t>배달팁</a:t>
            </a:r>
            <a:r>
              <a:rPr lang="ko-KR" altLang="en-US" sz="1600" b="1" dirty="0"/>
              <a:t> 낮은 순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086804" y="2594339"/>
            <a:ext cx="13840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배달 빠른 순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511049" y="2594339"/>
            <a:ext cx="18731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최소 주문 금액 순</a:t>
            </a:r>
          </a:p>
        </p:txBody>
      </p:sp>
      <p:sp>
        <p:nvSpPr>
          <p:cNvPr id="13" name="모서리가 둥근 직사각형 12"/>
          <p:cNvSpPr/>
          <p:nvPr/>
        </p:nvSpPr>
        <p:spPr>
          <a:xfrm>
            <a:off x="598517" y="3331060"/>
            <a:ext cx="4813068" cy="149629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6702830" y="3331060"/>
            <a:ext cx="4813068" cy="149629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6702830" y="5068652"/>
            <a:ext cx="4813068" cy="149629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모서리가 둥근 직사각형 37"/>
          <p:cNvSpPr/>
          <p:nvPr/>
        </p:nvSpPr>
        <p:spPr>
          <a:xfrm>
            <a:off x="598517" y="5068651"/>
            <a:ext cx="4813068" cy="149629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806335" y="3497314"/>
            <a:ext cx="1216433" cy="116378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806334" y="5260265"/>
            <a:ext cx="1216433" cy="116378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6869084" y="3497314"/>
            <a:ext cx="1216433" cy="116378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6869084" y="5260265"/>
            <a:ext cx="1216433" cy="116378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2022767" y="3495021"/>
            <a:ext cx="16320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/>
              <a:t>교촌치킨</a:t>
            </a:r>
            <a:endParaRPr lang="ko-KR" altLang="en-US" sz="16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2022767" y="5275276"/>
            <a:ext cx="16320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중국집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8085514" y="3519421"/>
            <a:ext cx="16320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미스터피자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8085516" y="5275276"/>
            <a:ext cx="16320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/>
              <a:t>초밥집</a:t>
            </a:r>
            <a:endParaRPr lang="ko-KR" altLang="en-US" sz="160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2022767" y="3833575"/>
            <a:ext cx="28235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최소 주문 금액 </a:t>
            </a:r>
            <a:r>
              <a:rPr lang="en-US" altLang="ko-KR" sz="1100" b="1" dirty="0"/>
              <a:t>1,000</a:t>
            </a:r>
            <a:r>
              <a:rPr lang="ko-KR" altLang="en-US" sz="1100" b="1" dirty="0"/>
              <a:t>원 </a:t>
            </a:r>
            <a:r>
              <a:rPr lang="ko-KR" altLang="en-US" sz="1100" b="1" dirty="0" err="1"/>
              <a:t>배달팁</a:t>
            </a:r>
            <a:r>
              <a:rPr lang="ko-KR" altLang="en-US" sz="1100" b="1" dirty="0"/>
              <a:t> </a:t>
            </a:r>
            <a:r>
              <a:rPr lang="en-US" altLang="ko-KR" sz="1100" b="1" dirty="0"/>
              <a:t>1,500</a:t>
            </a:r>
            <a:r>
              <a:rPr lang="ko-KR" altLang="en-US" sz="1100" b="1" dirty="0"/>
              <a:t>원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022766" y="4100937"/>
            <a:ext cx="28235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err="1"/>
              <a:t>배달시간</a:t>
            </a:r>
            <a:r>
              <a:rPr lang="ko-KR" altLang="en-US" sz="1100" b="1" dirty="0"/>
              <a:t> </a:t>
            </a:r>
            <a:r>
              <a:rPr lang="en-US" altLang="ko-KR" sz="1100" b="1" dirty="0"/>
              <a:t>30</a:t>
            </a:r>
            <a:r>
              <a:rPr lang="ko-KR" altLang="en-US" sz="1100" b="1" dirty="0"/>
              <a:t>분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022765" y="5613830"/>
            <a:ext cx="28235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최소 주문 금액 </a:t>
            </a:r>
            <a:r>
              <a:rPr lang="en-US" altLang="ko-KR" sz="1100" b="1" dirty="0"/>
              <a:t>2,000</a:t>
            </a:r>
            <a:r>
              <a:rPr lang="ko-KR" altLang="en-US" sz="1100" b="1" dirty="0"/>
              <a:t>원 </a:t>
            </a:r>
            <a:r>
              <a:rPr lang="ko-KR" altLang="en-US" sz="1100" b="1" dirty="0" err="1"/>
              <a:t>배달팁</a:t>
            </a:r>
            <a:r>
              <a:rPr lang="ko-KR" altLang="en-US" sz="1100" b="1" dirty="0"/>
              <a:t> </a:t>
            </a:r>
            <a:r>
              <a:rPr lang="en-US" altLang="ko-KR" sz="1100" b="1" dirty="0"/>
              <a:t>4,500</a:t>
            </a:r>
            <a:r>
              <a:rPr lang="ko-KR" altLang="en-US" sz="1100" b="1" dirty="0"/>
              <a:t>원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022765" y="5875440"/>
            <a:ext cx="28235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err="1"/>
              <a:t>배달시간</a:t>
            </a:r>
            <a:r>
              <a:rPr lang="ko-KR" altLang="en-US" sz="1100" b="1" dirty="0"/>
              <a:t> </a:t>
            </a:r>
            <a:r>
              <a:rPr lang="en-US" altLang="ko-KR" sz="1100" b="1" dirty="0"/>
              <a:t>24</a:t>
            </a:r>
            <a:r>
              <a:rPr lang="ko-KR" altLang="en-US" sz="1100" b="1" dirty="0"/>
              <a:t>분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8085517" y="3833575"/>
            <a:ext cx="28235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최소 주문 금액 </a:t>
            </a:r>
            <a:r>
              <a:rPr lang="en-US" altLang="ko-KR" sz="1100" b="1" dirty="0"/>
              <a:t>3,000</a:t>
            </a:r>
            <a:r>
              <a:rPr lang="ko-KR" altLang="en-US" sz="1100" b="1" dirty="0"/>
              <a:t>원 </a:t>
            </a:r>
            <a:r>
              <a:rPr lang="ko-KR" altLang="en-US" sz="1100" b="1" dirty="0" err="1"/>
              <a:t>배달팁</a:t>
            </a:r>
            <a:r>
              <a:rPr lang="ko-KR" altLang="en-US" sz="1100" b="1" dirty="0"/>
              <a:t> </a:t>
            </a:r>
            <a:r>
              <a:rPr lang="en-US" altLang="ko-KR" sz="1100" b="1" dirty="0"/>
              <a:t>5,500</a:t>
            </a:r>
            <a:r>
              <a:rPr lang="ko-KR" altLang="en-US" sz="1100" b="1" dirty="0"/>
              <a:t>원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8085516" y="4100937"/>
            <a:ext cx="28235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err="1"/>
              <a:t>배달시간</a:t>
            </a:r>
            <a:r>
              <a:rPr lang="ko-KR" altLang="en-US" sz="1100" b="1" dirty="0"/>
              <a:t> </a:t>
            </a:r>
            <a:r>
              <a:rPr lang="en-US" altLang="ko-KR" sz="1100" b="1" dirty="0"/>
              <a:t>5</a:t>
            </a:r>
            <a:r>
              <a:rPr lang="ko-KR" altLang="en-US" sz="1100" b="1" dirty="0"/>
              <a:t>분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8085515" y="5606642"/>
            <a:ext cx="28235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최소 주문 금액 </a:t>
            </a:r>
            <a:r>
              <a:rPr lang="en-US" altLang="ko-KR" sz="1100" b="1" dirty="0"/>
              <a:t>3,000</a:t>
            </a:r>
            <a:r>
              <a:rPr lang="ko-KR" altLang="en-US" sz="1100" b="1" dirty="0"/>
              <a:t>원 </a:t>
            </a:r>
            <a:r>
              <a:rPr lang="ko-KR" altLang="en-US" sz="1100" b="1" dirty="0" err="1"/>
              <a:t>배달팁</a:t>
            </a:r>
            <a:r>
              <a:rPr lang="ko-KR" altLang="en-US" sz="1100" b="1" dirty="0"/>
              <a:t> </a:t>
            </a:r>
            <a:r>
              <a:rPr lang="en-US" altLang="ko-KR" sz="1100" b="1" dirty="0"/>
              <a:t>5,500</a:t>
            </a:r>
            <a:r>
              <a:rPr lang="ko-KR" altLang="en-US" sz="1100" b="1" dirty="0"/>
              <a:t>원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8085514" y="5849604"/>
            <a:ext cx="28235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err="1"/>
              <a:t>배달시간</a:t>
            </a:r>
            <a:r>
              <a:rPr lang="ko-KR" altLang="en-US" sz="1100" b="1" dirty="0"/>
              <a:t> </a:t>
            </a:r>
            <a:r>
              <a:rPr lang="en-US" altLang="ko-KR" sz="1100" b="1" dirty="0"/>
              <a:t>30</a:t>
            </a:r>
            <a:r>
              <a:rPr lang="ko-KR" altLang="en-US" sz="1100" b="1" dirty="0"/>
              <a:t>분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384174" y="2597132"/>
            <a:ext cx="18731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 smtClean="0"/>
              <a:t>매장등록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788769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6512" y="473191"/>
            <a:ext cx="10515600" cy="1325563"/>
          </a:xfrm>
        </p:spPr>
        <p:txBody>
          <a:bodyPr/>
          <a:lstStyle/>
          <a:p>
            <a:r>
              <a:rPr lang="en-US" altLang="ko-KR" dirty="0"/>
              <a:t>LAYOUT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매장 등록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어드민</a:t>
            </a:r>
            <a:r>
              <a:rPr lang="ko-KR" altLang="en-US" dirty="0" smtClean="0"/>
              <a:t> 전용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3213865" y="2966561"/>
            <a:ext cx="4089862" cy="4627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213865" y="3457456"/>
            <a:ext cx="4089862" cy="4283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3213865" y="3507840"/>
            <a:ext cx="3883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매장 주소를 입력해 주세요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1" name="내용 개체 틀 2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7383" y="1508008"/>
            <a:ext cx="4725059" cy="1409897"/>
          </a:xfrm>
        </p:spPr>
      </p:pic>
      <p:sp>
        <p:nvSpPr>
          <p:cNvPr id="15" name="직사각형 14"/>
          <p:cNvSpPr/>
          <p:nvPr/>
        </p:nvSpPr>
        <p:spPr>
          <a:xfrm>
            <a:off x="3213865" y="3935224"/>
            <a:ext cx="4089862" cy="4627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3213864" y="3025414"/>
            <a:ext cx="3259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매장 이름을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입력해 주세요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0655" y="3975770"/>
            <a:ext cx="4073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매장 번호를 입력해 주세요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6084999" y="5604726"/>
            <a:ext cx="1221498" cy="503425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6131716" y="5689257"/>
            <a:ext cx="11280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/>
              <a:t>파일 선택</a:t>
            </a:r>
            <a:endParaRPr lang="ko-KR" altLang="en-US" sz="1600" b="1" dirty="0"/>
          </a:p>
        </p:txBody>
      </p:sp>
      <p:sp>
        <p:nvSpPr>
          <p:cNvPr id="30" name="직사각형 29"/>
          <p:cNvSpPr/>
          <p:nvPr/>
        </p:nvSpPr>
        <p:spPr>
          <a:xfrm>
            <a:off x="3230655" y="5614879"/>
            <a:ext cx="2807626" cy="5034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741350" y="5712724"/>
            <a:ext cx="17862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/>
              <a:t>매장 </a:t>
            </a:r>
            <a:r>
              <a:rPr lang="ko-KR" altLang="en-US" sz="1600" b="1" dirty="0" err="1" smtClean="0"/>
              <a:t>썸네일</a:t>
            </a:r>
            <a:r>
              <a:rPr lang="en-US" altLang="ko-KR" sz="1600" b="1" dirty="0" smtClean="0"/>
              <a:t>.PNG</a:t>
            </a:r>
            <a:endParaRPr lang="ko-KR" altLang="en-US" sz="1600" b="1" dirty="0"/>
          </a:p>
        </p:txBody>
      </p:sp>
      <p:sp>
        <p:nvSpPr>
          <p:cNvPr id="22" name="직사각형 21"/>
          <p:cNvSpPr/>
          <p:nvPr/>
        </p:nvSpPr>
        <p:spPr>
          <a:xfrm>
            <a:off x="3230655" y="4447369"/>
            <a:ext cx="4073072" cy="11228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3213864" y="4488327"/>
            <a:ext cx="4089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매장을 소개해주세요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7510160" y="3009545"/>
            <a:ext cx="4089862" cy="4283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7510159" y="5612293"/>
            <a:ext cx="4089862" cy="540466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9201916" y="5697860"/>
            <a:ext cx="706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등록</a:t>
            </a:r>
            <a:endParaRPr lang="ko-KR" altLang="en-US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7510160" y="3059929"/>
            <a:ext cx="3883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최소 주문 금액을 입력해 주세요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7510160" y="3487313"/>
            <a:ext cx="4089862" cy="4627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7510160" y="3527859"/>
            <a:ext cx="4089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배달팁을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입력해 주세요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213865" y="6172759"/>
            <a:ext cx="3883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매장 주소를 입력해 주세요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3230655" y="6133140"/>
            <a:ext cx="4089862" cy="4627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3230655" y="6187595"/>
            <a:ext cx="4089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예상 배달 시간을 입력해 주세요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7510159" y="3973438"/>
            <a:ext cx="4089862" cy="5034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아래쪽 화살표 3"/>
          <p:cNvSpPr/>
          <p:nvPr/>
        </p:nvSpPr>
        <p:spPr>
          <a:xfrm>
            <a:off x="8703537" y="1687484"/>
            <a:ext cx="1030779" cy="123042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9572101" y="1927781"/>
            <a:ext cx="800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Scroll</a:t>
            </a:r>
            <a:endParaRPr lang="ko-KR" altLang="en-US" b="1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11089178" y="3973438"/>
            <a:ext cx="8313" cy="5034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1144938" y="4053746"/>
            <a:ext cx="706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V</a:t>
            </a:r>
            <a:endParaRPr lang="ko-KR" altLang="en-US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7510159" y="4045140"/>
            <a:ext cx="4089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종류를 선택해 주세요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7510159" y="4484794"/>
            <a:ext cx="4089862" cy="54046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7510159" y="5045489"/>
            <a:ext cx="4089862" cy="54046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9181848" y="4579549"/>
            <a:ext cx="706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치킨</a:t>
            </a:r>
            <a:endParaRPr lang="ko-KR" altLang="en-US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9186000" y="5144225"/>
            <a:ext cx="706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피자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8282895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6512" y="473191"/>
            <a:ext cx="10515600" cy="1325563"/>
          </a:xfrm>
        </p:spPr>
        <p:txBody>
          <a:bodyPr/>
          <a:lstStyle/>
          <a:p>
            <a:r>
              <a:rPr lang="en-US" altLang="ko-KR" dirty="0"/>
              <a:t>LAYOUT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메뉴 등록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어드민</a:t>
            </a:r>
            <a:r>
              <a:rPr lang="ko-KR" altLang="en-US" dirty="0" smtClean="0"/>
              <a:t> 전용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3564774" y="3391931"/>
            <a:ext cx="4089862" cy="4627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564774" y="3882826"/>
            <a:ext cx="4089862" cy="4283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556461" y="4912388"/>
            <a:ext cx="4089862" cy="540466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5149158" y="4999573"/>
            <a:ext cx="714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/>
              <a:t>등록</a:t>
            </a:r>
            <a:endParaRPr lang="ko-KR" alt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3564774" y="3933210"/>
            <a:ext cx="3883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메뉴 가격을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입력해 주세요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1" name="내용 개체 틀 2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8576" y="1890394"/>
            <a:ext cx="4725059" cy="1409897"/>
          </a:xfrm>
        </p:spPr>
      </p:pic>
      <p:sp>
        <p:nvSpPr>
          <p:cNvPr id="20" name="TextBox 19"/>
          <p:cNvSpPr txBox="1"/>
          <p:nvPr/>
        </p:nvSpPr>
        <p:spPr>
          <a:xfrm>
            <a:off x="3564773" y="3450784"/>
            <a:ext cx="3259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메뉴 이름을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입력해 주세요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6427595" y="4339343"/>
            <a:ext cx="1221498" cy="503425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6474312" y="4423874"/>
            <a:ext cx="11280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/>
              <a:t>파일 선택</a:t>
            </a:r>
            <a:endParaRPr lang="ko-KR" altLang="en-US" sz="1600" b="1" dirty="0"/>
          </a:p>
        </p:txBody>
      </p:sp>
      <p:sp>
        <p:nvSpPr>
          <p:cNvPr id="30" name="직사각형 29"/>
          <p:cNvSpPr/>
          <p:nvPr/>
        </p:nvSpPr>
        <p:spPr>
          <a:xfrm>
            <a:off x="3573251" y="4349496"/>
            <a:ext cx="2807626" cy="5034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256850" y="4421356"/>
            <a:ext cx="15950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smtClean="0"/>
              <a:t>양념치킨</a:t>
            </a:r>
            <a:r>
              <a:rPr lang="en-US" altLang="ko-KR" sz="1600" b="1" dirty="0" smtClean="0"/>
              <a:t>.PNG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9285432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6512" y="473191"/>
            <a:ext cx="10515600" cy="1325563"/>
          </a:xfrm>
        </p:spPr>
        <p:txBody>
          <a:bodyPr/>
          <a:lstStyle/>
          <a:p>
            <a:r>
              <a:rPr lang="en-US" altLang="ko-KR" dirty="0"/>
              <a:t>LAYOUT – </a:t>
            </a:r>
            <a:r>
              <a:rPr lang="ko-KR" altLang="en-US" dirty="0"/>
              <a:t>매장 상세</a:t>
            </a:r>
            <a:r>
              <a:rPr lang="en-US" altLang="ko-KR" dirty="0"/>
              <a:t> – </a:t>
            </a:r>
            <a:r>
              <a:rPr lang="ko-KR" altLang="en-US" dirty="0"/>
              <a:t>메뉴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39682" y="1608212"/>
            <a:ext cx="11729258" cy="51167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30875" y="1798754"/>
            <a:ext cx="11346873" cy="6535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279965" y="1919691"/>
            <a:ext cx="1632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도미노 피자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98517" y="2594339"/>
            <a:ext cx="16320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기본순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454735" y="2594339"/>
            <a:ext cx="16320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/>
              <a:t>배달팁</a:t>
            </a:r>
            <a:r>
              <a:rPr lang="ko-KR" altLang="en-US" sz="1600" b="1" dirty="0"/>
              <a:t> 낮은 순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086804" y="2594339"/>
            <a:ext cx="13840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배달 빠른 순</a:t>
            </a:r>
          </a:p>
        </p:txBody>
      </p:sp>
      <p:sp>
        <p:nvSpPr>
          <p:cNvPr id="13" name="모서리가 둥근 직사각형 12"/>
          <p:cNvSpPr/>
          <p:nvPr/>
        </p:nvSpPr>
        <p:spPr>
          <a:xfrm>
            <a:off x="598517" y="3331060"/>
            <a:ext cx="4813068" cy="149629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6702830" y="3331060"/>
            <a:ext cx="4813068" cy="149629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6702830" y="4902325"/>
            <a:ext cx="4813068" cy="149629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모서리가 둥근 직사각형 37"/>
          <p:cNvSpPr/>
          <p:nvPr/>
        </p:nvSpPr>
        <p:spPr>
          <a:xfrm>
            <a:off x="598517" y="4902324"/>
            <a:ext cx="4813068" cy="149629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768925" y="3497314"/>
            <a:ext cx="1216433" cy="116378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768926" y="5068578"/>
            <a:ext cx="1216433" cy="116378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6862155" y="3497314"/>
            <a:ext cx="1216433" cy="116378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6862154" y="5081898"/>
            <a:ext cx="1216433" cy="116378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2022767" y="3495021"/>
            <a:ext cx="16320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고구마 피자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022767" y="5108949"/>
            <a:ext cx="16320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불고기 피자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8085514" y="3519421"/>
            <a:ext cx="16320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치즈 피자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8085516" y="5108949"/>
            <a:ext cx="16320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새우 피자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022767" y="3833575"/>
            <a:ext cx="28235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10,000</a:t>
            </a:r>
            <a:r>
              <a:rPr lang="ko-KR" altLang="en-US" sz="1100" b="1" dirty="0"/>
              <a:t>원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022765" y="5447503"/>
            <a:ext cx="28235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11,000</a:t>
            </a:r>
            <a:r>
              <a:rPr lang="ko-KR" altLang="en-US" sz="1100" b="1" dirty="0"/>
              <a:t>원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8085517" y="3833575"/>
            <a:ext cx="28235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3,000</a:t>
            </a:r>
            <a:r>
              <a:rPr lang="ko-KR" altLang="en-US" sz="1100" b="1" dirty="0"/>
              <a:t>원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8085515" y="5440315"/>
            <a:ext cx="28235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13,000</a:t>
            </a:r>
            <a:r>
              <a:rPr lang="ko-KR" altLang="en-US" sz="1100" b="1" dirty="0"/>
              <a:t>원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E219F96-AAC4-51B7-9232-C23BAE214D0C}"/>
              </a:ext>
            </a:extLst>
          </p:cNvPr>
          <p:cNvSpPr/>
          <p:nvPr/>
        </p:nvSpPr>
        <p:spPr>
          <a:xfrm>
            <a:off x="430875" y="2459305"/>
            <a:ext cx="3912525" cy="71488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90D45D9-56BF-1073-1574-4F957D5B90EB}"/>
              </a:ext>
            </a:extLst>
          </p:cNvPr>
          <p:cNvSpPr/>
          <p:nvPr/>
        </p:nvSpPr>
        <p:spPr>
          <a:xfrm>
            <a:off x="4354924" y="2452255"/>
            <a:ext cx="3912525" cy="7148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0B25F8A-FE28-727F-34FD-88245647FF00}"/>
              </a:ext>
            </a:extLst>
          </p:cNvPr>
          <p:cNvSpPr/>
          <p:nvPr/>
        </p:nvSpPr>
        <p:spPr>
          <a:xfrm>
            <a:off x="8267449" y="2452255"/>
            <a:ext cx="3519083" cy="7148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97154B-D1A3-C497-6A20-362501216BA7}"/>
              </a:ext>
            </a:extLst>
          </p:cNvPr>
          <p:cNvSpPr txBox="1"/>
          <p:nvPr/>
        </p:nvSpPr>
        <p:spPr>
          <a:xfrm>
            <a:off x="5838300" y="2619046"/>
            <a:ext cx="864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정보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CE7062E-CE22-998C-F531-36DC3B3FD96D}"/>
              </a:ext>
            </a:extLst>
          </p:cNvPr>
          <p:cNvSpPr txBox="1"/>
          <p:nvPr/>
        </p:nvSpPr>
        <p:spPr>
          <a:xfrm>
            <a:off x="1965964" y="2625032"/>
            <a:ext cx="864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메뉴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ABD0E6E-43A1-6218-1537-652267766DBF}"/>
              </a:ext>
            </a:extLst>
          </p:cNvPr>
          <p:cNvSpPr txBox="1"/>
          <p:nvPr/>
        </p:nvSpPr>
        <p:spPr>
          <a:xfrm>
            <a:off x="9717584" y="2640616"/>
            <a:ext cx="864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리뷰</a:t>
            </a:r>
          </a:p>
        </p:txBody>
      </p:sp>
      <p:sp>
        <p:nvSpPr>
          <p:cNvPr id="31" name="모서리가 둥근 직사각형 30"/>
          <p:cNvSpPr/>
          <p:nvPr/>
        </p:nvSpPr>
        <p:spPr>
          <a:xfrm>
            <a:off x="4058467" y="4355252"/>
            <a:ext cx="1221498" cy="37954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4003961" y="4406523"/>
            <a:ext cx="13688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장바구니에 추가</a:t>
            </a:r>
            <a:endParaRPr lang="ko-KR" altLang="en-US" sz="1200" b="1" dirty="0"/>
          </a:p>
        </p:txBody>
      </p:sp>
      <p:sp>
        <p:nvSpPr>
          <p:cNvPr id="34" name="모서리가 둥근 직사각형 33"/>
          <p:cNvSpPr/>
          <p:nvPr/>
        </p:nvSpPr>
        <p:spPr>
          <a:xfrm>
            <a:off x="4077627" y="5911481"/>
            <a:ext cx="1221498" cy="37954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4042754" y="5959006"/>
            <a:ext cx="13688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장바구니에 추가</a:t>
            </a:r>
            <a:endParaRPr lang="ko-KR" altLang="en-US" sz="1200" b="1" dirty="0"/>
          </a:p>
        </p:txBody>
      </p:sp>
      <p:sp>
        <p:nvSpPr>
          <p:cNvPr id="43" name="모서리가 둥근 직사각형 42"/>
          <p:cNvSpPr/>
          <p:nvPr/>
        </p:nvSpPr>
        <p:spPr>
          <a:xfrm>
            <a:off x="10191081" y="4300995"/>
            <a:ext cx="1221498" cy="37954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10191081" y="5907735"/>
            <a:ext cx="1221498" cy="37954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10150530" y="4352266"/>
            <a:ext cx="13688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장바구니에 추가</a:t>
            </a:r>
            <a:endParaRPr lang="ko-KR" altLang="en-US" sz="1200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10159695" y="5968681"/>
            <a:ext cx="13688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장바구니에 추가</a:t>
            </a:r>
            <a:endParaRPr lang="ko-KR" altLang="en-US" sz="1200" b="1" dirty="0"/>
          </a:p>
        </p:txBody>
      </p:sp>
      <p:sp>
        <p:nvSpPr>
          <p:cNvPr id="54" name="모서리가 둥근 직사각형 53"/>
          <p:cNvSpPr/>
          <p:nvPr/>
        </p:nvSpPr>
        <p:spPr>
          <a:xfrm>
            <a:off x="10964917" y="6459562"/>
            <a:ext cx="940013" cy="22403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11084185" y="6432663"/>
            <a:ext cx="8527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 smtClean="0"/>
              <a:t>장바구니</a:t>
            </a:r>
            <a:endParaRPr lang="ko-KR" altLang="en-US" sz="1050" b="1" dirty="0"/>
          </a:p>
        </p:txBody>
      </p:sp>
    </p:spTree>
    <p:extLst>
      <p:ext uri="{BB962C8B-B14F-4D97-AF65-F5344CB8AC3E}">
        <p14:creationId xmlns:p14="http://schemas.microsoft.com/office/powerpoint/2010/main" val="7514620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6512" y="473191"/>
            <a:ext cx="10515600" cy="1325563"/>
          </a:xfrm>
        </p:spPr>
        <p:txBody>
          <a:bodyPr/>
          <a:lstStyle/>
          <a:p>
            <a:r>
              <a:rPr lang="en-US" altLang="ko-KR" dirty="0"/>
              <a:t>LAYOUT – </a:t>
            </a:r>
            <a:r>
              <a:rPr lang="ko-KR" altLang="en-US" dirty="0"/>
              <a:t>매장 상세</a:t>
            </a:r>
            <a:r>
              <a:rPr lang="en-US" altLang="ko-KR" dirty="0"/>
              <a:t> – </a:t>
            </a:r>
            <a:r>
              <a:rPr lang="ko-KR" altLang="en-US" dirty="0" smtClean="0"/>
              <a:t>정보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30875" y="1798754"/>
            <a:ext cx="11346873" cy="6535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279965" y="1919691"/>
            <a:ext cx="1632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도미노 피자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98517" y="2594339"/>
            <a:ext cx="16320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기본순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454735" y="2594339"/>
            <a:ext cx="16320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/>
              <a:t>배달팁</a:t>
            </a:r>
            <a:r>
              <a:rPr lang="ko-KR" altLang="en-US" sz="1600" b="1" dirty="0"/>
              <a:t> 낮은 순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086804" y="2594339"/>
            <a:ext cx="13840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배달 빠른 순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E219F96-AAC4-51B7-9232-C23BAE214D0C}"/>
              </a:ext>
            </a:extLst>
          </p:cNvPr>
          <p:cNvSpPr/>
          <p:nvPr/>
        </p:nvSpPr>
        <p:spPr>
          <a:xfrm>
            <a:off x="430875" y="2459305"/>
            <a:ext cx="3912525" cy="7148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90D45D9-56BF-1073-1574-4F957D5B90EB}"/>
              </a:ext>
            </a:extLst>
          </p:cNvPr>
          <p:cNvSpPr/>
          <p:nvPr/>
        </p:nvSpPr>
        <p:spPr>
          <a:xfrm>
            <a:off x="4354924" y="2452255"/>
            <a:ext cx="3912525" cy="71488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0B25F8A-FE28-727F-34FD-88245647FF00}"/>
              </a:ext>
            </a:extLst>
          </p:cNvPr>
          <p:cNvSpPr/>
          <p:nvPr/>
        </p:nvSpPr>
        <p:spPr>
          <a:xfrm>
            <a:off x="8267449" y="2452255"/>
            <a:ext cx="3519083" cy="7148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97154B-D1A3-C497-6A20-362501216BA7}"/>
              </a:ext>
            </a:extLst>
          </p:cNvPr>
          <p:cNvSpPr txBox="1"/>
          <p:nvPr/>
        </p:nvSpPr>
        <p:spPr>
          <a:xfrm>
            <a:off x="5838300" y="2619046"/>
            <a:ext cx="864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정보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CE7062E-CE22-998C-F531-36DC3B3FD96D}"/>
              </a:ext>
            </a:extLst>
          </p:cNvPr>
          <p:cNvSpPr txBox="1"/>
          <p:nvPr/>
        </p:nvSpPr>
        <p:spPr>
          <a:xfrm>
            <a:off x="1965964" y="2625032"/>
            <a:ext cx="864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메뉴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ABD0E6E-43A1-6218-1537-652267766DBF}"/>
              </a:ext>
            </a:extLst>
          </p:cNvPr>
          <p:cNvSpPr txBox="1"/>
          <p:nvPr/>
        </p:nvSpPr>
        <p:spPr>
          <a:xfrm>
            <a:off x="9717584" y="2640616"/>
            <a:ext cx="864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리뷰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422563" y="3204885"/>
            <a:ext cx="11346873" cy="34536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6804" y="3414094"/>
            <a:ext cx="5791189" cy="3035191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ACE7062E-CE22-998C-F531-36DC3B3FD96D}"/>
              </a:ext>
            </a:extLst>
          </p:cNvPr>
          <p:cNvSpPr txBox="1"/>
          <p:nvPr/>
        </p:nvSpPr>
        <p:spPr>
          <a:xfrm>
            <a:off x="598517" y="3408486"/>
            <a:ext cx="1155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/>
              <a:t>위치안내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1729061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6512" y="473191"/>
            <a:ext cx="10515600" cy="1325563"/>
          </a:xfrm>
        </p:spPr>
        <p:txBody>
          <a:bodyPr/>
          <a:lstStyle/>
          <a:p>
            <a:r>
              <a:rPr lang="en-US" altLang="ko-KR" dirty="0"/>
              <a:t>LAYOUT – </a:t>
            </a:r>
            <a:r>
              <a:rPr lang="ko-KR" altLang="en-US" dirty="0"/>
              <a:t>매장 상세</a:t>
            </a:r>
            <a:r>
              <a:rPr lang="en-US" altLang="ko-KR" dirty="0"/>
              <a:t> – </a:t>
            </a:r>
            <a:r>
              <a:rPr lang="ko-KR" altLang="en-US" dirty="0" smtClean="0"/>
              <a:t>정보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30875" y="1798754"/>
            <a:ext cx="11346873" cy="6535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279965" y="1919691"/>
            <a:ext cx="1632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도미노 피자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98517" y="2594339"/>
            <a:ext cx="16320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기본순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454735" y="2594339"/>
            <a:ext cx="16320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/>
              <a:t>배달팁</a:t>
            </a:r>
            <a:r>
              <a:rPr lang="ko-KR" altLang="en-US" sz="1600" b="1" dirty="0"/>
              <a:t> 낮은 순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086804" y="2594339"/>
            <a:ext cx="13840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배달 빠른 순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E219F96-AAC4-51B7-9232-C23BAE214D0C}"/>
              </a:ext>
            </a:extLst>
          </p:cNvPr>
          <p:cNvSpPr/>
          <p:nvPr/>
        </p:nvSpPr>
        <p:spPr>
          <a:xfrm>
            <a:off x="430875" y="2459305"/>
            <a:ext cx="3912525" cy="7148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90D45D9-56BF-1073-1574-4F957D5B90EB}"/>
              </a:ext>
            </a:extLst>
          </p:cNvPr>
          <p:cNvSpPr/>
          <p:nvPr/>
        </p:nvSpPr>
        <p:spPr>
          <a:xfrm>
            <a:off x="4354924" y="2452255"/>
            <a:ext cx="3912525" cy="71488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0B25F8A-FE28-727F-34FD-88245647FF00}"/>
              </a:ext>
            </a:extLst>
          </p:cNvPr>
          <p:cNvSpPr/>
          <p:nvPr/>
        </p:nvSpPr>
        <p:spPr>
          <a:xfrm>
            <a:off x="8267449" y="2452255"/>
            <a:ext cx="3519083" cy="7148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97154B-D1A3-C497-6A20-362501216BA7}"/>
              </a:ext>
            </a:extLst>
          </p:cNvPr>
          <p:cNvSpPr txBox="1"/>
          <p:nvPr/>
        </p:nvSpPr>
        <p:spPr>
          <a:xfrm>
            <a:off x="5838300" y="2619046"/>
            <a:ext cx="864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정보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CE7062E-CE22-998C-F531-36DC3B3FD96D}"/>
              </a:ext>
            </a:extLst>
          </p:cNvPr>
          <p:cNvSpPr txBox="1"/>
          <p:nvPr/>
        </p:nvSpPr>
        <p:spPr>
          <a:xfrm>
            <a:off x="1965964" y="2625032"/>
            <a:ext cx="864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메뉴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ABD0E6E-43A1-6218-1537-652267766DBF}"/>
              </a:ext>
            </a:extLst>
          </p:cNvPr>
          <p:cNvSpPr txBox="1"/>
          <p:nvPr/>
        </p:nvSpPr>
        <p:spPr>
          <a:xfrm>
            <a:off x="9717584" y="2640616"/>
            <a:ext cx="864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리뷰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430875" y="3181242"/>
            <a:ext cx="11346873" cy="10613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CE7062E-CE22-998C-F531-36DC3B3FD96D}"/>
              </a:ext>
            </a:extLst>
          </p:cNvPr>
          <p:cNvSpPr txBox="1"/>
          <p:nvPr/>
        </p:nvSpPr>
        <p:spPr>
          <a:xfrm>
            <a:off x="598517" y="3408486"/>
            <a:ext cx="1213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가게 소개</a:t>
            </a:r>
            <a:endParaRPr lang="ko-KR" altLang="en-US" b="1" dirty="0"/>
          </a:p>
        </p:txBody>
      </p:sp>
      <p:sp>
        <p:nvSpPr>
          <p:cNvPr id="17" name="직사각형 16"/>
          <p:cNvSpPr/>
          <p:nvPr/>
        </p:nvSpPr>
        <p:spPr>
          <a:xfrm>
            <a:off x="430875" y="4242599"/>
            <a:ext cx="11346873" cy="14003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430875" y="5642965"/>
            <a:ext cx="11338561" cy="10613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CE7062E-CE22-998C-F531-36DC3B3FD96D}"/>
              </a:ext>
            </a:extLst>
          </p:cNvPr>
          <p:cNvSpPr txBox="1"/>
          <p:nvPr/>
        </p:nvSpPr>
        <p:spPr>
          <a:xfrm>
            <a:off x="598517" y="3777818"/>
            <a:ext cx="40566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/>
              <a:t>피자헛에</a:t>
            </a:r>
            <a:r>
              <a:rPr lang="ko-KR" altLang="en-US" sz="1200" b="1" dirty="0" smtClean="0"/>
              <a:t> 방문해주셔서 감사드립니다</a:t>
            </a:r>
            <a:endParaRPr lang="ko-KR" altLang="en-US" sz="12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CE7062E-CE22-998C-F531-36DC3B3FD96D}"/>
              </a:ext>
            </a:extLst>
          </p:cNvPr>
          <p:cNvSpPr txBox="1"/>
          <p:nvPr/>
        </p:nvSpPr>
        <p:spPr>
          <a:xfrm>
            <a:off x="598517" y="4369460"/>
            <a:ext cx="1213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영업 정보</a:t>
            </a:r>
            <a:endParaRPr lang="ko-KR" altLang="en-US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CE7062E-CE22-998C-F531-36DC3B3FD96D}"/>
              </a:ext>
            </a:extLst>
          </p:cNvPr>
          <p:cNvSpPr txBox="1"/>
          <p:nvPr/>
        </p:nvSpPr>
        <p:spPr>
          <a:xfrm>
            <a:off x="598517" y="4738792"/>
            <a:ext cx="12136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상호명</a:t>
            </a:r>
            <a:endParaRPr lang="ko-KR" altLang="en-US" sz="12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CE7062E-CE22-998C-F531-36DC3B3FD96D}"/>
              </a:ext>
            </a:extLst>
          </p:cNvPr>
          <p:cNvSpPr txBox="1"/>
          <p:nvPr/>
        </p:nvSpPr>
        <p:spPr>
          <a:xfrm>
            <a:off x="598517" y="5015791"/>
            <a:ext cx="12136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영업시간</a:t>
            </a:r>
            <a:endParaRPr lang="ko-KR" altLang="en-US" sz="12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CE7062E-CE22-998C-F531-36DC3B3FD96D}"/>
              </a:ext>
            </a:extLst>
          </p:cNvPr>
          <p:cNvSpPr txBox="1"/>
          <p:nvPr/>
        </p:nvSpPr>
        <p:spPr>
          <a:xfrm>
            <a:off x="598517" y="5292790"/>
            <a:ext cx="12136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전화번호</a:t>
            </a:r>
            <a:endParaRPr lang="ko-KR" altLang="en-US" sz="12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CE7062E-CE22-998C-F531-36DC3B3FD96D}"/>
              </a:ext>
            </a:extLst>
          </p:cNvPr>
          <p:cNvSpPr txBox="1"/>
          <p:nvPr/>
        </p:nvSpPr>
        <p:spPr>
          <a:xfrm>
            <a:off x="1873146" y="4738791"/>
            <a:ext cx="6456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/>
              <a:t>피자헛</a:t>
            </a:r>
            <a:endParaRPr lang="ko-KR" altLang="en-US" sz="12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CE7062E-CE22-998C-F531-36DC3B3FD96D}"/>
              </a:ext>
            </a:extLst>
          </p:cNvPr>
          <p:cNvSpPr txBox="1"/>
          <p:nvPr/>
        </p:nvSpPr>
        <p:spPr>
          <a:xfrm>
            <a:off x="1873146" y="5015790"/>
            <a:ext cx="9573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12</a:t>
            </a:r>
            <a:r>
              <a:rPr lang="ko-KR" altLang="en-US" sz="1200" b="1" dirty="0" smtClean="0"/>
              <a:t>시</a:t>
            </a:r>
            <a:r>
              <a:rPr lang="en-US" altLang="ko-KR" sz="1200" b="1" dirty="0" smtClean="0"/>
              <a:t>~19</a:t>
            </a:r>
            <a:r>
              <a:rPr lang="ko-KR" altLang="en-US" sz="1200" b="1" dirty="0" smtClean="0"/>
              <a:t>시</a:t>
            </a:r>
            <a:endParaRPr lang="ko-KR" altLang="en-US" sz="120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CE7062E-CE22-998C-F531-36DC3B3FD96D}"/>
              </a:ext>
            </a:extLst>
          </p:cNvPr>
          <p:cNvSpPr txBox="1"/>
          <p:nvPr/>
        </p:nvSpPr>
        <p:spPr>
          <a:xfrm>
            <a:off x="1873146" y="5292789"/>
            <a:ext cx="13272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010-1234-5678</a:t>
            </a:r>
            <a:endParaRPr lang="ko-KR" altLang="en-US" sz="12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CE7062E-CE22-998C-F531-36DC3B3FD96D}"/>
              </a:ext>
            </a:extLst>
          </p:cNvPr>
          <p:cNvSpPr txBox="1"/>
          <p:nvPr/>
        </p:nvSpPr>
        <p:spPr>
          <a:xfrm>
            <a:off x="598517" y="5725718"/>
            <a:ext cx="714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/>
              <a:t>통계</a:t>
            </a:r>
            <a:endParaRPr lang="ko-KR" altLang="en-US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CE7062E-CE22-998C-F531-36DC3B3FD96D}"/>
              </a:ext>
            </a:extLst>
          </p:cNvPr>
          <p:cNvSpPr txBox="1"/>
          <p:nvPr/>
        </p:nvSpPr>
        <p:spPr>
          <a:xfrm>
            <a:off x="598517" y="6095050"/>
            <a:ext cx="12136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전체 주문수</a:t>
            </a:r>
            <a:endParaRPr lang="ko-KR" altLang="en-US" sz="12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CE7062E-CE22-998C-F531-36DC3B3FD96D}"/>
              </a:ext>
            </a:extLst>
          </p:cNvPr>
          <p:cNvSpPr txBox="1"/>
          <p:nvPr/>
        </p:nvSpPr>
        <p:spPr>
          <a:xfrm>
            <a:off x="598517" y="6338025"/>
            <a:ext cx="12136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전체 리뷰 수</a:t>
            </a:r>
            <a:endParaRPr lang="ko-KR" altLang="en-US" sz="1200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CE7062E-CE22-998C-F531-36DC3B3FD96D}"/>
              </a:ext>
            </a:extLst>
          </p:cNvPr>
          <p:cNvSpPr txBox="1"/>
          <p:nvPr/>
        </p:nvSpPr>
        <p:spPr>
          <a:xfrm>
            <a:off x="1873146" y="6065980"/>
            <a:ext cx="6456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7</a:t>
            </a:r>
            <a:r>
              <a:rPr lang="ko-KR" altLang="en-US" sz="1200" b="1" dirty="0" smtClean="0"/>
              <a:t>건</a:t>
            </a:r>
            <a:endParaRPr lang="ko-KR" altLang="en-US" sz="1200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CE7062E-CE22-998C-F531-36DC3B3FD96D}"/>
              </a:ext>
            </a:extLst>
          </p:cNvPr>
          <p:cNvSpPr txBox="1"/>
          <p:nvPr/>
        </p:nvSpPr>
        <p:spPr>
          <a:xfrm>
            <a:off x="1873146" y="6338025"/>
            <a:ext cx="6456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3</a:t>
            </a:r>
            <a:r>
              <a:rPr lang="ko-KR" altLang="en-US" sz="1200" b="1" dirty="0" smtClean="0"/>
              <a:t>건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42582350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6512" y="473191"/>
            <a:ext cx="10515600" cy="1325563"/>
          </a:xfrm>
        </p:spPr>
        <p:txBody>
          <a:bodyPr/>
          <a:lstStyle/>
          <a:p>
            <a:r>
              <a:rPr lang="en-US" altLang="ko-KR" dirty="0"/>
              <a:t>LAYOUT – </a:t>
            </a:r>
            <a:r>
              <a:rPr lang="ko-KR" altLang="en-US" dirty="0"/>
              <a:t>매장 상세</a:t>
            </a:r>
            <a:r>
              <a:rPr lang="en-US" altLang="ko-KR" dirty="0"/>
              <a:t> – </a:t>
            </a:r>
            <a:r>
              <a:rPr lang="ko-KR" altLang="en-US" dirty="0"/>
              <a:t>리뷰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31371" y="1710671"/>
            <a:ext cx="11729258" cy="50675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30875" y="1798754"/>
            <a:ext cx="11346873" cy="6535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279965" y="1919691"/>
            <a:ext cx="1632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도미노 피자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98517" y="2594339"/>
            <a:ext cx="16320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기본순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454735" y="2594339"/>
            <a:ext cx="16320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/>
              <a:t>배달팁</a:t>
            </a:r>
            <a:r>
              <a:rPr lang="ko-KR" altLang="en-US" sz="1600" b="1" dirty="0"/>
              <a:t> 낮은 순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086804" y="2594339"/>
            <a:ext cx="13840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배달 빠른 순</a:t>
            </a:r>
          </a:p>
        </p:txBody>
      </p:sp>
      <p:sp>
        <p:nvSpPr>
          <p:cNvPr id="13" name="모서리가 둥근 직사각형 12"/>
          <p:cNvSpPr/>
          <p:nvPr/>
        </p:nvSpPr>
        <p:spPr>
          <a:xfrm>
            <a:off x="598517" y="3331060"/>
            <a:ext cx="4813068" cy="149629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6702830" y="3331060"/>
            <a:ext cx="4813068" cy="149629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6702831" y="4935579"/>
            <a:ext cx="4813068" cy="132233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768925" y="3497314"/>
            <a:ext cx="1216433" cy="116378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6862155" y="3497314"/>
            <a:ext cx="1216433" cy="116378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6862023" y="5082505"/>
            <a:ext cx="1216433" cy="102848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1985358" y="3521930"/>
            <a:ext cx="17351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너무 맛있었어요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8085516" y="5011154"/>
            <a:ext cx="1735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너무 맛있었어요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022767" y="3833575"/>
            <a:ext cx="282355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너무 맛있었습니다</a:t>
            </a:r>
            <a:r>
              <a:rPr lang="en-US" altLang="ko-KR" sz="1100" b="1" dirty="0"/>
              <a:t>.</a:t>
            </a:r>
          </a:p>
          <a:p>
            <a:r>
              <a:rPr lang="ko-KR" altLang="en-US" sz="1100" b="1" dirty="0"/>
              <a:t>다음에도 또 시킬 거 같아요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8128165" y="5340495"/>
            <a:ext cx="282355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너무 맛있었습니다</a:t>
            </a:r>
            <a:r>
              <a:rPr lang="en-US" altLang="ko-KR" sz="1100" b="1" dirty="0"/>
              <a:t>.</a:t>
            </a:r>
          </a:p>
          <a:p>
            <a:r>
              <a:rPr lang="ko-KR" altLang="en-US" sz="1100" b="1" dirty="0"/>
              <a:t>다음에도 또 시킬 거 같아요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E219F96-AAC4-51B7-9232-C23BAE214D0C}"/>
              </a:ext>
            </a:extLst>
          </p:cNvPr>
          <p:cNvSpPr/>
          <p:nvPr/>
        </p:nvSpPr>
        <p:spPr>
          <a:xfrm>
            <a:off x="430875" y="2459305"/>
            <a:ext cx="3912525" cy="7148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90D45D9-56BF-1073-1574-4F957D5B90EB}"/>
              </a:ext>
            </a:extLst>
          </p:cNvPr>
          <p:cNvSpPr/>
          <p:nvPr/>
        </p:nvSpPr>
        <p:spPr>
          <a:xfrm>
            <a:off x="4354924" y="2452255"/>
            <a:ext cx="3912525" cy="7148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0B25F8A-FE28-727F-34FD-88245647FF00}"/>
              </a:ext>
            </a:extLst>
          </p:cNvPr>
          <p:cNvSpPr/>
          <p:nvPr/>
        </p:nvSpPr>
        <p:spPr>
          <a:xfrm>
            <a:off x="8267449" y="2452255"/>
            <a:ext cx="3519083" cy="71488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97154B-D1A3-C497-6A20-362501216BA7}"/>
              </a:ext>
            </a:extLst>
          </p:cNvPr>
          <p:cNvSpPr txBox="1"/>
          <p:nvPr/>
        </p:nvSpPr>
        <p:spPr>
          <a:xfrm>
            <a:off x="5838300" y="2619046"/>
            <a:ext cx="864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정보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CE7062E-CE22-998C-F531-36DC3B3FD96D}"/>
              </a:ext>
            </a:extLst>
          </p:cNvPr>
          <p:cNvSpPr txBox="1"/>
          <p:nvPr/>
        </p:nvSpPr>
        <p:spPr>
          <a:xfrm>
            <a:off x="1965964" y="2625032"/>
            <a:ext cx="864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메뉴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ABD0E6E-43A1-6218-1537-652267766DBF}"/>
              </a:ext>
            </a:extLst>
          </p:cNvPr>
          <p:cNvSpPr txBox="1"/>
          <p:nvPr/>
        </p:nvSpPr>
        <p:spPr>
          <a:xfrm>
            <a:off x="9717584" y="2640616"/>
            <a:ext cx="864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리뷰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E4F2FE-353F-E6BA-8F45-4D3CBA3D1ACD}"/>
              </a:ext>
            </a:extLst>
          </p:cNvPr>
          <p:cNvSpPr txBox="1"/>
          <p:nvPr/>
        </p:nvSpPr>
        <p:spPr>
          <a:xfrm>
            <a:off x="8085515" y="3495021"/>
            <a:ext cx="17351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너무 맛있었어요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0A5CA47-9064-EA3F-EF04-90A70D49CD11}"/>
              </a:ext>
            </a:extLst>
          </p:cNvPr>
          <p:cNvSpPr txBox="1"/>
          <p:nvPr/>
        </p:nvSpPr>
        <p:spPr>
          <a:xfrm>
            <a:off x="8085515" y="3820643"/>
            <a:ext cx="282355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너무 맛있었습니다</a:t>
            </a:r>
            <a:r>
              <a:rPr lang="en-US" altLang="ko-KR" sz="1100" b="1" dirty="0"/>
              <a:t>.</a:t>
            </a:r>
          </a:p>
          <a:p>
            <a:r>
              <a:rPr lang="ko-KR" altLang="en-US" sz="1100" b="1" dirty="0"/>
              <a:t>다음에도 또 시킬 거 같아요</a:t>
            </a:r>
          </a:p>
        </p:txBody>
      </p:sp>
      <p:sp>
        <p:nvSpPr>
          <p:cNvPr id="21" name="포인트가 5개인 별[5] 20">
            <a:extLst>
              <a:ext uri="{FF2B5EF4-FFF2-40B4-BE49-F238E27FC236}">
                <a16:creationId xmlns:a16="http://schemas.microsoft.com/office/drawing/2014/main" id="{644B8035-6535-907C-15F1-033B5CF1D4F4}"/>
              </a:ext>
            </a:extLst>
          </p:cNvPr>
          <p:cNvSpPr/>
          <p:nvPr/>
        </p:nvSpPr>
        <p:spPr>
          <a:xfrm>
            <a:off x="2117449" y="4258651"/>
            <a:ext cx="301083" cy="252885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2" name="포인트가 5개인 별[5] 21">
            <a:extLst>
              <a:ext uri="{FF2B5EF4-FFF2-40B4-BE49-F238E27FC236}">
                <a16:creationId xmlns:a16="http://schemas.microsoft.com/office/drawing/2014/main" id="{1C21A3AA-EAB8-6FD6-456B-1B47EF80A9DD}"/>
              </a:ext>
            </a:extLst>
          </p:cNvPr>
          <p:cNvSpPr/>
          <p:nvPr/>
        </p:nvSpPr>
        <p:spPr>
          <a:xfrm>
            <a:off x="2478106" y="4263027"/>
            <a:ext cx="301083" cy="252885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3" name="포인트가 5개인 별[5] 22">
            <a:extLst>
              <a:ext uri="{FF2B5EF4-FFF2-40B4-BE49-F238E27FC236}">
                <a16:creationId xmlns:a16="http://schemas.microsoft.com/office/drawing/2014/main" id="{75D0DA8F-A2EC-643B-8796-7C255F33CFE8}"/>
              </a:ext>
            </a:extLst>
          </p:cNvPr>
          <p:cNvSpPr/>
          <p:nvPr/>
        </p:nvSpPr>
        <p:spPr>
          <a:xfrm>
            <a:off x="2836940" y="4263027"/>
            <a:ext cx="301083" cy="252885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5" name="포인트가 5개인 별[5] 24">
            <a:extLst>
              <a:ext uri="{FF2B5EF4-FFF2-40B4-BE49-F238E27FC236}">
                <a16:creationId xmlns:a16="http://schemas.microsoft.com/office/drawing/2014/main" id="{FA352204-20BE-BB9F-DD9A-506F8DB1A0B7}"/>
              </a:ext>
            </a:extLst>
          </p:cNvPr>
          <p:cNvSpPr/>
          <p:nvPr/>
        </p:nvSpPr>
        <p:spPr>
          <a:xfrm>
            <a:off x="8592373" y="4244451"/>
            <a:ext cx="301083" cy="252885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6" name="포인트가 5개인 별[5] 25">
            <a:extLst>
              <a:ext uri="{FF2B5EF4-FFF2-40B4-BE49-F238E27FC236}">
                <a16:creationId xmlns:a16="http://schemas.microsoft.com/office/drawing/2014/main" id="{3CBB2898-FD08-34E3-5BB4-0C64BFA662F1}"/>
              </a:ext>
            </a:extLst>
          </p:cNvPr>
          <p:cNvSpPr/>
          <p:nvPr/>
        </p:nvSpPr>
        <p:spPr>
          <a:xfrm>
            <a:off x="8215310" y="4248831"/>
            <a:ext cx="301083" cy="252885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9" name="포인트가 5개인 별[5] 28">
            <a:extLst>
              <a:ext uri="{FF2B5EF4-FFF2-40B4-BE49-F238E27FC236}">
                <a16:creationId xmlns:a16="http://schemas.microsoft.com/office/drawing/2014/main" id="{68E07AF4-5205-F509-CA37-DC5EFED93987}"/>
              </a:ext>
            </a:extLst>
          </p:cNvPr>
          <p:cNvSpPr/>
          <p:nvPr/>
        </p:nvSpPr>
        <p:spPr>
          <a:xfrm>
            <a:off x="8217562" y="5730863"/>
            <a:ext cx="301083" cy="223485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10291156" y="6332475"/>
            <a:ext cx="1221498" cy="37954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10347675" y="6356262"/>
            <a:ext cx="11280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/>
              <a:t>리뷰 쓰기</a:t>
            </a:r>
            <a:endParaRPr lang="ko-KR" altLang="en-US" sz="1600" b="1" dirty="0"/>
          </a:p>
        </p:txBody>
      </p:sp>
      <p:sp>
        <p:nvSpPr>
          <p:cNvPr id="43" name="모서리가 둥근 직사각형 42"/>
          <p:cNvSpPr/>
          <p:nvPr/>
        </p:nvSpPr>
        <p:spPr>
          <a:xfrm>
            <a:off x="590339" y="4935579"/>
            <a:ext cx="4813068" cy="132233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749531" y="5082505"/>
            <a:ext cx="1216433" cy="102848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1973024" y="5011154"/>
            <a:ext cx="1735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너무 맛있었어요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015673" y="5340495"/>
            <a:ext cx="282355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너무 맛있었습니다</a:t>
            </a:r>
            <a:r>
              <a:rPr lang="en-US" altLang="ko-KR" sz="1100" b="1" dirty="0"/>
              <a:t>.</a:t>
            </a:r>
          </a:p>
          <a:p>
            <a:r>
              <a:rPr lang="ko-KR" altLang="en-US" sz="1100" b="1" dirty="0"/>
              <a:t>다음에도 또 시킬 거 같아요</a:t>
            </a:r>
          </a:p>
        </p:txBody>
      </p:sp>
      <p:sp>
        <p:nvSpPr>
          <p:cNvPr id="50" name="포인트가 5개인 별[5] 28">
            <a:extLst>
              <a:ext uri="{FF2B5EF4-FFF2-40B4-BE49-F238E27FC236}">
                <a16:creationId xmlns:a16="http://schemas.microsoft.com/office/drawing/2014/main" id="{68E07AF4-5205-F509-CA37-DC5EFED93987}"/>
              </a:ext>
            </a:extLst>
          </p:cNvPr>
          <p:cNvSpPr/>
          <p:nvPr/>
        </p:nvSpPr>
        <p:spPr>
          <a:xfrm>
            <a:off x="2105070" y="5730863"/>
            <a:ext cx="301083" cy="223485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00848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타겟 프로젝트 </a:t>
            </a:r>
            <a:r>
              <a:rPr lang="en-US" altLang="ko-KR" dirty="0"/>
              <a:t>– </a:t>
            </a:r>
            <a:r>
              <a:rPr lang="ko-KR" altLang="en-US" dirty="0"/>
              <a:t>배달의 민족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258" y="1971294"/>
            <a:ext cx="5375032" cy="4576959"/>
          </a:xfr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6377" y="1971294"/>
            <a:ext cx="5501318" cy="4594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7956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6512" y="473191"/>
            <a:ext cx="10515600" cy="1325563"/>
          </a:xfrm>
        </p:spPr>
        <p:txBody>
          <a:bodyPr/>
          <a:lstStyle/>
          <a:p>
            <a:r>
              <a:rPr lang="en-US" altLang="ko-KR" dirty="0"/>
              <a:t>LAYOUT - </a:t>
            </a:r>
            <a:r>
              <a:rPr lang="ko-KR" altLang="en-US" dirty="0" err="1" smtClean="0"/>
              <a:t>리뷰작성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48242" y="1612669"/>
            <a:ext cx="11880274" cy="51494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3564774" y="3391931"/>
            <a:ext cx="4089862" cy="4627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564774" y="3882826"/>
            <a:ext cx="4089862" cy="4283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564774" y="5522486"/>
            <a:ext cx="4089862" cy="540466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5062685" y="5608925"/>
            <a:ext cx="192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/>
              <a:t>리뷰작성</a:t>
            </a:r>
            <a:endParaRPr lang="ko-KR" alt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3564774" y="3933210"/>
            <a:ext cx="3883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리뷰 내용을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입력해 주세요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1" name="내용 개체 틀 2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8576" y="1890394"/>
            <a:ext cx="4725059" cy="1409897"/>
          </a:xfrm>
        </p:spPr>
      </p:pic>
      <p:sp>
        <p:nvSpPr>
          <p:cNvPr id="15" name="직사각형 14"/>
          <p:cNvSpPr/>
          <p:nvPr/>
        </p:nvSpPr>
        <p:spPr>
          <a:xfrm>
            <a:off x="3564774" y="4360594"/>
            <a:ext cx="4089862" cy="4627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3564773" y="3450784"/>
            <a:ext cx="3259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리뷰 제목을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입력해 주세요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564774" y="4401140"/>
            <a:ext cx="4089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별점을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입력해주세요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최대 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점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6435908" y="4949441"/>
            <a:ext cx="1221498" cy="503425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6482625" y="5033972"/>
            <a:ext cx="11280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/>
              <a:t>파일 선택</a:t>
            </a:r>
            <a:endParaRPr lang="ko-KR" altLang="en-US" sz="1600" b="1" dirty="0"/>
          </a:p>
        </p:txBody>
      </p:sp>
      <p:sp>
        <p:nvSpPr>
          <p:cNvPr id="30" name="직사각형 29"/>
          <p:cNvSpPr/>
          <p:nvPr/>
        </p:nvSpPr>
        <p:spPr>
          <a:xfrm>
            <a:off x="3581564" y="4959594"/>
            <a:ext cx="2807626" cy="5034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498653" y="5042029"/>
            <a:ext cx="11280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/>
              <a:t>치킨</a:t>
            </a:r>
            <a:r>
              <a:rPr lang="en-US" altLang="ko-KR" sz="1600" b="1" dirty="0" smtClean="0"/>
              <a:t>.PNG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9039118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6512" y="473191"/>
            <a:ext cx="10515600" cy="1325563"/>
          </a:xfrm>
        </p:spPr>
        <p:txBody>
          <a:bodyPr/>
          <a:lstStyle/>
          <a:p>
            <a:r>
              <a:rPr lang="en-US" altLang="ko-KR" dirty="0"/>
              <a:t>LAYOUT – </a:t>
            </a:r>
            <a:r>
              <a:rPr lang="ko-KR" altLang="en-US" dirty="0"/>
              <a:t>장바구니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39683" y="1654251"/>
            <a:ext cx="11729258" cy="50675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30875" y="1798754"/>
            <a:ext cx="11346873" cy="6535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495151" y="1926056"/>
            <a:ext cx="1632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장바구니</a:t>
            </a:r>
          </a:p>
        </p:txBody>
      </p:sp>
      <p:sp>
        <p:nvSpPr>
          <p:cNvPr id="13" name="모서리가 둥근 직사각형 12"/>
          <p:cNvSpPr/>
          <p:nvPr/>
        </p:nvSpPr>
        <p:spPr>
          <a:xfrm>
            <a:off x="430874" y="2631921"/>
            <a:ext cx="11338561" cy="6128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22</a:t>
            </a:r>
            <a:endParaRPr lang="ko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3052B3EC-97FC-6B1A-03B3-44D9D5DD0CD1}"/>
              </a:ext>
            </a:extLst>
          </p:cNvPr>
          <p:cNvCxnSpPr>
            <a:cxnSpLocks/>
          </p:cNvCxnSpPr>
          <p:nvPr/>
        </p:nvCxnSpPr>
        <p:spPr>
          <a:xfrm>
            <a:off x="430875" y="5279748"/>
            <a:ext cx="11346873" cy="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42CF23D-3239-9CAC-C8AE-F116B24C0323}"/>
              </a:ext>
            </a:extLst>
          </p:cNvPr>
          <p:cNvSpPr/>
          <p:nvPr/>
        </p:nvSpPr>
        <p:spPr>
          <a:xfrm>
            <a:off x="422563" y="6008411"/>
            <a:ext cx="11346873" cy="6128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C5941E6-4411-C704-2DA4-259CA5B2F6D7}"/>
              </a:ext>
            </a:extLst>
          </p:cNvPr>
          <p:cNvSpPr txBox="1"/>
          <p:nvPr/>
        </p:nvSpPr>
        <p:spPr>
          <a:xfrm>
            <a:off x="5495151" y="6132295"/>
            <a:ext cx="1632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주문하기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D01CE53-5B9C-361C-1EE6-81C5C54628EB}"/>
              </a:ext>
            </a:extLst>
          </p:cNvPr>
          <p:cNvSpPr txBox="1"/>
          <p:nvPr/>
        </p:nvSpPr>
        <p:spPr>
          <a:xfrm>
            <a:off x="5123675" y="5459414"/>
            <a:ext cx="2590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합계 </a:t>
            </a:r>
            <a:r>
              <a:rPr lang="en-US" altLang="ko-KR" b="1" dirty="0"/>
              <a:t>:</a:t>
            </a:r>
            <a:r>
              <a:rPr lang="ko-KR" altLang="en-US" b="1" dirty="0"/>
              <a:t> </a:t>
            </a:r>
            <a:r>
              <a:rPr lang="en-US" altLang="ko-KR" b="1" dirty="0"/>
              <a:t>16,000</a:t>
            </a:r>
            <a:r>
              <a:rPr lang="ko-KR" altLang="en-US" b="1" dirty="0"/>
              <a:t>원</a:t>
            </a:r>
          </a:p>
        </p:txBody>
      </p:sp>
      <p:sp>
        <p:nvSpPr>
          <p:cNvPr id="22" name="모서리가 둥근 직사각형 21">
            <a:extLst>
              <a:ext uri="{FF2B5EF4-FFF2-40B4-BE49-F238E27FC236}">
                <a16:creationId xmlns:a16="http://schemas.microsoft.com/office/drawing/2014/main" id="{D9F08721-57BA-082B-F15B-449E5469E427}"/>
              </a:ext>
            </a:extLst>
          </p:cNvPr>
          <p:cNvSpPr/>
          <p:nvPr/>
        </p:nvSpPr>
        <p:spPr>
          <a:xfrm>
            <a:off x="426718" y="3405246"/>
            <a:ext cx="11338561" cy="6128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22</a:t>
            </a:r>
            <a:endParaRPr lang="ko-KR" altLang="en-US" dirty="0"/>
          </a:p>
        </p:txBody>
      </p: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CEBDEE15-CB4A-734E-5328-BEA739D217AB}"/>
              </a:ext>
            </a:extLst>
          </p:cNvPr>
          <p:cNvSpPr/>
          <p:nvPr/>
        </p:nvSpPr>
        <p:spPr>
          <a:xfrm>
            <a:off x="435030" y="4182926"/>
            <a:ext cx="11338561" cy="6128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22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A73FB79-E27B-55AF-FF16-498A8282D8F5}"/>
              </a:ext>
            </a:extLst>
          </p:cNvPr>
          <p:cNvSpPr txBox="1"/>
          <p:nvPr/>
        </p:nvSpPr>
        <p:spPr>
          <a:xfrm>
            <a:off x="618351" y="2752498"/>
            <a:ext cx="1453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불고기 피자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BC8BEF2-ADC2-9AF8-50F3-42EC9F21DCC7}"/>
              </a:ext>
            </a:extLst>
          </p:cNvPr>
          <p:cNvSpPr txBox="1"/>
          <p:nvPr/>
        </p:nvSpPr>
        <p:spPr>
          <a:xfrm>
            <a:off x="2456676" y="2748619"/>
            <a:ext cx="1453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수량 </a:t>
            </a:r>
            <a:r>
              <a:rPr lang="en-US" altLang="ko-KR" b="1" dirty="0"/>
              <a:t>:</a:t>
            </a:r>
            <a:r>
              <a:rPr lang="ko-KR" altLang="en-US" b="1" dirty="0"/>
              <a:t> </a:t>
            </a:r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69803DF-379B-BE9D-ED1E-82F744C8AAAF}"/>
              </a:ext>
            </a:extLst>
          </p:cNvPr>
          <p:cNvSpPr txBox="1"/>
          <p:nvPr/>
        </p:nvSpPr>
        <p:spPr>
          <a:xfrm>
            <a:off x="4039564" y="2748619"/>
            <a:ext cx="1800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가격 </a:t>
            </a:r>
            <a:r>
              <a:rPr lang="en-US" altLang="ko-KR" b="1" dirty="0"/>
              <a:t>:</a:t>
            </a:r>
            <a:r>
              <a:rPr lang="ko-KR" altLang="en-US" b="1" dirty="0"/>
              <a:t> </a:t>
            </a:r>
            <a:r>
              <a:rPr lang="en-US" altLang="ko-KR" b="1" dirty="0"/>
              <a:t>6000</a:t>
            </a:r>
            <a:r>
              <a:rPr lang="ko-KR" altLang="en-US" b="1" dirty="0"/>
              <a:t>원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E1D1CC6-095D-56C6-DAFB-DCCC10F58AC3}"/>
              </a:ext>
            </a:extLst>
          </p:cNvPr>
          <p:cNvSpPr txBox="1"/>
          <p:nvPr/>
        </p:nvSpPr>
        <p:spPr>
          <a:xfrm>
            <a:off x="11034457" y="2748619"/>
            <a:ext cx="1453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X</a:t>
            </a:r>
            <a:endParaRPr lang="ko-KR" altLang="en-US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8AAE142-B9EF-02EB-C8C7-D3E4ACE89477}"/>
              </a:ext>
            </a:extLst>
          </p:cNvPr>
          <p:cNvSpPr txBox="1"/>
          <p:nvPr/>
        </p:nvSpPr>
        <p:spPr>
          <a:xfrm>
            <a:off x="618351" y="3532041"/>
            <a:ext cx="1453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베이컨 피자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D615963-A662-BC20-EC6F-94C981CA0994}"/>
              </a:ext>
            </a:extLst>
          </p:cNvPr>
          <p:cNvSpPr txBox="1"/>
          <p:nvPr/>
        </p:nvSpPr>
        <p:spPr>
          <a:xfrm>
            <a:off x="618351" y="4302890"/>
            <a:ext cx="1708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파인애플 피자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05C574E-9B69-714B-1A0B-D498D104BE3E}"/>
              </a:ext>
            </a:extLst>
          </p:cNvPr>
          <p:cNvSpPr txBox="1"/>
          <p:nvPr/>
        </p:nvSpPr>
        <p:spPr>
          <a:xfrm>
            <a:off x="2456676" y="3529181"/>
            <a:ext cx="1453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수량 </a:t>
            </a:r>
            <a:r>
              <a:rPr lang="en-US" altLang="ko-KR" b="1" dirty="0"/>
              <a:t>:</a:t>
            </a:r>
            <a:r>
              <a:rPr lang="ko-KR" altLang="en-US" b="1" dirty="0"/>
              <a:t> </a:t>
            </a:r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574D56D-AD90-DB52-7CA4-C1168A1FE957}"/>
              </a:ext>
            </a:extLst>
          </p:cNvPr>
          <p:cNvSpPr txBox="1"/>
          <p:nvPr/>
        </p:nvSpPr>
        <p:spPr>
          <a:xfrm>
            <a:off x="2456676" y="4298322"/>
            <a:ext cx="1453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수량 </a:t>
            </a:r>
            <a:r>
              <a:rPr lang="en-US" altLang="ko-KR" b="1" dirty="0"/>
              <a:t>:</a:t>
            </a:r>
            <a:r>
              <a:rPr lang="ko-KR" altLang="en-US" b="1" dirty="0"/>
              <a:t> </a:t>
            </a:r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3E68F37-2212-7E3E-2EB6-C0EED7CCF1AC}"/>
              </a:ext>
            </a:extLst>
          </p:cNvPr>
          <p:cNvSpPr txBox="1"/>
          <p:nvPr/>
        </p:nvSpPr>
        <p:spPr>
          <a:xfrm>
            <a:off x="4039562" y="3528635"/>
            <a:ext cx="1800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가격 </a:t>
            </a:r>
            <a:r>
              <a:rPr lang="en-US" altLang="ko-KR" b="1" dirty="0"/>
              <a:t>:</a:t>
            </a:r>
            <a:r>
              <a:rPr lang="ko-KR" altLang="en-US" b="1" dirty="0"/>
              <a:t> </a:t>
            </a:r>
            <a:r>
              <a:rPr lang="en-US" altLang="ko-KR" b="1" dirty="0"/>
              <a:t>5000</a:t>
            </a:r>
            <a:r>
              <a:rPr lang="ko-KR" altLang="en-US" b="1" dirty="0"/>
              <a:t>원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83022CB-0B55-D68F-D960-470B3C55D41C}"/>
              </a:ext>
            </a:extLst>
          </p:cNvPr>
          <p:cNvSpPr txBox="1"/>
          <p:nvPr/>
        </p:nvSpPr>
        <p:spPr>
          <a:xfrm>
            <a:off x="4039563" y="4309744"/>
            <a:ext cx="1800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가격 </a:t>
            </a:r>
            <a:r>
              <a:rPr lang="en-US" altLang="ko-KR" b="1" dirty="0"/>
              <a:t>:</a:t>
            </a:r>
            <a:r>
              <a:rPr lang="ko-KR" altLang="en-US" b="1" dirty="0"/>
              <a:t> </a:t>
            </a:r>
            <a:r>
              <a:rPr lang="en-US" altLang="ko-KR" b="1" dirty="0"/>
              <a:t>5000</a:t>
            </a:r>
            <a:r>
              <a:rPr lang="ko-KR" altLang="en-US" b="1" dirty="0"/>
              <a:t>원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ACCACC0-1A45-3197-688F-EEF0797F440B}"/>
              </a:ext>
            </a:extLst>
          </p:cNvPr>
          <p:cNvSpPr txBox="1"/>
          <p:nvPr/>
        </p:nvSpPr>
        <p:spPr>
          <a:xfrm>
            <a:off x="11038610" y="3523149"/>
            <a:ext cx="1453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X</a:t>
            </a:r>
            <a:endParaRPr lang="ko-KR" altLang="en-US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773205F-47C7-D527-2BCB-9AC5E98270C0}"/>
              </a:ext>
            </a:extLst>
          </p:cNvPr>
          <p:cNvSpPr txBox="1"/>
          <p:nvPr/>
        </p:nvSpPr>
        <p:spPr>
          <a:xfrm>
            <a:off x="11030301" y="4304684"/>
            <a:ext cx="1453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X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972306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6512" y="473191"/>
            <a:ext cx="10515600" cy="1325563"/>
          </a:xfrm>
        </p:spPr>
        <p:txBody>
          <a:bodyPr/>
          <a:lstStyle/>
          <a:p>
            <a:r>
              <a:rPr lang="en-US" altLang="ko-KR" dirty="0"/>
              <a:t>LAYOUT – </a:t>
            </a:r>
            <a:r>
              <a:rPr lang="ko-KR" altLang="en-US" dirty="0" smtClean="0"/>
              <a:t>주문하</a:t>
            </a:r>
            <a:r>
              <a:rPr lang="ko-KR" altLang="en-US" dirty="0"/>
              <a:t>기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39683" y="1668539"/>
            <a:ext cx="11729258" cy="50675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30875" y="1798754"/>
            <a:ext cx="11346873" cy="6535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495151" y="1926056"/>
            <a:ext cx="1632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주문서</a:t>
            </a:r>
          </a:p>
        </p:txBody>
      </p:sp>
      <p:sp>
        <p:nvSpPr>
          <p:cNvPr id="13" name="모서리가 둥근 직사각형 12"/>
          <p:cNvSpPr/>
          <p:nvPr/>
        </p:nvSpPr>
        <p:spPr>
          <a:xfrm>
            <a:off x="430874" y="2631921"/>
            <a:ext cx="11338561" cy="6128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22</a:t>
            </a:r>
            <a:endParaRPr lang="ko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3052B3EC-97FC-6B1A-03B3-44D9D5DD0CD1}"/>
              </a:ext>
            </a:extLst>
          </p:cNvPr>
          <p:cNvCxnSpPr>
            <a:cxnSpLocks/>
          </p:cNvCxnSpPr>
          <p:nvPr/>
        </p:nvCxnSpPr>
        <p:spPr>
          <a:xfrm>
            <a:off x="430875" y="5279748"/>
            <a:ext cx="11346873" cy="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42CF23D-3239-9CAC-C8AE-F116B24C0323}"/>
              </a:ext>
            </a:extLst>
          </p:cNvPr>
          <p:cNvSpPr/>
          <p:nvPr/>
        </p:nvSpPr>
        <p:spPr>
          <a:xfrm>
            <a:off x="422563" y="6008411"/>
            <a:ext cx="11346873" cy="6128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C5941E6-4411-C704-2DA4-259CA5B2F6D7}"/>
              </a:ext>
            </a:extLst>
          </p:cNvPr>
          <p:cNvSpPr txBox="1"/>
          <p:nvPr/>
        </p:nvSpPr>
        <p:spPr>
          <a:xfrm>
            <a:off x="5495151" y="6132295"/>
            <a:ext cx="1632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주문하기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D01CE53-5B9C-361C-1EE6-81C5C54628EB}"/>
              </a:ext>
            </a:extLst>
          </p:cNvPr>
          <p:cNvSpPr txBox="1"/>
          <p:nvPr/>
        </p:nvSpPr>
        <p:spPr>
          <a:xfrm>
            <a:off x="5123675" y="5459414"/>
            <a:ext cx="2590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합계 </a:t>
            </a:r>
            <a:r>
              <a:rPr lang="en-US" altLang="ko-KR" b="1" dirty="0"/>
              <a:t>:</a:t>
            </a:r>
            <a:r>
              <a:rPr lang="ko-KR" altLang="en-US" b="1" dirty="0"/>
              <a:t> </a:t>
            </a:r>
            <a:r>
              <a:rPr lang="en-US" altLang="ko-KR" b="1" dirty="0"/>
              <a:t>53,000</a:t>
            </a:r>
            <a:r>
              <a:rPr lang="ko-KR" altLang="en-US" b="1" dirty="0"/>
              <a:t>원</a:t>
            </a:r>
          </a:p>
        </p:txBody>
      </p:sp>
      <p:sp>
        <p:nvSpPr>
          <p:cNvPr id="22" name="모서리가 둥근 직사각형 21">
            <a:extLst>
              <a:ext uri="{FF2B5EF4-FFF2-40B4-BE49-F238E27FC236}">
                <a16:creationId xmlns:a16="http://schemas.microsoft.com/office/drawing/2014/main" id="{D9F08721-57BA-082B-F15B-449E5469E427}"/>
              </a:ext>
            </a:extLst>
          </p:cNvPr>
          <p:cNvSpPr/>
          <p:nvPr/>
        </p:nvSpPr>
        <p:spPr>
          <a:xfrm>
            <a:off x="426718" y="3405246"/>
            <a:ext cx="11338561" cy="6128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22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A73FB79-E27B-55AF-FF16-498A8282D8F5}"/>
              </a:ext>
            </a:extLst>
          </p:cNvPr>
          <p:cNvSpPr txBox="1"/>
          <p:nvPr/>
        </p:nvSpPr>
        <p:spPr>
          <a:xfrm>
            <a:off x="618350" y="2752498"/>
            <a:ext cx="1638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결제수단 선택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BC8BEF2-ADC2-9AF8-50F3-42EC9F21DCC7}"/>
              </a:ext>
            </a:extLst>
          </p:cNvPr>
          <p:cNvSpPr txBox="1"/>
          <p:nvPr/>
        </p:nvSpPr>
        <p:spPr>
          <a:xfrm>
            <a:off x="2942098" y="2748619"/>
            <a:ext cx="1453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배민페이</a:t>
            </a:r>
            <a:endParaRPr lang="ko-KR" altLang="en-US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8AAE142-B9EF-02EB-C8C7-D3E4ACE89477}"/>
              </a:ext>
            </a:extLst>
          </p:cNvPr>
          <p:cNvSpPr txBox="1"/>
          <p:nvPr/>
        </p:nvSpPr>
        <p:spPr>
          <a:xfrm>
            <a:off x="618351" y="3532041"/>
            <a:ext cx="1453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포인트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3E68F37-2212-7E3E-2EB6-C0EED7CCF1AC}"/>
              </a:ext>
            </a:extLst>
          </p:cNvPr>
          <p:cNvSpPr txBox="1"/>
          <p:nvPr/>
        </p:nvSpPr>
        <p:spPr>
          <a:xfrm>
            <a:off x="4397505" y="3506264"/>
            <a:ext cx="2857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사용 가능 금액 </a:t>
            </a:r>
            <a:r>
              <a:rPr lang="en-US" altLang="ko-KR" b="1" dirty="0"/>
              <a:t>:</a:t>
            </a:r>
            <a:r>
              <a:rPr lang="ko-KR" altLang="en-US" b="1" dirty="0"/>
              <a:t> </a:t>
            </a:r>
            <a:r>
              <a:rPr lang="en-US" altLang="ko-KR" b="1" dirty="0"/>
              <a:t>5000P</a:t>
            </a:r>
            <a:endParaRPr lang="ko-KR" altLang="en-US" b="1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7677F167-A113-596F-840C-E328384609CB}"/>
              </a:ext>
            </a:extLst>
          </p:cNvPr>
          <p:cNvSpPr/>
          <p:nvPr/>
        </p:nvSpPr>
        <p:spPr>
          <a:xfrm>
            <a:off x="2775858" y="2864580"/>
            <a:ext cx="166240" cy="1374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019C192B-99BB-129F-8EF5-DAF24996EF5A}"/>
              </a:ext>
            </a:extLst>
          </p:cNvPr>
          <p:cNvSpPr/>
          <p:nvPr/>
        </p:nvSpPr>
        <p:spPr>
          <a:xfrm>
            <a:off x="4229196" y="2859218"/>
            <a:ext cx="166240" cy="13741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EA2E6A-2D42-5304-2AB0-288ED42BB3B1}"/>
              </a:ext>
            </a:extLst>
          </p:cNvPr>
          <p:cNvSpPr txBox="1"/>
          <p:nvPr/>
        </p:nvSpPr>
        <p:spPr>
          <a:xfrm>
            <a:off x="4397006" y="2751563"/>
            <a:ext cx="1453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현장결제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C5D32D-6192-D133-E679-324D3932B175}"/>
              </a:ext>
            </a:extLst>
          </p:cNvPr>
          <p:cNvSpPr txBox="1"/>
          <p:nvPr/>
        </p:nvSpPr>
        <p:spPr>
          <a:xfrm>
            <a:off x="618350" y="4831893"/>
            <a:ext cx="2334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주문금액 </a:t>
            </a:r>
            <a:r>
              <a:rPr lang="en-US" altLang="ko-KR" b="1" dirty="0"/>
              <a:t>:</a:t>
            </a:r>
            <a:r>
              <a:rPr lang="ko-KR" altLang="en-US" b="1" dirty="0"/>
              <a:t> </a:t>
            </a:r>
            <a:r>
              <a:rPr lang="en-US" altLang="ko-KR" b="1" dirty="0"/>
              <a:t>52,000</a:t>
            </a:r>
            <a:r>
              <a:rPr lang="ko-KR" altLang="en-US" b="1" dirty="0"/>
              <a:t>원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734B0E2-2B9D-0152-B573-FD4A9BAF85D5}"/>
              </a:ext>
            </a:extLst>
          </p:cNvPr>
          <p:cNvSpPr txBox="1"/>
          <p:nvPr/>
        </p:nvSpPr>
        <p:spPr>
          <a:xfrm>
            <a:off x="2952532" y="4831893"/>
            <a:ext cx="1955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배달팁</a:t>
            </a:r>
            <a:r>
              <a:rPr lang="ko-KR" altLang="en-US" b="1" dirty="0"/>
              <a:t> </a:t>
            </a:r>
            <a:r>
              <a:rPr lang="en-US" altLang="ko-KR" b="1" dirty="0"/>
              <a:t>:</a:t>
            </a:r>
            <a:r>
              <a:rPr lang="ko-KR" altLang="en-US" b="1" dirty="0"/>
              <a:t> </a:t>
            </a:r>
            <a:r>
              <a:rPr lang="en-US" altLang="ko-KR" b="1" dirty="0"/>
              <a:t>2,000</a:t>
            </a:r>
            <a:r>
              <a:rPr lang="ko-KR" altLang="en-US" b="1" dirty="0"/>
              <a:t>원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38A1705-BAF4-EDCA-CFCE-1E9D2F70210F}"/>
              </a:ext>
            </a:extLst>
          </p:cNvPr>
          <p:cNvSpPr/>
          <p:nvPr/>
        </p:nvSpPr>
        <p:spPr>
          <a:xfrm>
            <a:off x="2775858" y="3470179"/>
            <a:ext cx="1379224" cy="4775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5E27A6-B0FA-B577-4972-46CB7714B341}"/>
              </a:ext>
            </a:extLst>
          </p:cNvPr>
          <p:cNvSpPr txBox="1"/>
          <p:nvPr/>
        </p:nvSpPr>
        <p:spPr>
          <a:xfrm>
            <a:off x="3054809" y="3532041"/>
            <a:ext cx="979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1000P</a:t>
            </a:r>
            <a:r>
              <a:rPr lang="ko-KR" altLang="en-US" b="1" dirty="0"/>
              <a:t> </a:t>
            </a:r>
          </a:p>
        </p:txBody>
      </p:sp>
      <p:sp>
        <p:nvSpPr>
          <p:cNvPr id="16" name="모서리가 둥근 직사각형 15">
            <a:extLst>
              <a:ext uri="{FF2B5EF4-FFF2-40B4-BE49-F238E27FC236}">
                <a16:creationId xmlns:a16="http://schemas.microsoft.com/office/drawing/2014/main" id="{09B1DC52-5788-DCC8-BBB0-7E7AFF93E803}"/>
              </a:ext>
            </a:extLst>
          </p:cNvPr>
          <p:cNvSpPr/>
          <p:nvPr/>
        </p:nvSpPr>
        <p:spPr>
          <a:xfrm>
            <a:off x="430874" y="4076125"/>
            <a:ext cx="11338561" cy="6128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22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5F8CCC1-714F-7FDE-6C15-6D29507BF78E}"/>
              </a:ext>
            </a:extLst>
          </p:cNvPr>
          <p:cNvSpPr txBox="1"/>
          <p:nvPr/>
        </p:nvSpPr>
        <p:spPr>
          <a:xfrm>
            <a:off x="618351" y="4205898"/>
            <a:ext cx="1638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배달주소 선택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1A9CE69-58EB-2686-9B60-168D038C57DE}"/>
              </a:ext>
            </a:extLst>
          </p:cNvPr>
          <p:cNvSpPr/>
          <p:nvPr/>
        </p:nvSpPr>
        <p:spPr>
          <a:xfrm>
            <a:off x="2775858" y="4127398"/>
            <a:ext cx="2958898" cy="4775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52A2007-90B8-1985-CE0C-BD89E4649DC9}"/>
              </a:ext>
            </a:extLst>
          </p:cNvPr>
          <p:cNvSpPr txBox="1"/>
          <p:nvPr/>
        </p:nvSpPr>
        <p:spPr>
          <a:xfrm>
            <a:off x="3648792" y="4191760"/>
            <a:ext cx="1474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가천대학교 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11C81ED-F7DA-FC25-B26B-E6358E831149}"/>
              </a:ext>
            </a:extLst>
          </p:cNvPr>
          <p:cNvSpPr/>
          <p:nvPr/>
        </p:nvSpPr>
        <p:spPr>
          <a:xfrm>
            <a:off x="5918078" y="4127398"/>
            <a:ext cx="1379224" cy="47755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C163FB8-BC3A-638A-354C-565A0296DF33}"/>
              </a:ext>
            </a:extLst>
          </p:cNvPr>
          <p:cNvSpPr txBox="1"/>
          <p:nvPr/>
        </p:nvSpPr>
        <p:spPr>
          <a:xfrm>
            <a:off x="6043826" y="4178571"/>
            <a:ext cx="1453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찾아보기</a:t>
            </a:r>
          </a:p>
        </p:txBody>
      </p:sp>
    </p:spTree>
    <p:extLst>
      <p:ext uri="{BB962C8B-B14F-4D97-AF65-F5344CB8AC3E}">
        <p14:creationId xmlns:p14="http://schemas.microsoft.com/office/powerpoint/2010/main" val="15954568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6512" y="473191"/>
            <a:ext cx="10515600" cy="1325563"/>
          </a:xfrm>
        </p:spPr>
        <p:txBody>
          <a:bodyPr/>
          <a:lstStyle/>
          <a:p>
            <a:r>
              <a:rPr lang="en-US" altLang="ko-KR" dirty="0"/>
              <a:t>LAYOUT – </a:t>
            </a:r>
            <a:r>
              <a:rPr lang="ko-KR" altLang="en-US" dirty="0" smtClean="0"/>
              <a:t>주문 정보 확인</a:t>
            </a:r>
            <a:r>
              <a:rPr lang="en-US" altLang="ko-KR" dirty="0" smtClean="0"/>
              <a:t>(</a:t>
            </a:r>
            <a:r>
              <a:rPr lang="ko-KR" altLang="en-US" dirty="0" smtClean="0"/>
              <a:t>영수증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39683" y="1668539"/>
            <a:ext cx="11729258" cy="50675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30875" y="1798754"/>
            <a:ext cx="11346873" cy="6535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495151" y="1926056"/>
            <a:ext cx="1632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주문 정보</a:t>
            </a:r>
            <a:endParaRPr lang="ko-KR" altLang="en-US" b="1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430874" y="2631921"/>
            <a:ext cx="11338561" cy="6128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22</a:t>
            </a:r>
            <a:endParaRPr lang="ko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3052B3EC-97FC-6B1A-03B3-44D9D5DD0CD1}"/>
              </a:ext>
            </a:extLst>
          </p:cNvPr>
          <p:cNvCxnSpPr>
            <a:cxnSpLocks/>
          </p:cNvCxnSpPr>
          <p:nvPr/>
        </p:nvCxnSpPr>
        <p:spPr>
          <a:xfrm>
            <a:off x="430875" y="5279748"/>
            <a:ext cx="11346873" cy="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42CF23D-3239-9CAC-C8AE-F116B24C0323}"/>
              </a:ext>
            </a:extLst>
          </p:cNvPr>
          <p:cNvSpPr/>
          <p:nvPr/>
        </p:nvSpPr>
        <p:spPr>
          <a:xfrm>
            <a:off x="422563" y="6008411"/>
            <a:ext cx="11346873" cy="6128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C5941E6-4411-C704-2DA4-259CA5B2F6D7}"/>
              </a:ext>
            </a:extLst>
          </p:cNvPr>
          <p:cNvSpPr txBox="1"/>
          <p:nvPr/>
        </p:nvSpPr>
        <p:spPr>
          <a:xfrm>
            <a:off x="5621668" y="6124680"/>
            <a:ext cx="689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/>
              <a:t>확인</a:t>
            </a:r>
            <a:endParaRPr lang="ko-KR" altLang="en-US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D01CE53-5B9C-361C-1EE6-81C5C54628EB}"/>
              </a:ext>
            </a:extLst>
          </p:cNvPr>
          <p:cNvSpPr txBox="1"/>
          <p:nvPr/>
        </p:nvSpPr>
        <p:spPr>
          <a:xfrm>
            <a:off x="5123675" y="5459414"/>
            <a:ext cx="2590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합계 </a:t>
            </a:r>
            <a:r>
              <a:rPr lang="en-US" altLang="ko-KR" b="1" dirty="0"/>
              <a:t>:</a:t>
            </a:r>
            <a:r>
              <a:rPr lang="ko-KR" altLang="en-US" b="1" dirty="0"/>
              <a:t> </a:t>
            </a:r>
            <a:r>
              <a:rPr lang="en-US" altLang="ko-KR" b="1" dirty="0"/>
              <a:t>53,000</a:t>
            </a:r>
            <a:r>
              <a:rPr lang="ko-KR" altLang="en-US" b="1" dirty="0"/>
              <a:t>원</a:t>
            </a:r>
          </a:p>
        </p:txBody>
      </p:sp>
      <p:sp>
        <p:nvSpPr>
          <p:cNvPr id="22" name="모서리가 둥근 직사각형 21">
            <a:extLst>
              <a:ext uri="{FF2B5EF4-FFF2-40B4-BE49-F238E27FC236}">
                <a16:creationId xmlns:a16="http://schemas.microsoft.com/office/drawing/2014/main" id="{D9F08721-57BA-082B-F15B-449E5469E427}"/>
              </a:ext>
            </a:extLst>
          </p:cNvPr>
          <p:cNvSpPr/>
          <p:nvPr/>
        </p:nvSpPr>
        <p:spPr>
          <a:xfrm>
            <a:off x="426718" y="3405246"/>
            <a:ext cx="11338561" cy="6128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22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A73FB79-E27B-55AF-FF16-498A8282D8F5}"/>
              </a:ext>
            </a:extLst>
          </p:cNvPr>
          <p:cNvSpPr txBox="1"/>
          <p:nvPr/>
        </p:nvSpPr>
        <p:spPr>
          <a:xfrm>
            <a:off x="618350" y="2752498"/>
            <a:ext cx="1638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총 결제 금액</a:t>
            </a:r>
            <a:endParaRPr lang="ko-KR" altLang="en-US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8AAE142-B9EF-02EB-C8C7-D3E4ACE89477}"/>
              </a:ext>
            </a:extLst>
          </p:cNvPr>
          <p:cNvSpPr txBox="1"/>
          <p:nvPr/>
        </p:nvSpPr>
        <p:spPr>
          <a:xfrm>
            <a:off x="618350" y="3532041"/>
            <a:ext cx="1808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주문하신  메뉴</a:t>
            </a:r>
            <a:endParaRPr lang="ko-KR" alt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C5D32D-6192-D133-E679-324D3932B175}"/>
              </a:ext>
            </a:extLst>
          </p:cNvPr>
          <p:cNvSpPr txBox="1"/>
          <p:nvPr/>
        </p:nvSpPr>
        <p:spPr>
          <a:xfrm>
            <a:off x="618350" y="4831893"/>
            <a:ext cx="2334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주문금액 </a:t>
            </a:r>
            <a:r>
              <a:rPr lang="en-US" altLang="ko-KR" b="1" dirty="0"/>
              <a:t>:</a:t>
            </a:r>
            <a:r>
              <a:rPr lang="ko-KR" altLang="en-US" b="1" dirty="0"/>
              <a:t> </a:t>
            </a:r>
            <a:r>
              <a:rPr lang="en-US" altLang="ko-KR" b="1" dirty="0"/>
              <a:t>52,000</a:t>
            </a:r>
            <a:r>
              <a:rPr lang="ko-KR" altLang="en-US" b="1" dirty="0"/>
              <a:t>원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734B0E2-2B9D-0152-B573-FD4A9BAF85D5}"/>
              </a:ext>
            </a:extLst>
          </p:cNvPr>
          <p:cNvSpPr txBox="1"/>
          <p:nvPr/>
        </p:nvSpPr>
        <p:spPr>
          <a:xfrm>
            <a:off x="2952532" y="4831893"/>
            <a:ext cx="1955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배달팁</a:t>
            </a:r>
            <a:r>
              <a:rPr lang="ko-KR" altLang="en-US" b="1" dirty="0"/>
              <a:t> </a:t>
            </a:r>
            <a:r>
              <a:rPr lang="en-US" altLang="ko-KR" b="1" dirty="0"/>
              <a:t>:</a:t>
            </a:r>
            <a:r>
              <a:rPr lang="ko-KR" altLang="en-US" b="1" dirty="0"/>
              <a:t> </a:t>
            </a:r>
            <a:r>
              <a:rPr lang="en-US" altLang="ko-KR" b="1" dirty="0"/>
              <a:t>2,000</a:t>
            </a:r>
            <a:r>
              <a:rPr lang="ko-KR" altLang="en-US" b="1" dirty="0"/>
              <a:t>원</a:t>
            </a:r>
          </a:p>
        </p:txBody>
      </p:sp>
      <p:sp>
        <p:nvSpPr>
          <p:cNvPr id="16" name="모서리가 둥근 직사각형 15">
            <a:extLst>
              <a:ext uri="{FF2B5EF4-FFF2-40B4-BE49-F238E27FC236}">
                <a16:creationId xmlns:a16="http://schemas.microsoft.com/office/drawing/2014/main" id="{09B1DC52-5788-DCC8-BBB0-7E7AFF93E803}"/>
              </a:ext>
            </a:extLst>
          </p:cNvPr>
          <p:cNvSpPr/>
          <p:nvPr/>
        </p:nvSpPr>
        <p:spPr>
          <a:xfrm>
            <a:off x="430874" y="4076125"/>
            <a:ext cx="11338561" cy="6128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22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5F8CCC1-714F-7FDE-6C15-6D29507BF78E}"/>
              </a:ext>
            </a:extLst>
          </p:cNvPr>
          <p:cNvSpPr txBox="1"/>
          <p:nvPr/>
        </p:nvSpPr>
        <p:spPr>
          <a:xfrm>
            <a:off x="618350" y="4205898"/>
            <a:ext cx="1974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/>
              <a:t>배달 받으실 주소</a:t>
            </a:r>
            <a:endParaRPr lang="ko-KR" altLang="en-US" b="1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1A9CE69-58EB-2686-9B60-168D038C57DE}"/>
              </a:ext>
            </a:extLst>
          </p:cNvPr>
          <p:cNvSpPr/>
          <p:nvPr/>
        </p:nvSpPr>
        <p:spPr>
          <a:xfrm>
            <a:off x="2775858" y="4127398"/>
            <a:ext cx="2958898" cy="4775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52A2007-90B8-1985-CE0C-BD89E4649DC9}"/>
              </a:ext>
            </a:extLst>
          </p:cNvPr>
          <p:cNvSpPr txBox="1"/>
          <p:nvPr/>
        </p:nvSpPr>
        <p:spPr>
          <a:xfrm>
            <a:off x="3648792" y="4191760"/>
            <a:ext cx="1474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가천대학교 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38A1705-BAF4-EDCA-CFCE-1E9D2F70210F}"/>
              </a:ext>
            </a:extLst>
          </p:cNvPr>
          <p:cNvSpPr/>
          <p:nvPr/>
        </p:nvSpPr>
        <p:spPr>
          <a:xfrm>
            <a:off x="2775858" y="2700075"/>
            <a:ext cx="1379224" cy="4775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35E27A6-B0FA-B577-4972-46CB7714B341}"/>
              </a:ext>
            </a:extLst>
          </p:cNvPr>
          <p:cNvSpPr txBox="1"/>
          <p:nvPr/>
        </p:nvSpPr>
        <p:spPr>
          <a:xfrm>
            <a:off x="2949687" y="2747031"/>
            <a:ext cx="1084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1,000</a:t>
            </a:r>
            <a:r>
              <a:rPr lang="ko-KR" altLang="en-US" b="1" dirty="0" smtClean="0"/>
              <a:t>원 </a:t>
            </a:r>
            <a:endParaRPr lang="ko-KR" altLang="en-US" b="1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1A9CE69-58EB-2686-9B60-168D038C57DE}"/>
              </a:ext>
            </a:extLst>
          </p:cNvPr>
          <p:cNvSpPr/>
          <p:nvPr/>
        </p:nvSpPr>
        <p:spPr>
          <a:xfrm>
            <a:off x="2775858" y="3491735"/>
            <a:ext cx="2958898" cy="4775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52A2007-90B8-1985-CE0C-BD89E4649DC9}"/>
              </a:ext>
            </a:extLst>
          </p:cNvPr>
          <p:cNvSpPr txBox="1"/>
          <p:nvPr/>
        </p:nvSpPr>
        <p:spPr>
          <a:xfrm>
            <a:off x="3241315" y="3535461"/>
            <a:ext cx="2289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불고기 피자 외 </a:t>
            </a:r>
            <a:r>
              <a:rPr lang="en-US" altLang="ko-KR" b="1" dirty="0" smtClean="0"/>
              <a:t>1</a:t>
            </a:r>
            <a:r>
              <a:rPr lang="ko-KR" altLang="en-US" b="1" dirty="0" smtClean="0"/>
              <a:t>건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0240928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6512" y="473191"/>
            <a:ext cx="10515600" cy="1325563"/>
          </a:xfrm>
        </p:spPr>
        <p:txBody>
          <a:bodyPr/>
          <a:lstStyle/>
          <a:p>
            <a:r>
              <a:rPr lang="en-US" altLang="ko-KR" dirty="0"/>
              <a:t>LAYOUT – </a:t>
            </a:r>
            <a:r>
              <a:rPr lang="ko-KR" altLang="en-US" dirty="0" err="1" smtClean="0"/>
              <a:t>쿠폰함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30875" y="1798754"/>
            <a:ext cx="11346873" cy="6535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5500257" y="1940838"/>
            <a:ext cx="1208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/>
              <a:t>쿠폰함</a:t>
            </a:r>
            <a:endParaRPr lang="ko-KR" altLang="en-US" b="1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430875" y="2701636"/>
            <a:ext cx="11414761" cy="404829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809103" y="2971483"/>
            <a:ext cx="10658303" cy="78139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1234453" y="3185092"/>
            <a:ext cx="922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No</a:t>
            </a:r>
            <a:endParaRPr lang="ko-KR" altLang="en-US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2937166" y="3179467"/>
            <a:ext cx="922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/>
              <a:t>쿠폰명</a:t>
            </a:r>
            <a:endParaRPr lang="ko-KR" altLang="en-US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5173297" y="3183674"/>
            <a:ext cx="114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/>
              <a:t>할인금액</a:t>
            </a:r>
            <a:endParaRPr lang="ko-KR" altLang="en-US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9723129" y="3183674"/>
            <a:ext cx="114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만료일</a:t>
            </a:r>
            <a:endParaRPr lang="ko-KR" altLang="en-US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7444050" y="3171255"/>
            <a:ext cx="114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지급일</a:t>
            </a:r>
            <a:endParaRPr lang="ko-KR" altLang="en-US" b="1" dirty="0"/>
          </a:p>
        </p:txBody>
      </p:sp>
      <p:cxnSp>
        <p:nvCxnSpPr>
          <p:cNvPr id="15" name="직선 연결선 14"/>
          <p:cNvCxnSpPr/>
          <p:nvPr/>
        </p:nvCxnSpPr>
        <p:spPr>
          <a:xfrm flipH="1">
            <a:off x="2261062" y="2971483"/>
            <a:ext cx="8313" cy="7813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4497185" y="2971483"/>
            <a:ext cx="0" cy="7813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6941127" y="2971483"/>
            <a:ext cx="8313" cy="7813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8819804" y="2971483"/>
            <a:ext cx="8312" cy="7813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/>
          <p:cNvSpPr/>
          <p:nvPr/>
        </p:nvSpPr>
        <p:spPr>
          <a:xfrm>
            <a:off x="809104" y="3740359"/>
            <a:ext cx="10658302" cy="28601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5" name="직선 연결선 64"/>
          <p:cNvCxnSpPr>
            <a:stCxn id="63" idx="1"/>
          </p:cNvCxnSpPr>
          <p:nvPr/>
        </p:nvCxnSpPr>
        <p:spPr>
          <a:xfrm>
            <a:off x="809104" y="5170433"/>
            <a:ext cx="10695711" cy="85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>
            <a:off x="2261062" y="3752880"/>
            <a:ext cx="0" cy="28640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>
            <a:off x="4497185" y="3752880"/>
            <a:ext cx="0" cy="28640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>
            <a:off x="6949440" y="3752880"/>
            <a:ext cx="0" cy="28640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/>
          <p:nvPr/>
        </p:nvCxnSpPr>
        <p:spPr>
          <a:xfrm>
            <a:off x="8828116" y="3752880"/>
            <a:ext cx="0" cy="28640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1361904" y="4356453"/>
            <a:ext cx="922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76" name="TextBox 75"/>
          <p:cNvSpPr txBox="1"/>
          <p:nvPr/>
        </p:nvSpPr>
        <p:spPr>
          <a:xfrm>
            <a:off x="1354984" y="5721527"/>
            <a:ext cx="922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2</a:t>
            </a:r>
            <a:endParaRPr lang="ko-KR" altLang="en-US" b="1" dirty="0"/>
          </a:p>
        </p:txBody>
      </p:sp>
      <p:sp>
        <p:nvSpPr>
          <p:cNvPr id="77" name="TextBox 76"/>
          <p:cNvSpPr txBox="1"/>
          <p:nvPr/>
        </p:nvSpPr>
        <p:spPr>
          <a:xfrm>
            <a:off x="2721035" y="4392776"/>
            <a:ext cx="122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치킨 할인</a:t>
            </a:r>
            <a:endParaRPr lang="ko-KR" altLang="en-US" b="1" dirty="0"/>
          </a:p>
        </p:txBody>
      </p:sp>
      <p:sp>
        <p:nvSpPr>
          <p:cNvPr id="79" name="TextBox 78"/>
          <p:cNvSpPr txBox="1"/>
          <p:nvPr/>
        </p:nvSpPr>
        <p:spPr>
          <a:xfrm>
            <a:off x="2721035" y="5715584"/>
            <a:ext cx="2019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/>
              <a:t>피자 할인</a:t>
            </a:r>
            <a:endParaRPr lang="ko-KR" altLang="en-US" b="1" dirty="0"/>
          </a:p>
        </p:txBody>
      </p:sp>
      <p:sp>
        <p:nvSpPr>
          <p:cNvPr id="80" name="TextBox 79"/>
          <p:cNvSpPr txBox="1"/>
          <p:nvPr/>
        </p:nvSpPr>
        <p:spPr>
          <a:xfrm>
            <a:off x="5212083" y="4376351"/>
            <a:ext cx="2019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3</a:t>
            </a:r>
            <a:r>
              <a:rPr lang="en-US" altLang="ko-KR" b="1" dirty="0"/>
              <a:t>,</a:t>
            </a:r>
            <a:r>
              <a:rPr lang="en-US" altLang="ko-KR" b="1" dirty="0" smtClean="0"/>
              <a:t>000</a:t>
            </a:r>
            <a:r>
              <a:rPr lang="ko-KR" altLang="en-US" b="1" dirty="0" smtClean="0"/>
              <a:t>원</a:t>
            </a:r>
            <a:endParaRPr lang="ko-KR" altLang="en-US" b="1" dirty="0"/>
          </a:p>
        </p:txBody>
      </p:sp>
      <p:sp>
        <p:nvSpPr>
          <p:cNvPr id="81" name="TextBox 80"/>
          <p:cNvSpPr txBox="1"/>
          <p:nvPr/>
        </p:nvSpPr>
        <p:spPr>
          <a:xfrm>
            <a:off x="5146963" y="5699159"/>
            <a:ext cx="2019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10,000</a:t>
            </a:r>
            <a:r>
              <a:rPr lang="ko-KR" altLang="en-US" b="1" dirty="0" smtClean="0"/>
              <a:t>원</a:t>
            </a:r>
            <a:endParaRPr lang="ko-KR" altLang="en-US" b="1" dirty="0"/>
          </a:p>
        </p:txBody>
      </p:sp>
      <p:sp>
        <p:nvSpPr>
          <p:cNvPr id="84" name="TextBox 83"/>
          <p:cNvSpPr txBox="1"/>
          <p:nvPr/>
        </p:nvSpPr>
        <p:spPr>
          <a:xfrm>
            <a:off x="9464040" y="5746815"/>
            <a:ext cx="2019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2022-10-13</a:t>
            </a:r>
            <a:endParaRPr lang="ko-KR" altLang="en-US" b="1" dirty="0"/>
          </a:p>
        </p:txBody>
      </p:sp>
      <p:sp>
        <p:nvSpPr>
          <p:cNvPr id="85" name="TextBox 84"/>
          <p:cNvSpPr txBox="1"/>
          <p:nvPr/>
        </p:nvSpPr>
        <p:spPr>
          <a:xfrm>
            <a:off x="9401696" y="4392776"/>
            <a:ext cx="1446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2022-08-09</a:t>
            </a:r>
            <a:endParaRPr lang="ko-KR" altLang="en-US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7161416" y="4392776"/>
            <a:ext cx="1446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2022-08-06</a:t>
            </a:r>
            <a:endParaRPr lang="ko-KR" altLang="en-US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7161416" y="5715584"/>
            <a:ext cx="1446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2022-08-06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3605020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6512" y="473191"/>
            <a:ext cx="10515600" cy="1325563"/>
          </a:xfrm>
        </p:spPr>
        <p:txBody>
          <a:bodyPr/>
          <a:lstStyle/>
          <a:p>
            <a:r>
              <a:rPr lang="en-US" altLang="ko-KR" dirty="0"/>
              <a:t>LAYOUT – </a:t>
            </a:r>
            <a:r>
              <a:rPr lang="ko-KR" altLang="en-US" dirty="0" smtClean="0"/>
              <a:t>주문 목록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30875" y="1798754"/>
            <a:ext cx="11346873" cy="6535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5500257" y="1940838"/>
            <a:ext cx="1208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주문 목록</a:t>
            </a:r>
            <a:endParaRPr lang="ko-KR" altLang="en-US" b="1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430875" y="2701636"/>
            <a:ext cx="11414761" cy="404829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809103" y="2971483"/>
            <a:ext cx="10658303" cy="78139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1234453" y="3185092"/>
            <a:ext cx="922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No</a:t>
            </a:r>
            <a:endParaRPr lang="ko-KR" altLang="en-US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2676010" y="3185092"/>
            <a:ext cx="1439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주문하신 곳</a:t>
            </a:r>
            <a:endParaRPr lang="ko-KR" altLang="en-US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5173297" y="3183674"/>
            <a:ext cx="1273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주문 금액</a:t>
            </a:r>
            <a:endParaRPr lang="ko-KR" altLang="en-US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9723129" y="3183674"/>
            <a:ext cx="114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주문일</a:t>
            </a:r>
            <a:endParaRPr lang="ko-KR" altLang="en-US" b="1" dirty="0"/>
          </a:p>
        </p:txBody>
      </p:sp>
      <p:cxnSp>
        <p:nvCxnSpPr>
          <p:cNvPr id="15" name="직선 연결선 14"/>
          <p:cNvCxnSpPr/>
          <p:nvPr/>
        </p:nvCxnSpPr>
        <p:spPr>
          <a:xfrm flipH="1">
            <a:off x="2261062" y="2971483"/>
            <a:ext cx="8313" cy="7813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4497185" y="2971483"/>
            <a:ext cx="0" cy="7813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6941127" y="2971483"/>
            <a:ext cx="8313" cy="7813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8819804" y="2971483"/>
            <a:ext cx="8312" cy="7813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/>
          <p:cNvSpPr/>
          <p:nvPr/>
        </p:nvSpPr>
        <p:spPr>
          <a:xfrm>
            <a:off x="809104" y="3740359"/>
            <a:ext cx="10658302" cy="28601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5" name="직선 연결선 64"/>
          <p:cNvCxnSpPr>
            <a:stCxn id="63" idx="1"/>
          </p:cNvCxnSpPr>
          <p:nvPr/>
        </p:nvCxnSpPr>
        <p:spPr>
          <a:xfrm>
            <a:off x="809104" y="5170433"/>
            <a:ext cx="10695711" cy="85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>
            <a:off x="2261062" y="3752880"/>
            <a:ext cx="0" cy="28640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>
            <a:off x="4497185" y="3752880"/>
            <a:ext cx="0" cy="28640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>
            <a:off x="6949440" y="3752880"/>
            <a:ext cx="0" cy="28640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/>
          <p:nvPr/>
        </p:nvCxnSpPr>
        <p:spPr>
          <a:xfrm>
            <a:off x="8828116" y="3752880"/>
            <a:ext cx="0" cy="28640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1361904" y="4356453"/>
            <a:ext cx="922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76" name="TextBox 75"/>
          <p:cNvSpPr txBox="1"/>
          <p:nvPr/>
        </p:nvSpPr>
        <p:spPr>
          <a:xfrm>
            <a:off x="1354984" y="5721527"/>
            <a:ext cx="922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2</a:t>
            </a:r>
            <a:endParaRPr lang="ko-KR" altLang="en-US" b="1" dirty="0"/>
          </a:p>
        </p:txBody>
      </p:sp>
      <p:sp>
        <p:nvSpPr>
          <p:cNvPr id="77" name="TextBox 76"/>
          <p:cNvSpPr txBox="1"/>
          <p:nvPr/>
        </p:nvSpPr>
        <p:spPr>
          <a:xfrm>
            <a:off x="2721034" y="4392776"/>
            <a:ext cx="1418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/>
              <a:t>도미노 피자</a:t>
            </a:r>
            <a:endParaRPr lang="ko-KR" altLang="en-US" b="1" dirty="0"/>
          </a:p>
        </p:txBody>
      </p:sp>
      <p:sp>
        <p:nvSpPr>
          <p:cNvPr id="79" name="TextBox 78"/>
          <p:cNvSpPr txBox="1"/>
          <p:nvPr/>
        </p:nvSpPr>
        <p:spPr>
          <a:xfrm>
            <a:off x="2826331" y="5715584"/>
            <a:ext cx="1126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/>
              <a:t>교촌치킨</a:t>
            </a:r>
            <a:endParaRPr lang="ko-KR" altLang="en-US" b="1" dirty="0"/>
          </a:p>
        </p:txBody>
      </p:sp>
      <p:sp>
        <p:nvSpPr>
          <p:cNvPr id="80" name="TextBox 79"/>
          <p:cNvSpPr txBox="1"/>
          <p:nvPr/>
        </p:nvSpPr>
        <p:spPr>
          <a:xfrm>
            <a:off x="5212083" y="4376351"/>
            <a:ext cx="2019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3</a:t>
            </a:r>
            <a:r>
              <a:rPr lang="en-US" altLang="ko-KR" b="1" dirty="0"/>
              <a:t>,</a:t>
            </a:r>
            <a:r>
              <a:rPr lang="en-US" altLang="ko-KR" b="1" dirty="0" smtClean="0"/>
              <a:t>000</a:t>
            </a:r>
            <a:r>
              <a:rPr lang="ko-KR" altLang="en-US" b="1" dirty="0" smtClean="0"/>
              <a:t>원</a:t>
            </a:r>
            <a:endParaRPr lang="ko-KR" altLang="en-US" b="1" dirty="0"/>
          </a:p>
        </p:txBody>
      </p:sp>
      <p:sp>
        <p:nvSpPr>
          <p:cNvPr id="81" name="TextBox 80"/>
          <p:cNvSpPr txBox="1"/>
          <p:nvPr/>
        </p:nvSpPr>
        <p:spPr>
          <a:xfrm>
            <a:off x="5146963" y="5699159"/>
            <a:ext cx="2019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10,000</a:t>
            </a:r>
            <a:r>
              <a:rPr lang="ko-KR" altLang="en-US" b="1" dirty="0" smtClean="0"/>
              <a:t>원</a:t>
            </a:r>
            <a:endParaRPr lang="ko-KR" altLang="en-US" b="1" dirty="0"/>
          </a:p>
        </p:txBody>
      </p:sp>
      <p:sp>
        <p:nvSpPr>
          <p:cNvPr id="84" name="TextBox 83"/>
          <p:cNvSpPr txBox="1"/>
          <p:nvPr/>
        </p:nvSpPr>
        <p:spPr>
          <a:xfrm>
            <a:off x="9464040" y="5746815"/>
            <a:ext cx="2019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2022-10-13</a:t>
            </a:r>
            <a:endParaRPr lang="ko-KR" altLang="en-US" b="1" dirty="0"/>
          </a:p>
        </p:txBody>
      </p:sp>
      <p:sp>
        <p:nvSpPr>
          <p:cNvPr id="85" name="TextBox 84"/>
          <p:cNvSpPr txBox="1"/>
          <p:nvPr/>
        </p:nvSpPr>
        <p:spPr>
          <a:xfrm>
            <a:off x="9401696" y="4392776"/>
            <a:ext cx="1446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2022-08-09</a:t>
            </a:r>
            <a:endParaRPr lang="ko-KR" altLang="en-US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7217534" y="4392776"/>
            <a:ext cx="1446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/>
              <a:t>가천대학교</a:t>
            </a:r>
            <a:endParaRPr lang="ko-KR" altLang="en-US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7306889" y="5715584"/>
            <a:ext cx="1446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/>
              <a:t>롯데타워</a:t>
            </a:r>
            <a:endParaRPr lang="ko-KR" altLang="en-US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6980613" y="3213769"/>
            <a:ext cx="218833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00" b="1" dirty="0" smtClean="0"/>
              <a:t>배달 받으신 주소</a:t>
            </a:r>
            <a:endParaRPr lang="ko-KR" altLang="en-US" sz="1700" b="1" dirty="0"/>
          </a:p>
        </p:txBody>
      </p:sp>
    </p:spTree>
    <p:extLst>
      <p:ext uri="{BB962C8B-B14F-4D97-AF65-F5344CB8AC3E}">
        <p14:creationId xmlns:p14="http://schemas.microsoft.com/office/powerpoint/2010/main" val="2962692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6512" y="473191"/>
            <a:ext cx="10515600" cy="1325563"/>
          </a:xfrm>
        </p:spPr>
        <p:txBody>
          <a:bodyPr/>
          <a:lstStyle/>
          <a:p>
            <a:r>
              <a:rPr lang="en-US" altLang="ko-KR" dirty="0"/>
              <a:t>LAYOUT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포인트 충전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64175" y="1460157"/>
            <a:ext cx="11880274" cy="51494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3564774" y="3738505"/>
            <a:ext cx="4089862" cy="4627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564774" y="4268820"/>
            <a:ext cx="4089862" cy="540466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4649585" y="4354387"/>
            <a:ext cx="192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포인트 충전하기</a:t>
            </a:r>
            <a:endParaRPr lang="ko-KR" altLang="en-US" b="1" dirty="0"/>
          </a:p>
        </p:txBody>
      </p:sp>
      <p:pic>
        <p:nvPicPr>
          <p:cNvPr id="21" name="내용 개체 틀 2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8576" y="1890394"/>
            <a:ext cx="4725059" cy="1409897"/>
          </a:xfrm>
        </p:spPr>
      </p:pic>
      <p:sp>
        <p:nvSpPr>
          <p:cNvPr id="20" name="TextBox 19"/>
          <p:cNvSpPr txBox="1"/>
          <p:nvPr/>
        </p:nvSpPr>
        <p:spPr>
          <a:xfrm>
            <a:off x="3564774" y="3785189"/>
            <a:ext cx="3259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리뷰 제목을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입력해 주세요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93246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LAYOUT – </a:t>
            </a:r>
            <a:r>
              <a:rPr lang="ko-KR" altLang="en-US" dirty="0" smtClean="0"/>
              <a:t>포인트 충전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39" y="1540197"/>
            <a:ext cx="4075968" cy="4936355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0350" y="1615443"/>
            <a:ext cx="3502468" cy="4936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5367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프로젝트에 적용한 외부 </a:t>
            </a:r>
            <a:r>
              <a:rPr lang="en-US" altLang="ko-KR" dirty="0" smtClean="0"/>
              <a:t>API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카카오맵</a:t>
            </a:r>
            <a:r>
              <a:rPr lang="ko-KR" altLang="en-US" dirty="0" smtClean="0"/>
              <a:t> </a:t>
            </a:r>
            <a:r>
              <a:rPr lang="en-US" altLang="ko-KR" dirty="0" smtClean="0"/>
              <a:t>API</a:t>
            </a:r>
          </a:p>
          <a:p>
            <a:r>
              <a:rPr lang="ko-KR" altLang="en-US" dirty="0" smtClean="0"/>
              <a:t>다음 우편번호 서비스 </a:t>
            </a:r>
            <a:r>
              <a:rPr lang="en-US" altLang="ko-KR" dirty="0" smtClean="0"/>
              <a:t>API</a:t>
            </a:r>
          </a:p>
          <a:p>
            <a:r>
              <a:rPr lang="ko-KR" altLang="en-US" dirty="0" err="1" smtClean="0"/>
              <a:t>아임포트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카카오페이</a:t>
            </a:r>
            <a:r>
              <a:rPr lang="en-US" altLang="ko-KR" dirty="0" smtClean="0"/>
              <a:t>)</a:t>
            </a:r>
            <a:r>
              <a:rPr lang="ko-KR" altLang="en-US" dirty="0" smtClean="0"/>
              <a:t> 결제 </a:t>
            </a:r>
            <a:r>
              <a:rPr lang="en-US" altLang="ko-KR" dirty="0" smtClean="0"/>
              <a:t>API</a:t>
            </a:r>
          </a:p>
        </p:txBody>
      </p:sp>
    </p:spTree>
    <p:extLst>
      <p:ext uri="{BB962C8B-B14F-4D97-AF65-F5344CB8AC3E}">
        <p14:creationId xmlns:p14="http://schemas.microsoft.com/office/powerpoint/2010/main" val="27698631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비고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해당 기획서는 개발 일정에 맞춰 추가 및 수정될 예정입니다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업데이트된 기획서 및 코드</a:t>
            </a:r>
            <a:r>
              <a:rPr lang="en-US" altLang="ko-KR" dirty="0" smtClean="0"/>
              <a:t>, DB </a:t>
            </a:r>
            <a:r>
              <a:rPr lang="ko-KR" altLang="en-US" dirty="0" smtClean="0"/>
              <a:t>테이블 생성 스크립트 등은 </a:t>
            </a:r>
            <a:r>
              <a:rPr lang="ko-KR" altLang="en-US" dirty="0" err="1" smtClean="0"/>
              <a:t>깃허브에서</a:t>
            </a:r>
            <a:r>
              <a:rPr lang="ko-KR" altLang="en-US" dirty="0" smtClean="0"/>
              <a:t> 확인하실 수 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운영툴</a:t>
            </a:r>
            <a:r>
              <a:rPr lang="ko-KR" altLang="en-US" dirty="0" smtClean="0"/>
              <a:t> 프로젝트를 따로 생성할 계획은 없으며 권한에 따라 상기 프로젝트내에서 가맹점 점주가 매장 관련 정보들을 입력할 수 있는 기능들을 추가할 예정입니다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>
                <a:hlinkClick r:id="rId2"/>
              </a:rPr>
              <a:t>https</a:t>
            </a:r>
            <a:r>
              <a:rPr lang="en-US" altLang="ko-KR" dirty="0">
                <a:hlinkClick r:id="rId2"/>
              </a:rPr>
              <a:t>://github.com/Camelllia/BaeminApplication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2792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프로젝트에 적용할 기술</a:t>
            </a:r>
          </a:p>
        </p:txBody>
      </p:sp>
      <p:graphicFrame>
        <p:nvGraphicFramePr>
          <p:cNvPr id="7" name="내용 개체 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0724018"/>
              </p:ext>
            </p:extLst>
          </p:nvPr>
        </p:nvGraphicFramePr>
        <p:xfrm>
          <a:off x="838200" y="1825626"/>
          <a:ext cx="10515600" cy="464167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215365243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418540790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31266559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53422489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747527091"/>
                    </a:ext>
                  </a:extLst>
                </a:gridCol>
              </a:tblGrid>
              <a:tr h="9283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Frontend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Backend</a:t>
                      </a:r>
                      <a:endParaRPr lang="ko-KR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Database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Web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en-US" altLang="ko-KR" dirty="0" smtClean="0"/>
                        <a:t>Server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Deploy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704985"/>
                  </a:ext>
                </a:extLst>
              </a:tr>
              <a:tr h="9283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 smtClean="0"/>
                        <a:t>Java</a:t>
                      </a:r>
                      <a:r>
                        <a:rPr lang="en-US" altLang="ko-KR" sz="2000" b="1" baseline="0" dirty="0" smtClean="0"/>
                        <a:t> Server Page</a:t>
                      </a:r>
                      <a:endParaRPr lang="ko-KR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 smtClean="0"/>
                        <a:t>Java</a:t>
                      </a:r>
                      <a:endParaRPr lang="ko-KR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 smtClean="0"/>
                        <a:t>MySQL</a:t>
                      </a:r>
                      <a:endParaRPr lang="ko-KR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 smtClean="0"/>
                        <a:t>Apache</a:t>
                      </a:r>
                      <a:r>
                        <a:rPr lang="en-US" altLang="ko-KR" sz="2000" b="1" baseline="0" dirty="0" smtClean="0"/>
                        <a:t> Tomcat</a:t>
                      </a:r>
                      <a:endParaRPr lang="ko-KR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 smtClean="0"/>
                        <a:t>AWS</a:t>
                      </a:r>
                      <a:r>
                        <a:rPr lang="en-US" altLang="ko-KR" sz="2000" b="1" baseline="0" dirty="0" smtClean="0"/>
                        <a:t> EC2</a:t>
                      </a:r>
                      <a:endParaRPr lang="ko-KR" altLang="en-US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4360371"/>
                  </a:ext>
                </a:extLst>
              </a:tr>
              <a:tr h="9283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 smtClean="0"/>
                        <a:t>jQuery</a:t>
                      </a:r>
                      <a:endParaRPr lang="ko-KR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 smtClean="0"/>
                        <a:t>Spring Boot</a:t>
                      </a:r>
                      <a:endParaRPr lang="ko-KR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2109518"/>
                  </a:ext>
                </a:extLst>
              </a:tr>
              <a:tr h="9283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 smtClean="0"/>
                        <a:t>JavaScript</a:t>
                      </a:r>
                      <a:endParaRPr lang="ko-KR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 err="1" smtClean="0"/>
                        <a:t>MyBatis</a:t>
                      </a:r>
                      <a:r>
                        <a:rPr lang="en-US" altLang="ko-KR" sz="2000" b="1" baseline="0" dirty="0" smtClean="0"/>
                        <a:t> </a:t>
                      </a:r>
                      <a:r>
                        <a:rPr lang="en-US" altLang="ko-KR" sz="2000" b="1" baseline="0" dirty="0" err="1" smtClean="0"/>
                        <a:t>FrameWork</a:t>
                      </a:r>
                      <a:endParaRPr lang="ko-KR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6012185"/>
                  </a:ext>
                </a:extLst>
              </a:tr>
              <a:tr h="9283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 smtClean="0"/>
                        <a:t>CSS</a:t>
                      </a:r>
                      <a:endParaRPr lang="ko-KR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54661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1964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Flow Chart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1871286"/>
            <a:ext cx="17622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1. </a:t>
            </a:r>
            <a:r>
              <a:rPr lang="ko-KR" altLang="en-US" sz="2000" dirty="0"/>
              <a:t>로그인</a:t>
            </a:r>
            <a:endParaRPr lang="en-US" altLang="ko-KR" sz="2000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1511529" y="3245966"/>
            <a:ext cx="1331422" cy="59851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527461" y="3391334"/>
            <a:ext cx="1583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로그인 페이지</a:t>
            </a:r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2842951" y="3545223"/>
            <a:ext cx="8229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다이아몬드 10"/>
          <p:cNvSpPr/>
          <p:nvPr/>
        </p:nvSpPr>
        <p:spPr>
          <a:xfrm>
            <a:off x="3665911" y="3162836"/>
            <a:ext cx="1330037" cy="764771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933996" y="3375944"/>
            <a:ext cx="8728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로그인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882042" y="3008946"/>
            <a:ext cx="4488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no</a:t>
            </a:r>
            <a:endParaRPr lang="ko-KR" altLang="en-US" sz="1400" dirty="0"/>
          </a:p>
        </p:txBody>
      </p:sp>
      <p:cxnSp>
        <p:nvCxnSpPr>
          <p:cNvPr id="15" name="직선 화살표 연결선 14"/>
          <p:cNvCxnSpPr>
            <a:stCxn id="11" idx="0"/>
          </p:cNvCxnSpPr>
          <p:nvPr/>
        </p:nvCxnSpPr>
        <p:spPr>
          <a:xfrm flipH="1" flipV="1">
            <a:off x="4330929" y="2747204"/>
            <a:ext cx="1" cy="415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모서리가 둥근 직사각형 15"/>
          <p:cNvSpPr/>
          <p:nvPr/>
        </p:nvSpPr>
        <p:spPr>
          <a:xfrm>
            <a:off x="3664526" y="2152735"/>
            <a:ext cx="1331422" cy="59851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3664526" y="2325969"/>
            <a:ext cx="158357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/>
              <a:t>회원가입 페이지</a:t>
            </a:r>
          </a:p>
        </p:txBody>
      </p:sp>
      <p:cxnSp>
        <p:nvCxnSpPr>
          <p:cNvPr id="19" name="직선 화살표 연결선 18"/>
          <p:cNvCxnSpPr>
            <a:stCxn id="11" idx="3"/>
          </p:cNvCxnSpPr>
          <p:nvPr/>
        </p:nvCxnSpPr>
        <p:spPr>
          <a:xfrm>
            <a:off x="4995948" y="3545222"/>
            <a:ext cx="84789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19897" y="3262587"/>
            <a:ext cx="4488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yes</a:t>
            </a:r>
            <a:endParaRPr lang="ko-KR" altLang="en-US" sz="1400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5843846" y="3245962"/>
            <a:ext cx="1331422" cy="59851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5985856" y="3396620"/>
            <a:ext cx="1583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세션 생성</a:t>
            </a:r>
            <a:endParaRPr lang="ko-KR" altLang="en-US" sz="1400" dirty="0"/>
          </a:p>
        </p:txBody>
      </p:sp>
      <p:cxnSp>
        <p:nvCxnSpPr>
          <p:cNvPr id="24" name="직선 화살표 연결선 23"/>
          <p:cNvCxnSpPr/>
          <p:nvPr/>
        </p:nvCxnSpPr>
        <p:spPr>
          <a:xfrm flipH="1">
            <a:off x="4197926" y="3927607"/>
            <a:ext cx="8312" cy="689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모서리가 둥근 직사각형 25"/>
          <p:cNvSpPr/>
          <p:nvPr/>
        </p:nvSpPr>
        <p:spPr>
          <a:xfrm>
            <a:off x="3638202" y="4655920"/>
            <a:ext cx="1331422" cy="59851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3728949" y="4798558"/>
            <a:ext cx="1583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로그인 </a:t>
            </a:r>
            <a:r>
              <a:rPr lang="en-US" altLang="ko-KR" sz="1400" dirty="0"/>
              <a:t>API</a:t>
            </a:r>
            <a:endParaRPr lang="ko-KR" altLang="en-US" sz="1400" dirty="0"/>
          </a:p>
        </p:txBody>
      </p:sp>
      <p:cxnSp>
        <p:nvCxnSpPr>
          <p:cNvPr id="31" name="직선 화살표 연결선 30"/>
          <p:cNvCxnSpPr/>
          <p:nvPr/>
        </p:nvCxnSpPr>
        <p:spPr>
          <a:xfrm flipV="1">
            <a:off x="4448693" y="3927607"/>
            <a:ext cx="0" cy="689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4995948" y="2451993"/>
            <a:ext cx="14131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>
            <a:off x="6409111" y="2458488"/>
            <a:ext cx="0" cy="7491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868784" y="2212661"/>
            <a:ext cx="6643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로그인</a:t>
            </a:r>
          </a:p>
        </p:txBody>
      </p:sp>
      <p:sp>
        <p:nvSpPr>
          <p:cNvPr id="40" name="모서리가 둥근 직사각형 39"/>
          <p:cNvSpPr/>
          <p:nvPr/>
        </p:nvSpPr>
        <p:spPr>
          <a:xfrm>
            <a:off x="8171409" y="3245962"/>
            <a:ext cx="1331422" cy="59851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화살표 연결선 41"/>
          <p:cNvCxnSpPr/>
          <p:nvPr/>
        </p:nvCxnSpPr>
        <p:spPr>
          <a:xfrm>
            <a:off x="7175268" y="3545220"/>
            <a:ext cx="9961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8256613" y="3416475"/>
            <a:ext cx="1583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메인 페이지</a:t>
            </a:r>
          </a:p>
        </p:txBody>
      </p:sp>
      <p:sp>
        <p:nvSpPr>
          <p:cNvPr id="28" name="원통 27"/>
          <p:cNvSpPr/>
          <p:nvPr/>
        </p:nvSpPr>
        <p:spPr>
          <a:xfrm>
            <a:off x="3554729" y="5921406"/>
            <a:ext cx="1434638" cy="640080"/>
          </a:xfrm>
          <a:prstGeom prst="ca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화살표 연결선 28"/>
          <p:cNvCxnSpPr/>
          <p:nvPr/>
        </p:nvCxnSpPr>
        <p:spPr>
          <a:xfrm flipH="1">
            <a:off x="4191345" y="5305008"/>
            <a:ext cx="8312" cy="569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919497" y="5235423"/>
            <a:ext cx="14374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로그인 승인 </a:t>
            </a:r>
            <a:r>
              <a:rPr lang="ko-KR" altLang="en-US" sz="1100" dirty="0"/>
              <a:t>요청</a:t>
            </a:r>
          </a:p>
        </p:txBody>
      </p:sp>
      <p:cxnSp>
        <p:nvCxnSpPr>
          <p:cNvPr id="32" name="직선 화살표 연결선 31"/>
          <p:cNvCxnSpPr/>
          <p:nvPr/>
        </p:nvCxnSpPr>
        <p:spPr>
          <a:xfrm flipV="1">
            <a:off x="4449731" y="5305008"/>
            <a:ext cx="0" cy="569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562350" y="6115365"/>
            <a:ext cx="14270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Backend Server</a:t>
            </a:r>
            <a:endParaRPr lang="ko-KR" altLang="en-US" sz="1400" dirty="0"/>
          </a:p>
        </p:txBody>
      </p:sp>
      <p:cxnSp>
        <p:nvCxnSpPr>
          <p:cNvPr id="34" name="직선 화살표 연결선 33"/>
          <p:cNvCxnSpPr/>
          <p:nvPr/>
        </p:nvCxnSpPr>
        <p:spPr>
          <a:xfrm>
            <a:off x="5070071" y="6115365"/>
            <a:ext cx="21363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 flipH="1">
            <a:off x="5046170" y="6334099"/>
            <a:ext cx="2160272" cy="5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원통 36"/>
          <p:cNvSpPr/>
          <p:nvPr/>
        </p:nvSpPr>
        <p:spPr>
          <a:xfrm>
            <a:off x="7263244" y="5921406"/>
            <a:ext cx="1434638" cy="640080"/>
          </a:xfrm>
          <a:prstGeom prst="ca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7238998" y="6110206"/>
            <a:ext cx="15392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Database Server</a:t>
            </a:r>
            <a:endParaRPr lang="ko-KR" alt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4956807" y="5844478"/>
            <a:ext cx="2205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비밀번호 암호화</a:t>
            </a:r>
            <a:endParaRPr lang="ko-KR" altLang="en-US" sz="1100" dirty="0"/>
          </a:p>
        </p:txBody>
      </p:sp>
      <p:sp>
        <p:nvSpPr>
          <p:cNvPr id="45" name="TextBox 44"/>
          <p:cNvSpPr txBox="1"/>
          <p:nvPr/>
        </p:nvSpPr>
        <p:spPr>
          <a:xfrm>
            <a:off x="5988628" y="6346449"/>
            <a:ext cx="13307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계정 유효성 검사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928131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Flow Chart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1871286"/>
            <a:ext cx="17622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2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회원가입</a:t>
            </a:r>
            <a:endParaRPr lang="en-US" altLang="ko-KR" sz="2000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1777537" y="3364627"/>
            <a:ext cx="1331422" cy="59851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785503" y="3546059"/>
            <a:ext cx="13154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회원가입 </a:t>
            </a:r>
            <a:r>
              <a:rPr lang="ko-KR" altLang="en-US" sz="1200" dirty="0"/>
              <a:t>페이지</a:t>
            </a:r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3108959" y="3663884"/>
            <a:ext cx="8229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다이아몬드 10"/>
          <p:cNvSpPr/>
          <p:nvPr/>
        </p:nvSpPr>
        <p:spPr>
          <a:xfrm>
            <a:off x="3931919" y="3281497"/>
            <a:ext cx="1330037" cy="764771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131076" y="3499893"/>
            <a:ext cx="103562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회원가입</a:t>
            </a:r>
            <a:endParaRPr lang="ko-KR" altLang="en-US" sz="1500" dirty="0"/>
          </a:p>
        </p:txBody>
      </p:sp>
      <p:sp>
        <p:nvSpPr>
          <p:cNvPr id="13" name="TextBox 12"/>
          <p:cNvSpPr txBox="1"/>
          <p:nvPr/>
        </p:nvSpPr>
        <p:spPr>
          <a:xfrm>
            <a:off x="4148050" y="3127607"/>
            <a:ext cx="4488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no</a:t>
            </a:r>
            <a:endParaRPr lang="ko-KR" altLang="en-US" sz="1400" dirty="0"/>
          </a:p>
        </p:txBody>
      </p:sp>
      <p:cxnSp>
        <p:nvCxnSpPr>
          <p:cNvPr id="15" name="직선 화살표 연결선 14"/>
          <p:cNvCxnSpPr>
            <a:stCxn id="11" idx="0"/>
          </p:cNvCxnSpPr>
          <p:nvPr/>
        </p:nvCxnSpPr>
        <p:spPr>
          <a:xfrm flipH="1" flipV="1">
            <a:off x="4596937" y="2865865"/>
            <a:ext cx="1" cy="415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모서리가 둥근 직사각형 15"/>
          <p:cNvSpPr/>
          <p:nvPr/>
        </p:nvSpPr>
        <p:spPr>
          <a:xfrm>
            <a:off x="3930534" y="2271396"/>
            <a:ext cx="1331422" cy="59851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3981795" y="2427682"/>
            <a:ext cx="158357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smtClean="0"/>
              <a:t>회원가입 실패</a:t>
            </a:r>
            <a:endParaRPr lang="ko-KR" altLang="en-US" sz="1300" dirty="0"/>
          </a:p>
        </p:txBody>
      </p:sp>
      <p:cxnSp>
        <p:nvCxnSpPr>
          <p:cNvPr id="19" name="직선 화살표 연결선 18"/>
          <p:cNvCxnSpPr>
            <a:stCxn id="11" idx="3"/>
          </p:cNvCxnSpPr>
          <p:nvPr/>
        </p:nvCxnSpPr>
        <p:spPr>
          <a:xfrm>
            <a:off x="5261956" y="3663883"/>
            <a:ext cx="84789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685905" y="3381248"/>
            <a:ext cx="4488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yes</a:t>
            </a:r>
            <a:endParaRPr lang="ko-KR" altLang="en-US" sz="1400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6109854" y="3364623"/>
            <a:ext cx="1331422" cy="59851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6251864" y="3515281"/>
            <a:ext cx="1583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계정 </a:t>
            </a:r>
            <a:r>
              <a:rPr lang="ko-KR" altLang="en-US" sz="1400" dirty="0"/>
              <a:t>생성</a:t>
            </a:r>
          </a:p>
        </p:txBody>
      </p:sp>
      <p:cxnSp>
        <p:nvCxnSpPr>
          <p:cNvPr id="24" name="직선 화살표 연결선 23"/>
          <p:cNvCxnSpPr/>
          <p:nvPr/>
        </p:nvCxnSpPr>
        <p:spPr>
          <a:xfrm flipH="1">
            <a:off x="4463934" y="4046268"/>
            <a:ext cx="8312" cy="689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모서리가 둥근 직사각형 25"/>
          <p:cNvSpPr/>
          <p:nvPr/>
        </p:nvSpPr>
        <p:spPr>
          <a:xfrm>
            <a:off x="3930534" y="4754024"/>
            <a:ext cx="1331422" cy="59851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3981795" y="4899393"/>
            <a:ext cx="1583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회원가입 </a:t>
            </a:r>
            <a:r>
              <a:rPr lang="en-US" altLang="ko-KR" sz="1400" dirty="0"/>
              <a:t>API</a:t>
            </a:r>
            <a:endParaRPr lang="ko-KR" altLang="en-US" sz="1400" dirty="0"/>
          </a:p>
        </p:txBody>
      </p:sp>
      <p:cxnSp>
        <p:nvCxnSpPr>
          <p:cNvPr id="31" name="직선 화살표 연결선 30"/>
          <p:cNvCxnSpPr/>
          <p:nvPr/>
        </p:nvCxnSpPr>
        <p:spPr>
          <a:xfrm flipV="1">
            <a:off x="4714701" y="4046268"/>
            <a:ext cx="0" cy="689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5261956" y="2570654"/>
            <a:ext cx="14131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>
            <a:off x="6675119" y="2577149"/>
            <a:ext cx="0" cy="7491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모서리가 둥근 직사각형 39"/>
          <p:cNvSpPr/>
          <p:nvPr/>
        </p:nvSpPr>
        <p:spPr>
          <a:xfrm>
            <a:off x="8437417" y="3359279"/>
            <a:ext cx="1331422" cy="59851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화살표 연결선 41"/>
          <p:cNvCxnSpPr/>
          <p:nvPr/>
        </p:nvCxnSpPr>
        <p:spPr>
          <a:xfrm>
            <a:off x="7441276" y="3663881"/>
            <a:ext cx="9961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8437417" y="3515280"/>
            <a:ext cx="1583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로그인 페이지</a:t>
            </a:r>
            <a:endParaRPr lang="ko-KR" altLang="en-US" sz="1400" dirty="0"/>
          </a:p>
        </p:txBody>
      </p:sp>
      <p:sp>
        <p:nvSpPr>
          <p:cNvPr id="45" name="원통 44"/>
          <p:cNvSpPr/>
          <p:nvPr/>
        </p:nvSpPr>
        <p:spPr>
          <a:xfrm>
            <a:off x="3879618" y="6019464"/>
            <a:ext cx="1434638" cy="640080"/>
          </a:xfrm>
          <a:prstGeom prst="ca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6" name="직선 화살표 연결선 45"/>
          <p:cNvCxnSpPr/>
          <p:nvPr/>
        </p:nvCxnSpPr>
        <p:spPr>
          <a:xfrm flipH="1">
            <a:off x="4516234" y="5403066"/>
            <a:ext cx="8312" cy="569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158835" y="5734170"/>
            <a:ext cx="14374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회원가입 </a:t>
            </a:r>
            <a:r>
              <a:rPr lang="ko-KR" altLang="en-US" sz="1100" dirty="0"/>
              <a:t>승인 요청</a:t>
            </a:r>
          </a:p>
        </p:txBody>
      </p:sp>
      <p:cxnSp>
        <p:nvCxnSpPr>
          <p:cNvPr id="48" name="직선 화살표 연결선 47"/>
          <p:cNvCxnSpPr/>
          <p:nvPr/>
        </p:nvCxnSpPr>
        <p:spPr>
          <a:xfrm flipV="1">
            <a:off x="4774620" y="5403066"/>
            <a:ext cx="0" cy="569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3887239" y="6213423"/>
            <a:ext cx="14270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Backend Server</a:t>
            </a:r>
            <a:endParaRPr lang="ko-KR" altLang="en-US" sz="1400" dirty="0"/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5394960" y="6213423"/>
            <a:ext cx="21363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/>
          <p:nvPr/>
        </p:nvCxnSpPr>
        <p:spPr>
          <a:xfrm flipH="1">
            <a:off x="5371059" y="6432157"/>
            <a:ext cx="2160272" cy="5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원통 50"/>
          <p:cNvSpPr/>
          <p:nvPr/>
        </p:nvSpPr>
        <p:spPr>
          <a:xfrm>
            <a:off x="7586225" y="6112117"/>
            <a:ext cx="1434638" cy="640080"/>
          </a:xfrm>
          <a:prstGeom prst="ca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7563884" y="6321250"/>
            <a:ext cx="15392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Database Server</a:t>
            </a:r>
            <a:endParaRPr lang="ko-KR" altLang="en-US" sz="1400" dirty="0"/>
          </a:p>
        </p:txBody>
      </p:sp>
      <p:sp>
        <p:nvSpPr>
          <p:cNvPr id="53" name="TextBox 52"/>
          <p:cNvSpPr txBox="1"/>
          <p:nvPr/>
        </p:nvSpPr>
        <p:spPr>
          <a:xfrm>
            <a:off x="4748642" y="5401129"/>
            <a:ext cx="44202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이메일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전화번호 유효성 검사 및 비밀번호 유효성 검사 및 </a:t>
            </a:r>
            <a:r>
              <a:rPr lang="ko-KR" altLang="en-US" sz="1100" dirty="0" err="1" smtClean="0"/>
              <a:t>복호화</a:t>
            </a:r>
            <a:endParaRPr lang="ko-KR" altLang="en-US" sz="1100" dirty="0"/>
          </a:p>
        </p:txBody>
      </p:sp>
      <p:sp>
        <p:nvSpPr>
          <p:cNvPr id="54" name="TextBox 53"/>
          <p:cNvSpPr txBox="1"/>
          <p:nvPr/>
        </p:nvSpPr>
        <p:spPr>
          <a:xfrm>
            <a:off x="5968537" y="6431730"/>
            <a:ext cx="16331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중복 가입 유효성 검사</a:t>
            </a:r>
            <a:endParaRPr lang="ko-KR" altLang="en-US" sz="1100" dirty="0"/>
          </a:p>
        </p:txBody>
      </p:sp>
      <p:sp>
        <p:nvSpPr>
          <p:cNvPr id="60" name="TextBox 59"/>
          <p:cNvSpPr txBox="1"/>
          <p:nvPr/>
        </p:nvSpPr>
        <p:spPr>
          <a:xfrm>
            <a:off x="5261956" y="5952941"/>
            <a:ext cx="28907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비밀번호 암호화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736913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Flow Chart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1837589"/>
            <a:ext cx="19798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3</a:t>
            </a:r>
            <a:r>
              <a:rPr lang="en-US" altLang="ko-KR" sz="2000" dirty="0" smtClean="0"/>
              <a:t>. </a:t>
            </a:r>
            <a:r>
              <a:rPr lang="ko-KR" altLang="en-US" sz="2000" dirty="0"/>
              <a:t>결제</a:t>
            </a:r>
            <a:endParaRPr lang="en-US" altLang="ko-KR" sz="2000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1867592" y="3300152"/>
            <a:ext cx="1331422" cy="59851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856161" y="3470660"/>
            <a:ext cx="1583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주문 버튼 클릭</a:t>
            </a:r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3199014" y="3599409"/>
            <a:ext cx="8229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다이아몬드 10"/>
          <p:cNvSpPr/>
          <p:nvPr/>
        </p:nvSpPr>
        <p:spPr>
          <a:xfrm>
            <a:off x="4021974" y="3217022"/>
            <a:ext cx="1330037" cy="764771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375957" y="3438358"/>
            <a:ext cx="8728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/>
              <a:t>결제</a:t>
            </a:r>
            <a:endParaRPr lang="ko-KR" alt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4238105" y="3063132"/>
            <a:ext cx="4488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no</a:t>
            </a:r>
            <a:endParaRPr lang="ko-KR" altLang="en-US" sz="1400" dirty="0"/>
          </a:p>
        </p:txBody>
      </p:sp>
      <p:cxnSp>
        <p:nvCxnSpPr>
          <p:cNvPr id="15" name="직선 화살표 연결선 14"/>
          <p:cNvCxnSpPr>
            <a:stCxn id="11" idx="0"/>
          </p:cNvCxnSpPr>
          <p:nvPr/>
        </p:nvCxnSpPr>
        <p:spPr>
          <a:xfrm flipH="1" flipV="1">
            <a:off x="4686992" y="2801390"/>
            <a:ext cx="1" cy="415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모서리가 둥근 직사각형 15"/>
          <p:cNvSpPr/>
          <p:nvPr/>
        </p:nvSpPr>
        <p:spPr>
          <a:xfrm>
            <a:off x="4020589" y="2206921"/>
            <a:ext cx="1331422" cy="59851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4192385" y="2360573"/>
            <a:ext cx="158357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/>
              <a:t>결제 실패</a:t>
            </a:r>
          </a:p>
        </p:txBody>
      </p:sp>
      <p:cxnSp>
        <p:nvCxnSpPr>
          <p:cNvPr id="19" name="직선 화살표 연결선 18"/>
          <p:cNvCxnSpPr>
            <a:stCxn id="11" idx="3"/>
          </p:cNvCxnSpPr>
          <p:nvPr/>
        </p:nvCxnSpPr>
        <p:spPr>
          <a:xfrm>
            <a:off x="5352011" y="3599408"/>
            <a:ext cx="84789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775960" y="3316773"/>
            <a:ext cx="4488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yes</a:t>
            </a:r>
            <a:endParaRPr lang="ko-KR" altLang="en-US" sz="1400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6199909" y="3300148"/>
            <a:ext cx="1331422" cy="59851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6341919" y="3450806"/>
            <a:ext cx="1583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결제 완료</a:t>
            </a:r>
          </a:p>
        </p:txBody>
      </p:sp>
      <p:cxnSp>
        <p:nvCxnSpPr>
          <p:cNvPr id="24" name="직선 화살표 연결선 23"/>
          <p:cNvCxnSpPr/>
          <p:nvPr/>
        </p:nvCxnSpPr>
        <p:spPr>
          <a:xfrm flipH="1">
            <a:off x="4553989" y="3981793"/>
            <a:ext cx="8312" cy="689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모서리가 둥근 직사각형 25"/>
          <p:cNvSpPr/>
          <p:nvPr/>
        </p:nvSpPr>
        <p:spPr>
          <a:xfrm>
            <a:off x="3994265" y="4710106"/>
            <a:ext cx="1331422" cy="59851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4192385" y="4855475"/>
            <a:ext cx="1583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결제 </a:t>
            </a:r>
            <a:r>
              <a:rPr lang="en-US" altLang="ko-KR" sz="1400" dirty="0"/>
              <a:t>API</a:t>
            </a:r>
            <a:endParaRPr lang="ko-KR" altLang="en-US" sz="1400" dirty="0"/>
          </a:p>
        </p:txBody>
      </p:sp>
      <p:cxnSp>
        <p:nvCxnSpPr>
          <p:cNvPr id="31" name="직선 화살표 연결선 30"/>
          <p:cNvCxnSpPr/>
          <p:nvPr/>
        </p:nvCxnSpPr>
        <p:spPr>
          <a:xfrm flipV="1">
            <a:off x="4804756" y="3981793"/>
            <a:ext cx="0" cy="689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모서리가 둥근 직사각형 39"/>
          <p:cNvSpPr/>
          <p:nvPr/>
        </p:nvSpPr>
        <p:spPr>
          <a:xfrm>
            <a:off x="8527472" y="3300142"/>
            <a:ext cx="1331422" cy="59851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화살표 연결선 41"/>
          <p:cNvCxnSpPr/>
          <p:nvPr/>
        </p:nvCxnSpPr>
        <p:spPr>
          <a:xfrm>
            <a:off x="7531331" y="3599406"/>
            <a:ext cx="9961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8720743" y="3471684"/>
            <a:ext cx="1583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주문 생성</a:t>
            </a:r>
            <a:endParaRPr lang="ko-KR" altLang="en-US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4751589" y="4435143"/>
            <a:ext cx="140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결제 머니 지급</a:t>
            </a:r>
          </a:p>
        </p:txBody>
      </p:sp>
      <p:sp>
        <p:nvSpPr>
          <p:cNvPr id="3" name="원통 2"/>
          <p:cNvSpPr/>
          <p:nvPr/>
        </p:nvSpPr>
        <p:spPr>
          <a:xfrm>
            <a:off x="3917373" y="5972390"/>
            <a:ext cx="1434638" cy="640080"/>
          </a:xfrm>
          <a:prstGeom prst="ca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화살표 연결선 29"/>
          <p:cNvCxnSpPr/>
          <p:nvPr/>
        </p:nvCxnSpPr>
        <p:spPr>
          <a:xfrm flipH="1">
            <a:off x="4553989" y="5355992"/>
            <a:ext cx="8312" cy="569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799560" y="5687096"/>
            <a:ext cx="140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결제 영수증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501390" y="5286081"/>
            <a:ext cx="14374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결제 승인 요청</a:t>
            </a:r>
          </a:p>
        </p:txBody>
      </p:sp>
      <p:cxnSp>
        <p:nvCxnSpPr>
          <p:cNvPr id="18" name="직선 화살표 연결선 17"/>
          <p:cNvCxnSpPr/>
          <p:nvPr/>
        </p:nvCxnSpPr>
        <p:spPr>
          <a:xfrm flipV="1">
            <a:off x="4812375" y="5355992"/>
            <a:ext cx="0" cy="569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884122" y="6164773"/>
            <a:ext cx="19122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PG Billing Server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31111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Flow Chart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1871286"/>
            <a:ext cx="17622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4</a:t>
            </a:r>
            <a:r>
              <a:rPr lang="en-US" altLang="ko-KR" sz="2000" dirty="0" smtClean="0"/>
              <a:t>. </a:t>
            </a:r>
            <a:r>
              <a:rPr lang="ko-KR" altLang="en-US" sz="2000" dirty="0"/>
              <a:t>주문</a:t>
            </a:r>
            <a:endParaRPr lang="en-US" altLang="ko-KR" sz="2000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1411777" y="3364627"/>
            <a:ext cx="1331422" cy="59851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614746" y="3509992"/>
            <a:ext cx="1583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장바구니</a:t>
            </a:r>
            <a:endParaRPr lang="ko-KR" altLang="en-US" sz="1400" dirty="0"/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2743199" y="3663884"/>
            <a:ext cx="8229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다이아몬드 10"/>
          <p:cNvSpPr/>
          <p:nvPr/>
        </p:nvSpPr>
        <p:spPr>
          <a:xfrm>
            <a:off x="3566159" y="3281497"/>
            <a:ext cx="1330037" cy="764771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912522" y="3494605"/>
            <a:ext cx="8728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주문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782290" y="3127607"/>
            <a:ext cx="4488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no</a:t>
            </a:r>
            <a:endParaRPr lang="ko-KR" altLang="en-US" sz="1400" dirty="0"/>
          </a:p>
        </p:txBody>
      </p:sp>
      <p:cxnSp>
        <p:nvCxnSpPr>
          <p:cNvPr id="15" name="직선 화살표 연결선 14"/>
          <p:cNvCxnSpPr>
            <a:stCxn id="11" idx="0"/>
          </p:cNvCxnSpPr>
          <p:nvPr/>
        </p:nvCxnSpPr>
        <p:spPr>
          <a:xfrm flipH="1" flipV="1">
            <a:off x="4231177" y="2865865"/>
            <a:ext cx="1" cy="415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모서리가 둥근 직사각형 15"/>
          <p:cNvSpPr/>
          <p:nvPr/>
        </p:nvSpPr>
        <p:spPr>
          <a:xfrm>
            <a:off x="3564774" y="2271396"/>
            <a:ext cx="1331422" cy="59851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3736570" y="2444630"/>
            <a:ext cx="158357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/>
              <a:t>주문 실패</a:t>
            </a:r>
          </a:p>
        </p:txBody>
      </p:sp>
      <p:cxnSp>
        <p:nvCxnSpPr>
          <p:cNvPr id="19" name="직선 화살표 연결선 18"/>
          <p:cNvCxnSpPr>
            <a:stCxn id="11" idx="3"/>
          </p:cNvCxnSpPr>
          <p:nvPr/>
        </p:nvCxnSpPr>
        <p:spPr>
          <a:xfrm>
            <a:off x="4896196" y="3663883"/>
            <a:ext cx="84789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320145" y="3381248"/>
            <a:ext cx="4488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yes</a:t>
            </a:r>
            <a:endParaRPr lang="ko-KR" altLang="en-US" sz="1400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5744094" y="3364623"/>
            <a:ext cx="1331422" cy="59851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5886104" y="3515281"/>
            <a:ext cx="1583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주문 생성</a:t>
            </a:r>
          </a:p>
        </p:txBody>
      </p:sp>
      <p:cxnSp>
        <p:nvCxnSpPr>
          <p:cNvPr id="24" name="직선 화살표 연결선 23"/>
          <p:cNvCxnSpPr/>
          <p:nvPr/>
        </p:nvCxnSpPr>
        <p:spPr>
          <a:xfrm flipH="1">
            <a:off x="4098174" y="4046268"/>
            <a:ext cx="8312" cy="689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모서리가 둥근 직사각형 25"/>
          <p:cNvSpPr/>
          <p:nvPr/>
        </p:nvSpPr>
        <p:spPr>
          <a:xfrm>
            <a:off x="3538450" y="4774581"/>
            <a:ext cx="1331422" cy="59851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3564774" y="4926387"/>
            <a:ext cx="1583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주문 생성 </a:t>
            </a:r>
            <a:r>
              <a:rPr lang="en-US" altLang="ko-KR" sz="1400" dirty="0"/>
              <a:t>API</a:t>
            </a:r>
            <a:endParaRPr lang="ko-KR" altLang="en-US" sz="1400" dirty="0"/>
          </a:p>
        </p:txBody>
      </p:sp>
      <p:cxnSp>
        <p:nvCxnSpPr>
          <p:cNvPr id="31" name="직선 화살표 연결선 30"/>
          <p:cNvCxnSpPr/>
          <p:nvPr/>
        </p:nvCxnSpPr>
        <p:spPr>
          <a:xfrm flipV="1">
            <a:off x="4348941" y="4046268"/>
            <a:ext cx="0" cy="689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4896196" y="2570654"/>
            <a:ext cx="14131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>
            <a:off x="6309359" y="2577149"/>
            <a:ext cx="0" cy="7491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620279" y="2316258"/>
            <a:ext cx="8710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장바구니</a:t>
            </a:r>
          </a:p>
        </p:txBody>
      </p:sp>
      <p:sp>
        <p:nvSpPr>
          <p:cNvPr id="40" name="모서리가 둥근 직사각형 39"/>
          <p:cNvSpPr/>
          <p:nvPr/>
        </p:nvSpPr>
        <p:spPr>
          <a:xfrm>
            <a:off x="8071657" y="3364623"/>
            <a:ext cx="1331422" cy="59851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화살표 연결선 41"/>
          <p:cNvCxnSpPr/>
          <p:nvPr/>
        </p:nvCxnSpPr>
        <p:spPr>
          <a:xfrm>
            <a:off x="7075516" y="3663881"/>
            <a:ext cx="9961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8071657" y="3515281"/>
            <a:ext cx="1583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주문 정보 확인</a:t>
            </a:r>
            <a:endParaRPr lang="ko-KR" altLang="en-US" sz="1400" dirty="0"/>
          </a:p>
        </p:txBody>
      </p:sp>
      <p:sp>
        <p:nvSpPr>
          <p:cNvPr id="28" name="원통 27"/>
          <p:cNvSpPr/>
          <p:nvPr/>
        </p:nvSpPr>
        <p:spPr>
          <a:xfrm>
            <a:off x="3429692" y="6026912"/>
            <a:ext cx="1434638" cy="640080"/>
          </a:xfrm>
          <a:prstGeom prst="ca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화살표 연결선 28"/>
          <p:cNvCxnSpPr/>
          <p:nvPr/>
        </p:nvCxnSpPr>
        <p:spPr>
          <a:xfrm flipH="1">
            <a:off x="4066308" y="5410514"/>
            <a:ext cx="8312" cy="569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941317" y="5371970"/>
            <a:ext cx="14374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주문 생성 요청</a:t>
            </a:r>
            <a:endParaRPr lang="ko-KR" altLang="en-US" sz="1100" dirty="0"/>
          </a:p>
        </p:txBody>
      </p:sp>
      <p:cxnSp>
        <p:nvCxnSpPr>
          <p:cNvPr id="32" name="직선 화살표 연결선 31"/>
          <p:cNvCxnSpPr/>
          <p:nvPr/>
        </p:nvCxnSpPr>
        <p:spPr>
          <a:xfrm flipV="1">
            <a:off x="4324694" y="5410514"/>
            <a:ext cx="0" cy="569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437313" y="6220871"/>
            <a:ext cx="14270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Backend Server</a:t>
            </a:r>
            <a:endParaRPr lang="ko-KR" altLang="en-US" sz="1400" dirty="0"/>
          </a:p>
        </p:txBody>
      </p:sp>
      <p:cxnSp>
        <p:nvCxnSpPr>
          <p:cNvPr id="34" name="직선 화살표 연결선 33"/>
          <p:cNvCxnSpPr/>
          <p:nvPr/>
        </p:nvCxnSpPr>
        <p:spPr>
          <a:xfrm>
            <a:off x="4945034" y="6220871"/>
            <a:ext cx="21363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 flipH="1">
            <a:off x="4921133" y="6439605"/>
            <a:ext cx="2160272" cy="5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원통 36"/>
          <p:cNvSpPr/>
          <p:nvPr/>
        </p:nvSpPr>
        <p:spPr>
          <a:xfrm>
            <a:off x="7138207" y="6026912"/>
            <a:ext cx="1434638" cy="640080"/>
          </a:xfrm>
          <a:prstGeom prst="ca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7123663" y="6227610"/>
            <a:ext cx="15392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Database Server</a:t>
            </a:r>
            <a:endParaRPr lang="ko-KR" altLang="en-US" sz="1400" dirty="0"/>
          </a:p>
        </p:txBody>
      </p:sp>
      <p:sp>
        <p:nvSpPr>
          <p:cNvPr id="45" name="TextBox 44"/>
          <p:cNvSpPr txBox="1"/>
          <p:nvPr/>
        </p:nvSpPr>
        <p:spPr>
          <a:xfrm>
            <a:off x="5886104" y="6459572"/>
            <a:ext cx="16331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결제 유효성 검사</a:t>
            </a:r>
            <a:endParaRPr lang="ko-KR" altLang="en-US" sz="1100" dirty="0"/>
          </a:p>
        </p:txBody>
      </p:sp>
      <p:sp>
        <p:nvSpPr>
          <p:cNvPr id="46" name="TextBox 45"/>
          <p:cNvSpPr txBox="1"/>
          <p:nvPr/>
        </p:nvSpPr>
        <p:spPr>
          <a:xfrm>
            <a:off x="4812030" y="5960389"/>
            <a:ext cx="28907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주문 정보 제공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3454253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LAYOUT - </a:t>
            </a:r>
            <a:r>
              <a:rPr lang="ko-KR" altLang="en-US" dirty="0"/>
              <a:t>전체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32756" y="1507808"/>
            <a:ext cx="11729258" cy="9610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581399" y="1740625"/>
            <a:ext cx="77225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HEADER(</a:t>
            </a:r>
            <a:r>
              <a:rPr lang="ko-KR" altLang="en-US" sz="2800" b="1" dirty="0"/>
              <a:t>로고</a:t>
            </a:r>
            <a:r>
              <a:rPr lang="en-US" altLang="ko-KR" sz="2800" b="1" dirty="0"/>
              <a:t>, </a:t>
            </a:r>
            <a:r>
              <a:rPr lang="ko-KR" altLang="en-US" sz="2800" b="1" dirty="0"/>
              <a:t>내 정보 등</a:t>
            </a:r>
            <a:r>
              <a:rPr lang="en-US" altLang="ko-KR" sz="2800" b="1" dirty="0"/>
              <a:t>)</a:t>
            </a:r>
            <a:endParaRPr lang="ko-KR" altLang="en-US" sz="2800" b="1" dirty="0"/>
          </a:p>
        </p:txBody>
      </p:sp>
      <p:sp>
        <p:nvSpPr>
          <p:cNvPr id="7" name="직사각형 6"/>
          <p:cNvSpPr/>
          <p:nvPr/>
        </p:nvSpPr>
        <p:spPr>
          <a:xfrm>
            <a:off x="232756" y="2527069"/>
            <a:ext cx="11729258" cy="32585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232756" y="2527069"/>
            <a:ext cx="11729258" cy="32585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771505" y="3783014"/>
            <a:ext cx="77225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CONTENT</a:t>
            </a:r>
            <a:endParaRPr lang="ko-KR" altLang="en-US" sz="2800" b="1" dirty="0"/>
          </a:p>
        </p:txBody>
      </p:sp>
      <p:sp>
        <p:nvSpPr>
          <p:cNvPr id="14" name="직사각형 13"/>
          <p:cNvSpPr/>
          <p:nvPr/>
        </p:nvSpPr>
        <p:spPr>
          <a:xfrm>
            <a:off x="232756" y="5841534"/>
            <a:ext cx="11729258" cy="9499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3261360" y="6054906"/>
            <a:ext cx="77225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FOOTER</a:t>
            </a:r>
            <a:r>
              <a:rPr lang="en-US" altLang="ko-KR" sz="2800" b="1" dirty="0" smtClean="0"/>
              <a:t>(</a:t>
            </a:r>
            <a:r>
              <a:rPr lang="ko-KR" altLang="en-US" sz="2800" b="1" dirty="0" err="1" smtClean="0"/>
              <a:t>쿠폰함</a:t>
            </a:r>
            <a:r>
              <a:rPr lang="en-US" altLang="ko-KR" sz="2800" b="1" dirty="0" smtClean="0"/>
              <a:t>, </a:t>
            </a:r>
            <a:r>
              <a:rPr lang="ko-KR" altLang="en-US" sz="2800" b="1" dirty="0" smtClean="0"/>
              <a:t>주문내역</a:t>
            </a:r>
            <a:r>
              <a:rPr lang="en-US" altLang="ko-KR" sz="2800" b="1" dirty="0" smtClean="0"/>
              <a:t>, </a:t>
            </a:r>
            <a:r>
              <a:rPr lang="ko-KR" altLang="en-US" sz="2800" b="1" dirty="0" smtClean="0"/>
              <a:t>장바구니 등</a:t>
            </a:r>
            <a:r>
              <a:rPr lang="en-US" altLang="ko-KR" sz="2800" b="1" dirty="0"/>
              <a:t>)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918921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6512" y="473191"/>
            <a:ext cx="10515600" cy="1325563"/>
          </a:xfrm>
        </p:spPr>
        <p:txBody>
          <a:bodyPr/>
          <a:lstStyle/>
          <a:p>
            <a:r>
              <a:rPr lang="en-US" altLang="ko-KR" dirty="0"/>
              <a:t>LAYOUT - </a:t>
            </a:r>
            <a:r>
              <a:rPr lang="ko-KR" altLang="en-US" dirty="0"/>
              <a:t>로그인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48243" y="1694586"/>
            <a:ext cx="11729258" cy="50675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3589712" y="3701976"/>
            <a:ext cx="4089862" cy="4627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589712" y="4192871"/>
            <a:ext cx="4089862" cy="4283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589712" y="4650977"/>
            <a:ext cx="4089862" cy="515288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598025" y="3726451"/>
            <a:ext cx="2909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이메일을 입력해주세요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589712" y="4243255"/>
            <a:ext cx="2909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비밀번호를 입력해주세요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1" name="내용 개체 틀 2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8576" y="2213500"/>
            <a:ext cx="4725059" cy="1409897"/>
          </a:xfrm>
        </p:spPr>
      </p:pic>
      <p:sp>
        <p:nvSpPr>
          <p:cNvPr id="22" name="TextBox 21"/>
          <p:cNvSpPr txBox="1"/>
          <p:nvPr/>
        </p:nvSpPr>
        <p:spPr>
          <a:xfrm>
            <a:off x="5076304" y="4742617"/>
            <a:ext cx="192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499955" y="6333344"/>
            <a:ext cx="22693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/>
              <a:t>회원 가입하러 가기</a:t>
            </a:r>
            <a:endParaRPr lang="ko-KR" altLang="en-US" sz="1600" b="1" dirty="0"/>
          </a:p>
        </p:txBody>
      </p:sp>
      <p:sp>
        <p:nvSpPr>
          <p:cNvPr id="5" name="직사각형 4"/>
          <p:cNvSpPr/>
          <p:nvPr/>
        </p:nvSpPr>
        <p:spPr>
          <a:xfrm>
            <a:off x="3589712" y="5207236"/>
            <a:ext cx="383771" cy="3576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3614648" y="5229227"/>
            <a:ext cx="3338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V</a:t>
            </a:r>
            <a:endParaRPr lang="ko-KR" altLang="en-US" sz="16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3998419" y="5214670"/>
            <a:ext cx="13716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smtClean="0"/>
              <a:t>아이디 저장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42266688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2353</TotalTime>
  <Words>884</Words>
  <Application>Microsoft Office PowerPoint</Application>
  <PresentationFormat>와이드스크린</PresentationFormat>
  <Paragraphs>351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2" baseType="lpstr">
      <vt:lpstr>맑은 고딕</vt:lpstr>
      <vt:lpstr>Arial</vt:lpstr>
      <vt:lpstr>Office 테마</vt:lpstr>
      <vt:lpstr>실무게임프로그래밍 기획서</vt:lpstr>
      <vt:lpstr>타겟 프로젝트 – 배달의 민족</vt:lpstr>
      <vt:lpstr>프로젝트에 적용할 기술</vt:lpstr>
      <vt:lpstr>Flow Chart</vt:lpstr>
      <vt:lpstr>Flow Chart</vt:lpstr>
      <vt:lpstr>Flow Chart</vt:lpstr>
      <vt:lpstr>Flow Chart</vt:lpstr>
      <vt:lpstr>LAYOUT - 전체</vt:lpstr>
      <vt:lpstr>LAYOUT - 로그인</vt:lpstr>
      <vt:lpstr>LAYOUT - 회원가입</vt:lpstr>
      <vt:lpstr>LAYOUT - 마이페이지</vt:lpstr>
      <vt:lpstr>LAYOUT – 회원관리(어드민 전용)</vt:lpstr>
      <vt:lpstr>LAYOUT – 매장 목록</vt:lpstr>
      <vt:lpstr>LAYOUT – 매장 등록(어드민 전용)</vt:lpstr>
      <vt:lpstr>LAYOUT – 메뉴 등록(어드민 전용)</vt:lpstr>
      <vt:lpstr>LAYOUT – 매장 상세 – 메뉴</vt:lpstr>
      <vt:lpstr>LAYOUT – 매장 상세 – 정보(1)</vt:lpstr>
      <vt:lpstr>LAYOUT – 매장 상세 – 정보(2)</vt:lpstr>
      <vt:lpstr>LAYOUT – 매장 상세 – 리뷰</vt:lpstr>
      <vt:lpstr>LAYOUT - 리뷰작성</vt:lpstr>
      <vt:lpstr>LAYOUT – 장바구니</vt:lpstr>
      <vt:lpstr>LAYOUT – 주문하기</vt:lpstr>
      <vt:lpstr>LAYOUT – 주문 정보 확인(영수증)</vt:lpstr>
      <vt:lpstr>LAYOUT – 쿠폰함</vt:lpstr>
      <vt:lpstr>LAYOUT – 주문 목록</vt:lpstr>
      <vt:lpstr>LAYOUT – 포인트 충전 1</vt:lpstr>
      <vt:lpstr>LAYOUT – 포인트 충전 2</vt:lpstr>
      <vt:lpstr>프로젝트에 적용한 외부 API</vt:lpstr>
      <vt:lpstr>비고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실무게임프로그래밍 기획서</dc:title>
  <dc:creator>김승진</dc:creator>
  <cp:lastModifiedBy>김승진</cp:lastModifiedBy>
  <cp:revision>195</cp:revision>
  <dcterms:created xsi:type="dcterms:W3CDTF">2022-09-19T01:33:18Z</dcterms:created>
  <dcterms:modified xsi:type="dcterms:W3CDTF">2022-11-25T00:21:06Z</dcterms:modified>
</cp:coreProperties>
</file>