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71" r:id="rId15"/>
    <p:sldId id="278" r:id="rId16"/>
    <p:sldId id="287" r:id="rId17"/>
    <p:sldId id="277" r:id="rId18"/>
    <p:sldId id="286" r:id="rId19"/>
    <p:sldId id="272" r:id="rId20"/>
    <p:sldId id="275" r:id="rId21"/>
    <p:sldId id="282" r:id="rId22"/>
    <p:sldId id="281" r:id="rId23"/>
    <p:sldId id="283" r:id="rId24"/>
    <p:sldId id="288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lllia/Baemin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1459" y="1487978"/>
            <a:ext cx="11522826" cy="5156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62204" y="1798754"/>
            <a:ext cx="111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 </a:t>
            </a:r>
            <a:r>
              <a:rPr lang="ko-KR" altLang="en-US" b="1" dirty="0" smtClean="0"/>
              <a:t>배민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552007" y="2408914"/>
            <a:ext cx="6342611" cy="319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52007" y="2975956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9593" y="2507769"/>
            <a:ext cx="136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유저</a:t>
            </a:r>
            <a:r>
              <a:rPr lang="en-US" altLang="ko-KR" b="1" dirty="0" smtClean="0"/>
              <a:t>123 </a:t>
            </a:r>
            <a:r>
              <a:rPr lang="ko-KR" altLang="en-US" b="1" dirty="0" smtClean="0"/>
              <a:t>님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43950" y="2559574"/>
            <a:ext cx="85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로그아웃</a:t>
            </a:r>
            <a:endParaRPr lang="ko-KR" altLang="en-US" sz="12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447309" y="2975956"/>
            <a:ext cx="0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8822" y="2975956"/>
            <a:ext cx="16625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52007" y="4289409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2156" y="3481538"/>
            <a:ext cx="93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포인트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45822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찜한가게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47756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주문내역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66113" y="3481538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605625" y="3481559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선물함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88901" y="4761470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2" y="1608212"/>
            <a:ext cx="11729258" cy="511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4902325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4902324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06857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08189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447503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44031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77627" y="5911481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42754" y="595900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91081" y="430099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91081" y="590773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150530" y="435226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59695" y="5968681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964917" y="6459562"/>
            <a:ext cx="940013" cy="22403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084185" y="6432663"/>
            <a:ext cx="852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장바구니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2563" y="3204885"/>
            <a:ext cx="11346873" cy="3453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3414094"/>
            <a:ext cx="5791189" cy="30351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위치안내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0875" y="3181242"/>
            <a:ext cx="11346873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가게 소개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30875" y="4242599"/>
            <a:ext cx="11346873" cy="140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0875" y="5642965"/>
            <a:ext cx="11338561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777818"/>
            <a:ext cx="405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피자헛에</a:t>
            </a:r>
            <a:r>
              <a:rPr lang="ko-KR" altLang="en-US" sz="1200" b="1" dirty="0" smtClean="0"/>
              <a:t> 방문해주셔서 감사드립니다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36946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영업 정보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738792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상호명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015791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영업시간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29279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전화번호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4738791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015790"/>
            <a:ext cx="9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시</a:t>
            </a:r>
            <a:r>
              <a:rPr lang="en-US" altLang="ko-KR" sz="1200" b="1" dirty="0" smtClean="0"/>
              <a:t>~19</a:t>
            </a:r>
            <a:r>
              <a:rPr lang="ko-KR" altLang="en-US" sz="1200" b="1" dirty="0" smtClean="0"/>
              <a:t>시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292789"/>
            <a:ext cx="132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010-1234-5678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725718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통계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09505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주문수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338025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리뷰 수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065980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7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338025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23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 smtClean="0"/>
              <a:t>리뷰작성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522486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62685" y="560892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리뷰작성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내용을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별점을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35908" y="4949441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82625" y="503397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81564" y="4959594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8653" y="5042029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0391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 충전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39" y="1540197"/>
            <a:ext cx="4075968" cy="493635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50" y="1615443"/>
            <a:ext cx="3502468" cy="49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기획서는 개발 일정에 맞춰 추가 및 수정될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업데이트된 기획서 및 코드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테이블 생성 </a:t>
            </a:r>
            <a:r>
              <a:rPr lang="ko-KR" altLang="en-US" dirty="0" smtClean="0"/>
              <a:t>스크립트 </a:t>
            </a:r>
            <a:r>
              <a:rPr lang="ko-KR" altLang="en-US" dirty="0" smtClean="0"/>
              <a:t>등은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확인하실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운영툴</a:t>
            </a:r>
            <a:r>
              <a:rPr lang="ko-KR" altLang="en-US" dirty="0" smtClean="0"/>
              <a:t> 프로젝트를 따로 생성할 계획은 없으며 권한에 따라 상기 프로젝트내에서 가맹점 점주가 매장 관련 정보들을 입력할 수 있는 기능들을 추가할 예정입니다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://github.com/Camelllia/BaeminApplication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</a:t>
            </a:r>
            <a:r>
              <a:rPr lang="en-US" altLang="ko-KR" sz="4000" dirty="0" smtClean="0"/>
              <a:t>Backend					#Server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/>
              <a:t>J</a:t>
            </a:r>
            <a:r>
              <a:rPr lang="en-US" altLang="ko-KR" dirty="0" smtClean="0"/>
              <a:t>ava</a:t>
            </a:r>
            <a:r>
              <a:rPr lang="en-US" altLang="ko-KR" sz="4000" dirty="0"/>
              <a:t>					</a:t>
            </a:r>
            <a:r>
              <a:rPr lang="en-US" altLang="ko-KR" sz="4000" dirty="0" smtClean="0"/>
              <a:t>		</a:t>
            </a:r>
            <a:r>
              <a:rPr lang="en-US" altLang="ko-KR" dirty="0" smtClean="0"/>
              <a:t>- Apache Tomcat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 smtClean="0"/>
              <a:t>Spring Boot				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4746" y="350999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55" y="6333344"/>
            <a:ext cx="226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회원 가입하러 가기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3589712" y="5207236"/>
            <a:ext cx="383771" cy="35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4648" y="5229227"/>
            <a:ext cx="3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8419" y="5214670"/>
            <a:ext cx="1371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아이디 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749</Words>
  <Application>Microsoft Office PowerPoint</Application>
  <PresentationFormat>와이드스크린</PresentationFormat>
  <Paragraphs>314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상세 – 메뉴</vt:lpstr>
      <vt:lpstr>LAYOUT – 매장 상세 – 정보(1)</vt:lpstr>
      <vt:lpstr>LAYOUT – 매장 상세 – 정보(2)</vt:lpstr>
      <vt:lpstr>LAYOUT – 매장 상세 – 리뷰</vt:lpstr>
      <vt:lpstr>LAYOUT - 리뷰작성</vt:lpstr>
      <vt:lpstr>LAYOUT – 장바구니</vt:lpstr>
      <vt:lpstr>LAYOUT – 주문하기</vt:lpstr>
      <vt:lpstr>LAYOUT – 주문 정보 확인</vt:lpstr>
      <vt:lpstr>LAYOUT – 쿠폰함</vt:lpstr>
      <vt:lpstr>LAYOUT – 주문 목록</vt:lpstr>
      <vt:lpstr>LAYOUT – 결제(포인트 충전)</vt:lpstr>
      <vt:lpstr>비고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175</cp:revision>
  <dcterms:created xsi:type="dcterms:W3CDTF">2022-09-19T01:33:18Z</dcterms:created>
  <dcterms:modified xsi:type="dcterms:W3CDTF">2022-09-29T02:32:05Z</dcterms:modified>
</cp:coreProperties>
</file>