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9" r:id="rId6"/>
    <p:sldId id="261" r:id="rId7"/>
    <p:sldId id="276" r:id="rId8"/>
    <p:sldId id="260" r:id="rId9"/>
    <p:sldId id="265" r:id="rId10"/>
    <p:sldId id="267" r:id="rId11"/>
    <p:sldId id="268" r:id="rId12"/>
    <p:sldId id="273" r:id="rId13"/>
    <p:sldId id="270" r:id="rId14"/>
    <p:sldId id="289" r:id="rId15"/>
    <p:sldId id="290" r:id="rId16"/>
    <p:sldId id="271" r:id="rId17"/>
    <p:sldId id="278" r:id="rId18"/>
    <p:sldId id="287" r:id="rId19"/>
    <p:sldId id="277" r:id="rId20"/>
    <p:sldId id="286" r:id="rId21"/>
    <p:sldId id="272" r:id="rId22"/>
    <p:sldId id="275" r:id="rId23"/>
    <p:sldId id="282" r:id="rId24"/>
    <p:sldId id="281" r:id="rId25"/>
    <p:sldId id="283" r:id="rId26"/>
    <p:sldId id="293" r:id="rId27"/>
    <p:sldId id="288" r:id="rId28"/>
    <p:sldId id="291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elllia/Baemin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1459" y="1487978"/>
            <a:ext cx="11522826" cy="5156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62204" y="1798754"/>
            <a:ext cx="111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 </a:t>
            </a:r>
            <a:r>
              <a:rPr lang="ko-KR" altLang="en-US" b="1" dirty="0" smtClean="0"/>
              <a:t>배민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552007" y="2408914"/>
            <a:ext cx="6342611" cy="319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52007" y="2975956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9593" y="2507769"/>
            <a:ext cx="136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유저</a:t>
            </a:r>
            <a:r>
              <a:rPr lang="en-US" altLang="ko-KR" b="1" dirty="0" smtClean="0"/>
              <a:t>123 </a:t>
            </a:r>
            <a:r>
              <a:rPr lang="ko-KR" altLang="en-US" b="1" dirty="0" smtClean="0"/>
              <a:t>님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43950" y="2559574"/>
            <a:ext cx="85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로그아웃</a:t>
            </a:r>
            <a:endParaRPr lang="ko-KR" altLang="en-US" sz="12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447309" y="2975956"/>
            <a:ext cx="0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8822" y="2975956"/>
            <a:ext cx="16625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52007" y="4289409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2156" y="3481538"/>
            <a:ext cx="93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포인트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45822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매장등록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47756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주문내역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66113" y="3481538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488901" y="3481538"/>
            <a:ext cx="124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쿠폰 발급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88901" y="4761470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84174" y="2597132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매장등록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매장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13865" y="296656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13865" y="345745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13865" y="350784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주소를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83" y="1508008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213865" y="393522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13864" y="302541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이름을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0655" y="3975770"/>
            <a:ext cx="407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번호를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84999" y="5604726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131716" y="5689257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230655" y="5614879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41350" y="5712724"/>
            <a:ext cx="178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매장 </a:t>
            </a:r>
            <a:r>
              <a:rPr lang="ko-KR" altLang="en-US" sz="1600" b="1" dirty="0" err="1" smtClean="0"/>
              <a:t>썸네일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3230655" y="4447369"/>
            <a:ext cx="4073072" cy="112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13864" y="4488327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매장을 소개해주세요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10160" y="3009545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10159" y="5612293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916" y="5697860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등록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10160" y="3059929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최소 주문 금액을 입력해 주세요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510160" y="3487313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10160" y="3527859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배달팁을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3865" y="6172759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주소를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0655" y="613314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30655" y="6187595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예상 배달 시간을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10159" y="3973438"/>
            <a:ext cx="4089862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8703537" y="1687484"/>
            <a:ext cx="1030779" cy="1230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72101" y="1927781"/>
            <a:ext cx="80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Scroll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089178" y="3973438"/>
            <a:ext cx="8313" cy="50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144938" y="4053746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510159" y="4045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종류를 선택해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10159" y="4484794"/>
            <a:ext cx="4089862" cy="540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10159" y="5045489"/>
            <a:ext cx="4089862" cy="540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181848" y="4579549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186000" y="5144225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피자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828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메뉴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56461" y="491238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49158" y="4999573"/>
            <a:ext cx="71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등록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가격을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이름을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27595" y="4339343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312" y="4423874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73251" y="4349496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56850" y="4421356"/>
            <a:ext cx="159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양념치킨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854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2" y="1608212"/>
            <a:ext cx="11729258" cy="511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4902325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4902324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06857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08189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447503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44031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8467" y="435525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3961" y="440652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77627" y="5911481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42754" y="595900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191081" y="430099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191081" y="590773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150530" y="435226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59695" y="5968681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964917" y="6459562"/>
            <a:ext cx="940013" cy="22403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084185" y="6432663"/>
            <a:ext cx="852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장바구니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2563" y="3204885"/>
            <a:ext cx="11346873" cy="3453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3414094"/>
            <a:ext cx="5791189" cy="30351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위치안내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0875" y="3181242"/>
            <a:ext cx="11346873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가게 소개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30875" y="4242599"/>
            <a:ext cx="11346873" cy="140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0875" y="5642965"/>
            <a:ext cx="11338561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777818"/>
            <a:ext cx="405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피자헛에</a:t>
            </a:r>
            <a:r>
              <a:rPr lang="ko-KR" altLang="en-US" sz="1200" b="1" dirty="0" smtClean="0"/>
              <a:t> 방문해주셔서 감사드립니다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36946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영업 정보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738792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상호명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015791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영업시간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29279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전화번호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4738791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015790"/>
            <a:ext cx="95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시</a:t>
            </a:r>
            <a:r>
              <a:rPr lang="en-US" altLang="ko-KR" sz="1200" b="1" dirty="0" smtClean="0"/>
              <a:t>~19</a:t>
            </a:r>
            <a:r>
              <a:rPr lang="ko-KR" altLang="en-US" sz="1200" b="1" dirty="0" smtClean="0"/>
              <a:t>시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292789"/>
            <a:ext cx="132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010-1234-5678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725718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통계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09505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주문수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338025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리뷰 수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065980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7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338025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23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371" y="171067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1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023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8165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7562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91156" y="633247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7675" y="635626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0339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9531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73024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673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0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2105070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 smtClean="0"/>
              <a:t>리뷰작성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522486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62685" y="560892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리뷰작성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내용을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제목을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별점을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35908" y="4949441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82625" y="503397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81564" y="4959594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98653" y="5042029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치킨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0391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주문하</a:t>
            </a:r>
            <a:r>
              <a:rPr lang="ko-KR" altLang="en-US" dirty="0"/>
              <a:t>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정보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영수증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정보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621668" y="6124680"/>
            <a:ext cx="6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확인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총 결제 금액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0" y="3532041"/>
            <a:ext cx="18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 메뉴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0" y="4205898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배달 받으실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2700075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2949687" y="2747031"/>
            <a:ext cx="10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1,000</a:t>
            </a:r>
            <a:r>
              <a:rPr lang="ko-KR" altLang="en-US" b="1" dirty="0" smtClean="0"/>
              <a:t>원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3491735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241315" y="3535461"/>
            <a:ext cx="22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불고기 피자 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409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쿠폰명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할인금액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만료일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지급일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5" y="4392776"/>
            <a:ext cx="12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 할인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1035" y="5715584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피자 할인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141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61416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0502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6010" y="3185092"/>
            <a:ext cx="1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곳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2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4" y="4392776"/>
            <a:ext cx="1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도미노 피자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26331" y="5715584"/>
            <a:ext cx="112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교촌치킨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17534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가천대학교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6889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롯데타워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0613" y="3213769"/>
            <a:ext cx="218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배달 받으신 주소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9626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포인트 충전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4175" y="1460157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738505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4268820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49585" y="435438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포인트 충전하기</a:t>
            </a:r>
            <a:endParaRPr lang="ko-KR" altLang="en-US" b="1" dirty="0"/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20" name="TextBox 19"/>
          <p:cNvSpPr txBox="1"/>
          <p:nvPr/>
        </p:nvSpPr>
        <p:spPr>
          <a:xfrm>
            <a:off x="3564774" y="3785189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제목을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2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포인트 충전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39" y="1540197"/>
            <a:ext cx="4075968" cy="493635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50" y="1615443"/>
            <a:ext cx="3502468" cy="49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적용한 외부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카카오맵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</a:p>
          <a:p>
            <a:r>
              <a:rPr lang="ko-KR" altLang="en-US" dirty="0" smtClean="0"/>
              <a:t>다음 우편번호 서비스 </a:t>
            </a:r>
            <a:r>
              <a:rPr lang="en-US" altLang="ko-KR" dirty="0" smtClean="0"/>
              <a:t>API</a:t>
            </a:r>
          </a:p>
          <a:p>
            <a:r>
              <a:rPr lang="ko-KR" altLang="en-US" dirty="0" err="1" smtClean="0"/>
              <a:t>아임포트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카카오페이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결제 </a:t>
            </a:r>
            <a:r>
              <a:rPr lang="en-US" altLang="ko-KR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69863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기획서는 개발 일정에 맞춰 추가 및 수정될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업데이트된 기획서 및 코드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테이블 생성 스크립트 등은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확인하실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운영툴</a:t>
            </a:r>
            <a:r>
              <a:rPr lang="ko-KR" altLang="en-US" dirty="0" smtClean="0"/>
              <a:t> 프로젝트를 따로 생성할 계획은 없으며 권한에 따라 상기 프로젝트내에서 가맹점 점주가 매장 관련 정보들을 입력할 수 있는 기능들을 추가할 예정입니다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://github.com/Camelllia/BaeminApplication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</a:t>
            </a:r>
            <a:r>
              <a:rPr lang="ko-KR" altLang="en-US" dirty="0" smtClean="0"/>
              <a:t>적용</a:t>
            </a:r>
            <a:r>
              <a:rPr lang="ko-KR" altLang="en-US" dirty="0"/>
              <a:t>한</a:t>
            </a:r>
            <a:r>
              <a:rPr lang="ko-KR" altLang="en-US" dirty="0" smtClean="0"/>
              <a:t> </a:t>
            </a:r>
            <a:r>
              <a:rPr lang="ko-KR" altLang="en-US" dirty="0"/>
              <a:t>기술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993468"/>
              </p:ext>
            </p:extLst>
          </p:nvPr>
        </p:nvGraphicFramePr>
        <p:xfrm>
          <a:off x="838200" y="1825626"/>
          <a:ext cx="10515600" cy="4641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536524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5407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126655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342248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47527091"/>
                    </a:ext>
                  </a:extLst>
                </a:gridCol>
              </a:tblGrid>
              <a:tr h="928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Frontend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Backend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Deploy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4985"/>
                  </a:ext>
                </a:extLst>
              </a:tr>
              <a:tr h="928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Java</a:t>
                      </a:r>
                      <a:r>
                        <a:rPr lang="en-US" altLang="ko-KR" sz="2000" b="1" baseline="0" dirty="0" smtClean="0"/>
                        <a:t> Server Page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Java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MySQL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Apache</a:t>
                      </a:r>
                      <a:r>
                        <a:rPr lang="en-US" altLang="ko-KR" sz="2000" b="1" baseline="0" dirty="0" smtClean="0"/>
                        <a:t> Tomcat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AWS</a:t>
                      </a:r>
                      <a:r>
                        <a:rPr lang="en-US" altLang="ko-KR" sz="2000" b="1" baseline="0" dirty="0" smtClean="0"/>
                        <a:t> EC2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60371"/>
                  </a:ext>
                </a:extLst>
              </a:tr>
              <a:tr h="928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jQuery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Spring Boot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AWS RDS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09518"/>
                  </a:ext>
                </a:extLst>
              </a:tr>
              <a:tr h="928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JavaScript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/>
                        <a:t>MyBatis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en-US" altLang="ko-KR" sz="2000" b="1" baseline="0" dirty="0" err="1" smtClean="0"/>
                        <a:t>FrameWork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12185"/>
                  </a:ext>
                </a:extLst>
              </a:tr>
              <a:tr h="928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CSS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6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1529" y="324596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7461" y="339133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2951" y="35452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665911" y="3162836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996" y="3375944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2042" y="3008946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330929" y="2747204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664526" y="2152735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526" y="2325969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995948" y="3545222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897" y="326258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43846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5856" y="339662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7926" y="3927607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38202" y="4655920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28949" y="4798558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448693" y="3927607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95948" y="2451993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09111" y="2458488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8784" y="2212661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71409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175268" y="3545220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6613" y="3416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28" name="원통 27"/>
          <p:cNvSpPr/>
          <p:nvPr/>
        </p:nvSpPr>
        <p:spPr>
          <a:xfrm>
            <a:off x="3554729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91345" y="5305008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9497" y="5235423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승인 </a:t>
            </a:r>
            <a:r>
              <a:rPr lang="ko-KR" altLang="en-US" sz="1100" dirty="0"/>
              <a:t>요청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449731" y="5305008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2350" y="611536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0071" y="6115365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046170" y="6334099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263244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38998" y="6110206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56807" y="5844478"/>
            <a:ext cx="220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88628" y="6346449"/>
            <a:ext cx="133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계정 유효성 검사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회원가입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53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5503" y="3546059"/>
            <a:ext cx="13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ko-KR" altLang="en-US" sz="1200" dirty="0"/>
              <a:t>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0895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3191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076" y="3499893"/>
            <a:ext cx="103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05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59693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053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81795" y="2427682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26195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90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0985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5186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393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30534" y="4754024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81795" y="489939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1470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6195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7511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437417" y="335927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44127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7417" y="351528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45" name="원통 44"/>
          <p:cNvSpPr/>
          <p:nvPr/>
        </p:nvSpPr>
        <p:spPr>
          <a:xfrm>
            <a:off x="3879618" y="6019464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4516234" y="5403066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8835" y="57341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 </a:t>
            </a:r>
            <a:r>
              <a:rPr lang="ko-KR" altLang="en-US" sz="1100" dirty="0"/>
              <a:t>승인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774620" y="5403066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87239" y="6213423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94960" y="6213423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371059" y="6432157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 50"/>
          <p:cNvSpPr/>
          <p:nvPr/>
        </p:nvSpPr>
        <p:spPr>
          <a:xfrm>
            <a:off x="7586225" y="6112117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63884" y="632125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8642" y="5401129"/>
            <a:ext cx="442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유효성 검사 및 비밀번호 유효성 검사 및 </a:t>
            </a:r>
            <a:r>
              <a:rPr lang="ko-KR" altLang="en-US" sz="1100" dirty="0" err="1" smtClean="0"/>
              <a:t>복호화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537" y="6431730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가입 유효성 검사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1956" y="5952941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9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1177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4746" y="350999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장바구니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4319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56615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522" y="3494605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29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23117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6477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6570" y="2444630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89619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14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4409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8610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9817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538450" y="477458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92638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4894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619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30935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0279" y="2316258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71657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07551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1657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정보 확인</a:t>
            </a:r>
            <a:endParaRPr lang="ko-KR" altLang="en-US" sz="1400" dirty="0"/>
          </a:p>
        </p:txBody>
      </p:sp>
      <p:sp>
        <p:nvSpPr>
          <p:cNvPr id="28" name="원통 27"/>
          <p:cNvSpPr/>
          <p:nvPr/>
        </p:nvSpPr>
        <p:spPr>
          <a:xfrm>
            <a:off x="3429692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66308" y="5410514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1317" y="53719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생성 요청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24694" y="5410514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313" y="6220871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45034" y="6220871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1133" y="6439605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138207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3663" y="622761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6104" y="6459572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유효성 검사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030" y="5960389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정보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쿠폰함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장바구니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55" y="6333344"/>
            <a:ext cx="226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회원 가입하러 가기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3589712" y="5207236"/>
            <a:ext cx="383771" cy="35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4648" y="5229227"/>
            <a:ext cx="3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8419" y="5214670"/>
            <a:ext cx="1371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아이디 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886</Words>
  <Application>Microsoft Office PowerPoint</Application>
  <PresentationFormat>와이드스크린</PresentationFormat>
  <Paragraphs>352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적용한 기술</vt:lpstr>
      <vt:lpstr>Flow Chart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등록(어드민 전용)</vt:lpstr>
      <vt:lpstr>LAYOUT – 메뉴 등록(어드민 전용)</vt:lpstr>
      <vt:lpstr>LAYOUT – 매장 상세 – 메뉴</vt:lpstr>
      <vt:lpstr>LAYOUT – 매장 상세 – 정보(1)</vt:lpstr>
      <vt:lpstr>LAYOUT – 매장 상세 – 정보(2)</vt:lpstr>
      <vt:lpstr>LAYOUT – 매장 상세 – 리뷰</vt:lpstr>
      <vt:lpstr>LAYOUT - 리뷰작성</vt:lpstr>
      <vt:lpstr>LAYOUT – 장바구니</vt:lpstr>
      <vt:lpstr>LAYOUT – 주문하기</vt:lpstr>
      <vt:lpstr>LAYOUT – 주문 정보 확인(영수증)</vt:lpstr>
      <vt:lpstr>LAYOUT – 쿠폰함</vt:lpstr>
      <vt:lpstr>LAYOUT – 주문 목록</vt:lpstr>
      <vt:lpstr>LAYOUT – 포인트 충전 1</vt:lpstr>
      <vt:lpstr>LAYOUT – 포인트 충전 2</vt:lpstr>
      <vt:lpstr>프로젝트에 적용한 외부 API</vt:lpstr>
      <vt:lpstr>비고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198</cp:revision>
  <dcterms:created xsi:type="dcterms:W3CDTF">2022-09-19T01:33:18Z</dcterms:created>
  <dcterms:modified xsi:type="dcterms:W3CDTF">2022-12-01T08:26:13Z</dcterms:modified>
</cp:coreProperties>
</file>