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9" r:id="rId5"/>
    <p:sldId id="261" r:id="rId6"/>
    <p:sldId id="260" r:id="rId7"/>
    <p:sldId id="265" r:id="rId8"/>
    <p:sldId id="267" r:id="rId9"/>
    <p:sldId id="268" r:id="rId10"/>
    <p:sldId id="272" r:id="rId11"/>
    <p:sldId id="271" r:id="rId12"/>
    <p:sldId id="273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9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1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9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2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3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0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7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42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16CA-D4AF-495C-A36B-A16844DE5D9E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/>
              <a:t>실무게임프로그래밍 기획서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202131205 </a:t>
            </a:r>
            <a:r>
              <a:rPr lang="ko-KR" altLang="en-US" dirty="0" smtClean="0"/>
              <a:t>김승진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82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LAYOUT – </a:t>
            </a:r>
            <a:r>
              <a:rPr lang="ko-KR" altLang="en-US" dirty="0" smtClean="0"/>
              <a:t>회원관리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어드민</a:t>
            </a:r>
            <a:r>
              <a:rPr lang="ko-KR" altLang="en-US" dirty="0" smtClean="0"/>
              <a:t> 전용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09566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 목록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73731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닉네임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937166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이메일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전화번호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가입일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44050" y="3171255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포인트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30541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유저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130541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유저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388521" y="439459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123@naver.com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362893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test@naver.com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840775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010-1234-5678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798521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010-1234-5678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444050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1000P</a:t>
            </a:r>
            <a:endParaRPr lang="ko-KR" alt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444049" y="5763240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2000P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2022-08-09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20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LAYOUT – </a:t>
            </a:r>
            <a:r>
              <a:rPr lang="ko-KR" altLang="en-US" dirty="0" smtClean="0"/>
              <a:t>매장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851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피자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1455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치킨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3058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</a:t>
            </a:r>
            <a:r>
              <a:rPr lang="ko-KR" altLang="en-US" b="1" dirty="0" smtClean="0"/>
              <a:t>식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4662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</a:t>
            </a:r>
            <a:r>
              <a:rPr lang="ko-KR" altLang="en-US" b="1" dirty="0" smtClean="0"/>
              <a:t>식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6265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한식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기본순</a:t>
            </a:r>
            <a:endParaRPr lang="ko-KR" alt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배달팁</a:t>
            </a:r>
            <a:r>
              <a:rPr lang="ko-KR" altLang="en-US" sz="1600" b="1" dirty="0" smtClean="0"/>
              <a:t> 낮은 순</a:t>
            </a:r>
            <a:endParaRPr lang="ko-KR" alt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배달 빠른 순</a:t>
            </a:r>
            <a:endParaRPr lang="ko-KR" alt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511049" y="2594339"/>
            <a:ext cx="187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최소 주문 금액 순</a:t>
            </a:r>
            <a:endParaRPr lang="ko-KR" altLang="en-US" sz="16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8926" y="523490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154" y="524822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교촌치킨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22767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중국집</a:t>
            </a:r>
            <a:endParaRPr lang="ko-KR" alt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미스터피자</a:t>
            </a:r>
            <a:endParaRPr lang="ko-KR" alt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085516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초밥집</a:t>
            </a:r>
            <a:endParaRPr lang="ko-KR" alt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최소 주문 금액 </a:t>
            </a:r>
            <a:r>
              <a:rPr lang="en-US" altLang="ko-KR" sz="1100" b="1" dirty="0" smtClean="0"/>
              <a:t>1,000</a:t>
            </a:r>
            <a:r>
              <a:rPr lang="ko-KR" altLang="en-US" sz="1100" b="1" dirty="0" smtClean="0"/>
              <a:t>원 </a:t>
            </a:r>
            <a:r>
              <a:rPr lang="ko-KR" altLang="en-US" sz="1100" b="1" dirty="0" err="1" smtClean="0"/>
              <a:t>배달팁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1,500</a:t>
            </a:r>
            <a:r>
              <a:rPr lang="ko-KR" altLang="en-US" sz="1100" b="1" dirty="0" smtClean="0"/>
              <a:t>원</a:t>
            </a:r>
            <a:endParaRPr lang="ko-KR" altLang="en-US" sz="11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02276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배달시간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30</a:t>
            </a:r>
            <a:r>
              <a:rPr lang="ko-KR" altLang="en-US" sz="1100" b="1" dirty="0" smtClean="0"/>
              <a:t>분</a:t>
            </a:r>
            <a:endParaRPr lang="ko-KR" altLang="en-US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022765" y="561383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최소 주문 금액 </a:t>
            </a:r>
            <a:r>
              <a:rPr lang="en-US" altLang="ko-KR" sz="1100" b="1" dirty="0"/>
              <a:t>2</a:t>
            </a:r>
            <a:r>
              <a:rPr lang="en-US" altLang="ko-KR" sz="1100" b="1" dirty="0" smtClean="0"/>
              <a:t>,000</a:t>
            </a:r>
            <a:r>
              <a:rPr lang="ko-KR" altLang="en-US" sz="1100" b="1" dirty="0" smtClean="0"/>
              <a:t>원 </a:t>
            </a:r>
            <a:r>
              <a:rPr lang="ko-KR" altLang="en-US" sz="1100" b="1" dirty="0" err="1" smtClean="0"/>
              <a:t>배달팁</a:t>
            </a:r>
            <a:r>
              <a:rPr lang="ko-KR" altLang="en-US" sz="1100" b="1" dirty="0" smtClean="0"/>
              <a:t> </a:t>
            </a:r>
            <a:r>
              <a:rPr lang="en-US" altLang="ko-KR" sz="1100" b="1" dirty="0"/>
              <a:t>4</a:t>
            </a:r>
            <a:r>
              <a:rPr lang="en-US" altLang="ko-KR" sz="1100" b="1" dirty="0" smtClean="0"/>
              <a:t>,500</a:t>
            </a:r>
            <a:r>
              <a:rPr lang="ko-KR" altLang="en-US" sz="1100" b="1" dirty="0" smtClean="0"/>
              <a:t>원</a:t>
            </a:r>
            <a:endParaRPr lang="ko-KR" altLang="en-US" sz="11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022765" y="587544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배달시간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24</a:t>
            </a:r>
            <a:r>
              <a:rPr lang="ko-KR" altLang="en-US" sz="1100" b="1" dirty="0" smtClean="0"/>
              <a:t>분</a:t>
            </a:r>
            <a:endParaRPr lang="ko-KR" altLang="en-US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최소 주문 금액 </a:t>
            </a:r>
            <a:r>
              <a:rPr lang="en-US" altLang="ko-KR" sz="1100" b="1" dirty="0"/>
              <a:t>3</a:t>
            </a:r>
            <a:r>
              <a:rPr lang="en-US" altLang="ko-KR" sz="1100" b="1" dirty="0" smtClean="0"/>
              <a:t>,000</a:t>
            </a:r>
            <a:r>
              <a:rPr lang="ko-KR" altLang="en-US" sz="1100" b="1" dirty="0" smtClean="0"/>
              <a:t>원 </a:t>
            </a:r>
            <a:r>
              <a:rPr lang="ko-KR" altLang="en-US" sz="1100" b="1" dirty="0" err="1" smtClean="0"/>
              <a:t>배달팁</a:t>
            </a:r>
            <a:r>
              <a:rPr lang="ko-KR" altLang="en-US" sz="1100" b="1" dirty="0" smtClean="0"/>
              <a:t> </a:t>
            </a:r>
            <a:r>
              <a:rPr lang="en-US" altLang="ko-KR" sz="1100" b="1" dirty="0"/>
              <a:t>5</a:t>
            </a:r>
            <a:r>
              <a:rPr lang="en-US" altLang="ko-KR" sz="1100" b="1" dirty="0" smtClean="0"/>
              <a:t>,500</a:t>
            </a:r>
            <a:r>
              <a:rPr lang="ko-KR" altLang="en-US" sz="1100" b="1" dirty="0" smtClean="0"/>
              <a:t>원</a:t>
            </a:r>
            <a:endParaRPr lang="ko-KR" altLang="en-US" sz="11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08551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배달시간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5</a:t>
            </a:r>
            <a:r>
              <a:rPr lang="ko-KR" altLang="en-US" sz="1100" b="1" dirty="0" smtClean="0"/>
              <a:t>분</a:t>
            </a:r>
            <a:endParaRPr lang="ko-KR" altLang="en-US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최소 주문 금액 </a:t>
            </a:r>
            <a:r>
              <a:rPr lang="en-US" altLang="ko-KR" sz="1100" b="1" dirty="0"/>
              <a:t>3</a:t>
            </a:r>
            <a:r>
              <a:rPr lang="en-US" altLang="ko-KR" sz="1100" b="1" dirty="0" smtClean="0"/>
              <a:t>,000</a:t>
            </a:r>
            <a:r>
              <a:rPr lang="ko-KR" altLang="en-US" sz="1100" b="1" dirty="0" smtClean="0"/>
              <a:t>원 </a:t>
            </a:r>
            <a:r>
              <a:rPr lang="ko-KR" altLang="en-US" sz="1100" b="1" dirty="0" err="1" smtClean="0"/>
              <a:t>배달팁</a:t>
            </a:r>
            <a:r>
              <a:rPr lang="ko-KR" altLang="en-US" sz="1100" b="1" dirty="0" smtClean="0"/>
              <a:t> </a:t>
            </a:r>
            <a:r>
              <a:rPr lang="en-US" altLang="ko-KR" sz="1100" b="1" dirty="0"/>
              <a:t>5</a:t>
            </a:r>
            <a:r>
              <a:rPr lang="en-US" altLang="ko-KR" sz="1100" b="1" dirty="0" smtClean="0"/>
              <a:t>,500</a:t>
            </a:r>
            <a:r>
              <a:rPr lang="ko-KR" altLang="en-US" sz="1100" b="1" dirty="0" smtClean="0"/>
              <a:t>원</a:t>
            </a:r>
            <a:endParaRPr lang="ko-KR" altLang="en-US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085514" y="5849604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배달시간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30</a:t>
            </a:r>
            <a:r>
              <a:rPr lang="ko-KR" altLang="en-US" sz="1100" b="1" dirty="0" smtClean="0"/>
              <a:t>분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751462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LAYOUT – </a:t>
            </a:r>
            <a:r>
              <a:rPr lang="ko-KR" altLang="en-US" dirty="0" smtClean="0"/>
              <a:t>매장 상세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851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피자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1455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치킨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3058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</a:t>
            </a:r>
            <a:r>
              <a:rPr lang="ko-KR" altLang="en-US" b="1" dirty="0" smtClean="0"/>
              <a:t>식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4662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</a:t>
            </a:r>
            <a:r>
              <a:rPr lang="ko-KR" altLang="en-US" b="1" dirty="0" smtClean="0"/>
              <a:t>식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6265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한식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기본순</a:t>
            </a:r>
            <a:endParaRPr lang="ko-KR" alt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배달팁</a:t>
            </a:r>
            <a:r>
              <a:rPr lang="ko-KR" altLang="en-US" sz="1600" b="1" dirty="0" smtClean="0"/>
              <a:t> 낮은 순</a:t>
            </a:r>
            <a:endParaRPr lang="ko-KR" alt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배달 빠른 순</a:t>
            </a:r>
            <a:endParaRPr lang="ko-KR" alt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511049" y="2594339"/>
            <a:ext cx="187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최소 주문 금액 순</a:t>
            </a:r>
            <a:endParaRPr lang="ko-KR" altLang="en-US" sz="16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8926" y="523490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154" y="524822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교촌치킨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22767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중국집</a:t>
            </a:r>
            <a:endParaRPr lang="ko-KR" alt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미스터피자</a:t>
            </a:r>
            <a:endParaRPr lang="ko-KR" alt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085516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초밥집</a:t>
            </a:r>
            <a:endParaRPr lang="ko-KR" alt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최소 주문 금액 </a:t>
            </a:r>
            <a:r>
              <a:rPr lang="en-US" altLang="ko-KR" sz="1100" b="1" dirty="0" smtClean="0"/>
              <a:t>1,000</a:t>
            </a:r>
            <a:r>
              <a:rPr lang="ko-KR" altLang="en-US" sz="1100" b="1" dirty="0" smtClean="0"/>
              <a:t>원 </a:t>
            </a:r>
            <a:r>
              <a:rPr lang="ko-KR" altLang="en-US" sz="1100" b="1" dirty="0" err="1" smtClean="0"/>
              <a:t>배달팁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1,500</a:t>
            </a:r>
            <a:r>
              <a:rPr lang="ko-KR" altLang="en-US" sz="1100" b="1" dirty="0" smtClean="0"/>
              <a:t>원</a:t>
            </a:r>
            <a:endParaRPr lang="ko-KR" altLang="en-US" sz="11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02276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배달시간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30</a:t>
            </a:r>
            <a:r>
              <a:rPr lang="ko-KR" altLang="en-US" sz="1100" b="1" dirty="0" smtClean="0"/>
              <a:t>분</a:t>
            </a:r>
            <a:endParaRPr lang="ko-KR" altLang="en-US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022765" y="561383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최소 주문 금액 </a:t>
            </a:r>
            <a:r>
              <a:rPr lang="en-US" altLang="ko-KR" sz="1100" b="1" dirty="0"/>
              <a:t>2</a:t>
            </a:r>
            <a:r>
              <a:rPr lang="en-US" altLang="ko-KR" sz="1100" b="1" dirty="0" smtClean="0"/>
              <a:t>,000</a:t>
            </a:r>
            <a:r>
              <a:rPr lang="ko-KR" altLang="en-US" sz="1100" b="1" dirty="0" smtClean="0"/>
              <a:t>원 </a:t>
            </a:r>
            <a:r>
              <a:rPr lang="ko-KR" altLang="en-US" sz="1100" b="1" dirty="0" err="1" smtClean="0"/>
              <a:t>배달팁</a:t>
            </a:r>
            <a:r>
              <a:rPr lang="ko-KR" altLang="en-US" sz="1100" b="1" dirty="0" smtClean="0"/>
              <a:t> </a:t>
            </a:r>
            <a:r>
              <a:rPr lang="en-US" altLang="ko-KR" sz="1100" b="1" dirty="0"/>
              <a:t>4</a:t>
            </a:r>
            <a:r>
              <a:rPr lang="en-US" altLang="ko-KR" sz="1100" b="1" dirty="0" smtClean="0"/>
              <a:t>,500</a:t>
            </a:r>
            <a:r>
              <a:rPr lang="ko-KR" altLang="en-US" sz="1100" b="1" dirty="0" smtClean="0"/>
              <a:t>원</a:t>
            </a:r>
            <a:endParaRPr lang="ko-KR" altLang="en-US" sz="11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022765" y="587544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배달시간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24</a:t>
            </a:r>
            <a:r>
              <a:rPr lang="ko-KR" altLang="en-US" sz="1100" b="1" dirty="0" smtClean="0"/>
              <a:t>분</a:t>
            </a:r>
            <a:endParaRPr lang="ko-KR" altLang="en-US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최소 주문 금액 </a:t>
            </a:r>
            <a:r>
              <a:rPr lang="en-US" altLang="ko-KR" sz="1100" b="1" dirty="0"/>
              <a:t>3</a:t>
            </a:r>
            <a:r>
              <a:rPr lang="en-US" altLang="ko-KR" sz="1100" b="1" dirty="0" smtClean="0"/>
              <a:t>,000</a:t>
            </a:r>
            <a:r>
              <a:rPr lang="ko-KR" altLang="en-US" sz="1100" b="1" dirty="0" smtClean="0"/>
              <a:t>원 </a:t>
            </a:r>
            <a:r>
              <a:rPr lang="ko-KR" altLang="en-US" sz="1100" b="1" dirty="0" err="1" smtClean="0"/>
              <a:t>배달팁</a:t>
            </a:r>
            <a:r>
              <a:rPr lang="ko-KR" altLang="en-US" sz="1100" b="1" dirty="0" smtClean="0"/>
              <a:t> </a:t>
            </a:r>
            <a:r>
              <a:rPr lang="en-US" altLang="ko-KR" sz="1100" b="1" dirty="0"/>
              <a:t>5</a:t>
            </a:r>
            <a:r>
              <a:rPr lang="en-US" altLang="ko-KR" sz="1100" b="1" dirty="0" smtClean="0"/>
              <a:t>,500</a:t>
            </a:r>
            <a:r>
              <a:rPr lang="ko-KR" altLang="en-US" sz="1100" b="1" dirty="0" smtClean="0"/>
              <a:t>원</a:t>
            </a:r>
            <a:endParaRPr lang="ko-KR" altLang="en-US" sz="11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08551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배달시간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5</a:t>
            </a:r>
            <a:r>
              <a:rPr lang="ko-KR" altLang="en-US" sz="1100" b="1" dirty="0" smtClean="0"/>
              <a:t>분</a:t>
            </a:r>
            <a:endParaRPr lang="ko-KR" altLang="en-US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최소 주문 금액 </a:t>
            </a:r>
            <a:r>
              <a:rPr lang="en-US" altLang="ko-KR" sz="1100" b="1" dirty="0"/>
              <a:t>3</a:t>
            </a:r>
            <a:r>
              <a:rPr lang="en-US" altLang="ko-KR" sz="1100" b="1" dirty="0" smtClean="0"/>
              <a:t>,000</a:t>
            </a:r>
            <a:r>
              <a:rPr lang="ko-KR" altLang="en-US" sz="1100" b="1" dirty="0" smtClean="0"/>
              <a:t>원 </a:t>
            </a:r>
            <a:r>
              <a:rPr lang="ko-KR" altLang="en-US" sz="1100" b="1" dirty="0" err="1" smtClean="0"/>
              <a:t>배달팁</a:t>
            </a:r>
            <a:r>
              <a:rPr lang="ko-KR" altLang="en-US" sz="1100" b="1" dirty="0" smtClean="0"/>
              <a:t> </a:t>
            </a:r>
            <a:r>
              <a:rPr lang="en-US" altLang="ko-KR" sz="1100" b="1" dirty="0"/>
              <a:t>5</a:t>
            </a:r>
            <a:r>
              <a:rPr lang="en-US" altLang="ko-KR" sz="1100" b="1" dirty="0" smtClean="0"/>
              <a:t>,500</a:t>
            </a:r>
            <a:r>
              <a:rPr lang="ko-KR" altLang="en-US" sz="1100" b="1" dirty="0" smtClean="0"/>
              <a:t>원</a:t>
            </a:r>
            <a:endParaRPr lang="ko-KR" altLang="en-US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085514" y="5849604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배달시간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30</a:t>
            </a:r>
            <a:r>
              <a:rPr lang="ko-KR" altLang="en-US" sz="1100" b="1" dirty="0" smtClean="0"/>
              <a:t>분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9493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20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4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52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타겟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배달의 민족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" y="1971294"/>
            <a:ext cx="5375032" cy="4576959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77" y="1971294"/>
            <a:ext cx="5501318" cy="45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9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프로젝트에 적용할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4580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 smtClean="0"/>
              <a:t>#Frontend					</a:t>
            </a:r>
            <a:r>
              <a:rPr lang="en-US" altLang="ko-KR" sz="4000" dirty="0" smtClean="0"/>
              <a:t>#Database</a:t>
            </a:r>
          </a:p>
          <a:p>
            <a:pPr marL="0" indent="0">
              <a:buNone/>
            </a:pPr>
            <a:r>
              <a:rPr lang="en-US" altLang="ko-KR" dirty="0" smtClean="0"/>
              <a:t>-JSP							</a:t>
            </a:r>
            <a:r>
              <a:rPr lang="en-US" altLang="ko-KR" dirty="0" smtClean="0"/>
              <a:t>- MySQL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jQuery</a:t>
            </a:r>
          </a:p>
          <a:p>
            <a:pPr>
              <a:buFontTx/>
              <a:buChar char="-"/>
            </a:pPr>
            <a:r>
              <a:rPr lang="en-US" altLang="ko-KR" dirty="0" smtClean="0"/>
              <a:t>CSS</a:t>
            </a:r>
          </a:p>
          <a:p>
            <a:pPr>
              <a:buFontTx/>
              <a:buChar char="-"/>
            </a:pPr>
            <a:r>
              <a:rPr lang="en-US" altLang="ko-KR" dirty="0" smtClean="0"/>
              <a:t>JavaScript</a:t>
            </a:r>
          </a:p>
          <a:p>
            <a:pPr marL="0" indent="0">
              <a:buNone/>
            </a:pPr>
            <a:r>
              <a:rPr lang="en-US" altLang="ko-KR" sz="4000" dirty="0" smtClean="0"/>
              <a:t>#Backend					</a:t>
            </a:r>
            <a:r>
              <a:rPr lang="en-US" altLang="ko-KR" sz="4000" dirty="0" smtClean="0"/>
              <a:t>#Server</a:t>
            </a:r>
          </a:p>
          <a:p>
            <a:pPr marL="0" indent="0">
              <a:buNone/>
            </a:pPr>
            <a:r>
              <a:rPr lang="en-US" altLang="ko-KR" sz="4000" dirty="0"/>
              <a:t>-</a:t>
            </a:r>
            <a:r>
              <a:rPr lang="en-US" altLang="ko-KR" dirty="0" smtClean="0"/>
              <a:t>Spring Boot					- </a:t>
            </a:r>
            <a:r>
              <a:rPr lang="en-US" altLang="ko-KR" dirty="0" smtClean="0"/>
              <a:t>Apache Tomcat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FrameWork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96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로그인</a:t>
            </a:r>
            <a:endParaRPr lang="en-US" altLang="ko-KR" sz="20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43297" y="382385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9229" y="396922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474719" y="4123110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4297679" y="3740723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65764" y="3953831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로그인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513810" y="3586833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962697" y="3325091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296294" y="273062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96294" y="2903856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회원가입 페이지</a:t>
            </a:r>
            <a:endParaRPr lang="ko-KR" altLang="en-US" sz="1300" dirty="0"/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627716" y="4123109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51665" y="3840474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475614" y="3823849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617624" y="3974507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세션 생성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829694" y="4505494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269970" y="523380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360717" y="537644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로그인 </a:t>
            </a:r>
            <a:r>
              <a:rPr lang="en-US" altLang="ko-KR" sz="1400" dirty="0" smtClean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5080461" y="4505494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627716" y="3029880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7040879" y="3036375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00552" y="2790548"/>
            <a:ext cx="66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803177" y="3823849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807036" y="4123107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888381" y="3994362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메인 페이지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813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37589"/>
            <a:ext cx="197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결제</a:t>
            </a:r>
            <a:endParaRPr lang="en-US" altLang="ko-KR" sz="20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67592" y="330015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56161" y="347066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주문 버튼 클릭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99014" y="3599409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4021974" y="3217022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75957" y="3438358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결제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238105" y="3063132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686992" y="2801390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020589" y="2206921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92385" y="2360573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결제 실패</a:t>
            </a:r>
            <a:endParaRPr lang="ko-KR" altLang="en-US" sz="1300" dirty="0"/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352011" y="3599408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5960" y="3316773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99909" y="3300148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341919" y="3450806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결제 완료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553989" y="3981793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994265" y="471010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192385" y="485547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결제 </a:t>
            </a:r>
            <a:r>
              <a:rPr lang="en-US" altLang="ko-KR" sz="1400" dirty="0" smtClean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804756" y="3981793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527472" y="330014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531331" y="3599406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20743" y="3471684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주문 생성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51589" y="4435143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결제 머니 지급</a:t>
            </a:r>
            <a:endParaRPr lang="ko-KR" altLang="en-US" sz="1100" dirty="0"/>
          </a:p>
        </p:txBody>
      </p:sp>
      <p:sp>
        <p:nvSpPr>
          <p:cNvPr id="3" name="원통 2"/>
          <p:cNvSpPr/>
          <p:nvPr/>
        </p:nvSpPr>
        <p:spPr>
          <a:xfrm>
            <a:off x="3917373" y="5972390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553989" y="5355992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99560" y="5687096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결제 영수증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3501390" y="5286081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결제 승인 요청</a:t>
            </a:r>
            <a:endParaRPr lang="ko-KR" altLang="en-US" sz="11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812375" y="5355992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84122" y="6164773"/>
            <a:ext cx="1912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PG Billing Server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111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LAYOUT - </a:t>
            </a:r>
            <a:r>
              <a:rPr lang="ko-KR" altLang="en-US" dirty="0" smtClean="0"/>
              <a:t>전체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2756" y="1507808"/>
            <a:ext cx="11729258" cy="96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81399" y="1740625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HEADER(</a:t>
            </a:r>
            <a:r>
              <a:rPr lang="ko-KR" altLang="en-US" sz="2800" b="1" dirty="0" smtClean="0"/>
              <a:t>로고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내 정보 등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32756" y="2527069"/>
            <a:ext cx="11729258" cy="3258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32756" y="2527069"/>
            <a:ext cx="11729258" cy="325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1505" y="3783014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CONTENT</a:t>
            </a:r>
            <a:endParaRPr lang="ko-KR" altLang="en-US" sz="2800" b="1" dirty="0"/>
          </a:p>
        </p:txBody>
      </p:sp>
      <p:sp>
        <p:nvSpPr>
          <p:cNvPr id="14" name="직사각형 13"/>
          <p:cNvSpPr/>
          <p:nvPr/>
        </p:nvSpPr>
        <p:spPr>
          <a:xfrm>
            <a:off x="232756" y="5841534"/>
            <a:ext cx="11729258" cy="949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61360" y="6054906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FOOTER(</a:t>
            </a:r>
            <a:r>
              <a:rPr lang="ko-KR" altLang="en-US" sz="2800" b="1" dirty="0"/>
              <a:t>홈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주문내역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찜 목록 등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892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LAYOUT -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43" y="169458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89712" y="370197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89712" y="4192871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89712" y="4650977"/>
            <a:ext cx="4089862" cy="5152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69130" y="537808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89712" y="5196049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998719" y="5279489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89712" y="4243255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2213500"/>
            <a:ext cx="4725059" cy="1409897"/>
          </a:xfrm>
        </p:spPr>
      </p:pic>
      <p:sp>
        <p:nvSpPr>
          <p:cNvPr id="22" name="TextBox 21"/>
          <p:cNvSpPr txBox="1"/>
          <p:nvPr/>
        </p:nvSpPr>
        <p:spPr>
          <a:xfrm>
            <a:off x="5076304" y="474261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89712" y="3774240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이메일을 입력해주세요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68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LAYOUT -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9683" y="1687162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4312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312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4312" y="5829648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19039" y="5860023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64312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한 번 더 입력해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564312" y="436059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64312" y="3450784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이메일을 입력해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4312" y="4401140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64312" y="4853490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64312" y="534638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64312" y="4895068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사용하실 닉네임을 입력해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4312" y="5393070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‘-’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없이 전화번호를 입력해주세요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0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LAYOUT – </a:t>
            </a:r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43" y="169458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25339" y="3978606"/>
            <a:ext cx="5178829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29105" y="4061733"/>
            <a:ext cx="8312" cy="99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935586" y="4057545"/>
            <a:ext cx="8312" cy="99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61047" y="4169271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포인트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81948" y="4165867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65324" y="4173570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리뷰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75654" y="4660425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1000P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43450" y="4663522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65324" y="4663522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1459" y="5232868"/>
            <a:ext cx="11522826" cy="672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1459" y="5972194"/>
            <a:ext cx="11522826" cy="672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387339" y="6133026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주문내역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43450" y="5410223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쿠폰함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7" y="1798754"/>
            <a:ext cx="2022404" cy="20763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69375" y="3305716"/>
            <a:ext cx="209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김승진 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8976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303</Words>
  <Application>Microsoft Office PowerPoint</Application>
  <PresentationFormat>와이드스크린</PresentationFormat>
  <Paragraphs>125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실무게임프로그래밍 기획서</vt:lpstr>
      <vt:lpstr>타겟 프로젝트 – 배달의 민족</vt:lpstr>
      <vt:lpstr>프로젝트에 적용할 기술</vt:lpstr>
      <vt:lpstr>Flow Chart</vt:lpstr>
      <vt:lpstr>Flow Chart</vt:lpstr>
      <vt:lpstr>LAYOUT - 전체</vt:lpstr>
      <vt:lpstr>LAYOUT - 로그인</vt:lpstr>
      <vt:lpstr>LAYOUT - 회원가입</vt:lpstr>
      <vt:lpstr>LAYOUT – 마이페이지</vt:lpstr>
      <vt:lpstr>LAYOUT – 회원관리(어드민 전용)</vt:lpstr>
      <vt:lpstr>LAYOUT – 매장 목록</vt:lpstr>
      <vt:lpstr>LAYOUT – 매장 상세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실무게임프로그래밍 기획서</dc:title>
  <dc:creator>김승진</dc:creator>
  <cp:lastModifiedBy>김승진</cp:lastModifiedBy>
  <cp:revision>64</cp:revision>
  <dcterms:created xsi:type="dcterms:W3CDTF">2022-09-19T01:33:18Z</dcterms:created>
  <dcterms:modified xsi:type="dcterms:W3CDTF">2022-09-21T06:16:22Z</dcterms:modified>
</cp:coreProperties>
</file>