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89" r:id="rId15"/>
    <p:sldId id="290" r:id="rId16"/>
    <p:sldId id="271" r:id="rId17"/>
    <p:sldId id="278" r:id="rId18"/>
    <p:sldId id="287" r:id="rId19"/>
    <p:sldId id="277" r:id="rId20"/>
    <p:sldId id="286" r:id="rId21"/>
    <p:sldId id="272" r:id="rId22"/>
    <p:sldId id="275" r:id="rId23"/>
    <p:sldId id="282" r:id="rId24"/>
    <p:sldId id="281" r:id="rId25"/>
    <p:sldId id="283" r:id="rId26"/>
    <p:sldId id="293" r:id="rId27"/>
    <p:sldId id="288" r:id="rId28"/>
    <p:sldId id="291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찜한가게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05625" y="3481559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선물함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매장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13865" y="296656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13865" y="345745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13865" y="350784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3" y="1508008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213865" y="393522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3864" y="302541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55" y="3975770"/>
            <a:ext cx="40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4999" y="5604726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1716" y="5689257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230655" y="5614879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350" y="5712724"/>
            <a:ext cx="178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</a:t>
            </a:r>
            <a:r>
              <a:rPr lang="ko-KR" altLang="en-US" sz="1600" b="1" dirty="0" err="1" smtClean="0"/>
              <a:t>썸네일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230655" y="4447369"/>
            <a:ext cx="4073072" cy="112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13864" y="4488327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매장을 소개해주세요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10160" y="3009545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10159" y="56122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916" y="5697860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0160" y="305992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최소 주문 금액을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10160" y="3487313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10160" y="3527859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배달팁을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3865" y="617275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0655" y="613314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30655" y="6187595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 배달 시간을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0159" y="3973438"/>
            <a:ext cx="4089862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8703537" y="1687484"/>
            <a:ext cx="1030779" cy="123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2101" y="1927781"/>
            <a:ext cx="8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089178" y="3973438"/>
            <a:ext cx="8313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44938" y="4053746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10159" y="4045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종류를 선택해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0159" y="4484794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10159" y="5045489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81848" y="4579549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6000" y="5144225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2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461" y="491238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9158" y="4999573"/>
            <a:ext cx="7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등록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가격을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7595" y="433934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312" y="442387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73251" y="4349496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6850" y="4421356"/>
            <a:ext cx="15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양념치킨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85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4175" y="1460157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738505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4268820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49585" y="43543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포인트 충전하기</a:t>
            </a:r>
            <a:endParaRPr lang="ko-KR" altLang="en-US" b="1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4" y="3785189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2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포인트 충전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적용한 외부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다음 우편번호 서비스 </a:t>
            </a:r>
            <a:r>
              <a:rPr lang="en-US" altLang="ko-KR" dirty="0" smtClean="0"/>
              <a:t>API</a:t>
            </a:r>
          </a:p>
          <a:p>
            <a:r>
              <a:rPr lang="ko-KR" altLang="en-US" dirty="0" err="1" smtClean="0"/>
              <a:t>아임포트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카카오페이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결제 </a:t>
            </a:r>
            <a:r>
              <a:rPr lang="en-US" altLang="ko-KR" dirty="0" smtClean="0"/>
              <a:t>API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네이버 소셜 로그인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스크립트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872</Words>
  <Application>Microsoft Office PowerPoint</Application>
  <PresentationFormat>와이드스크린</PresentationFormat>
  <Paragraphs>345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등록(어드민 전용)</vt:lpstr>
      <vt:lpstr>LAYOUT – 메뉴 등록(어드민 전용)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확인(영수증)</vt:lpstr>
      <vt:lpstr>LAYOUT – 쿠폰함</vt:lpstr>
      <vt:lpstr>LAYOUT – 주문 목록</vt:lpstr>
      <vt:lpstr>LAYOUT – 포인트 충전 1</vt:lpstr>
      <vt:lpstr>LAYOUT – 포인트 충전 2</vt:lpstr>
      <vt:lpstr>프로젝트에 적용한 외부 API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188</cp:revision>
  <dcterms:created xsi:type="dcterms:W3CDTF">2022-09-19T01:33:18Z</dcterms:created>
  <dcterms:modified xsi:type="dcterms:W3CDTF">2022-10-06T09:03:04Z</dcterms:modified>
</cp:coreProperties>
</file>