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1" r:id="rId6"/>
    <p:sldId id="276" r:id="rId7"/>
    <p:sldId id="260" r:id="rId8"/>
    <p:sldId id="265" r:id="rId9"/>
    <p:sldId id="267" r:id="rId10"/>
    <p:sldId id="268" r:id="rId11"/>
    <p:sldId id="273" r:id="rId12"/>
    <p:sldId id="270" r:id="rId13"/>
    <p:sldId id="271" r:id="rId14"/>
    <p:sldId id="278" r:id="rId15"/>
    <p:sldId id="277" r:id="rId16"/>
    <p:sldId id="272" r:id="rId17"/>
    <p:sldId id="274" r:id="rId18"/>
    <p:sldId id="275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8" autoAdjust="0"/>
    <p:restoredTop sz="95897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339" y="3978606"/>
            <a:ext cx="5178829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29105" y="4061733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35586" y="4057545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047" y="4169271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1948" y="4165867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5324" y="4173570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654" y="4660425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43450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324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459" y="5232868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459" y="5972194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7339" y="6133026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주문내역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3450" y="541022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쿠폰함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" y="1798754"/>
            <a:ext cx="2022404" cy="2076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9375" y="3305716"/>
            <a:ext cx="209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김승진 님</a:t>
            </a:r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5" y="5275276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4C309-FDCA-A47D-82BC-AC7C88FC32B9}"/>
              </a:ext>
            </a:extLst>
          </p:cNvPr>
          <p:cNvSpPr txBox="1"/>
          <p:nvPr/>
        </p:nvSpPr>
        <p:spPr>
          <a:xfrm>
            <a:off x="1985358" y="5287685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3A9E1-BAD5-7E32-C28D-A44EF854573D}"/>
              </a:ext>
            </a:extLst>
          </p:cNvPr>
          <p:cNvSpPr txBox="1"/>
          <p:nvPr/>
        </p:nvSpPr>
        <p:spPr>
          <a:xfrm>
            <a:off x="1985358" y="5596747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포인트가 5개인 별[5] 23">
            <a:extLst>
              <a:ext uri="{FF2B5EF4-FFF2-40B4-BE49-F238E27FC236}">
                <a16:creationId xmlns:a16="http://schemas.microsoft.com/office/drawing/2014/main" id="{9CAE0DA2-6FA4-3D92-5949-0EFFB9A9887E}"/>
              </a:ext>
            </a:extLst>
          </p:cNvPr>
          <p:cNvSpPr/>
          <p:nvPr/>
        </p:nvSpPr>
        <p:spPr>
          <a:xfrm>
            <a:off x="2086054" y="6029886"/>
            <a:ext cx="301083" cy="252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5309" y="6039796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주문하기</a:t>
            </a:r>
            <a:r>
              <a:rPr lang="en-US" altLang="ko-KR" dirty="0"/>
              <a:t> - </a:t>
            </a:r>
            <a:r>
              <a:rPr lang="ko-KR" altLang="en-US" dirty="0"/>
              <a:t>주문 목록 확인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 목록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40930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주문하기 </a:t>
            </a:r>
            <a:r>
              <a:rPr lang="en-US" altLang="ko-KR" dirty="0"/>
              <a:t>-</a:t>
            </a:r>
            <a:r>
              <a:rPr lang="ko-KR" altLang="en-US" dirty="0"/>
              <a:t> 결제하기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20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4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#Backend					#Server</a:t>
            </a:r>
          </a:p>
          <a:p>
            <a:pPr marL="0" indent="0">
              <a:buNone/>
            </a:pPr>
            <a:r>
              <a:rPr lang="en-US" altLang="ko-KR" sz="4000" dirty="0"/>
              <a:t>-</a:t>
            </a:r>
            <a:r>
              <a:rPr lang="en-US" altLang="ko-KR" dirty="0"/>
              <a:t>Spring Boot					- Apache Tomcat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3297" y="382385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9229" y="396922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74719" y="412311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297679" y="3740723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65764" y="3953831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3810" y="358683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962697" y="3325091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96294" y="273062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96294" y="2903856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627716" y="4123109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1665" y="3840474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75614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17624" y="397450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829694" y="4505494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269970" y="523380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60717" y="537644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080461" y="4505494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27716" y="3029880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040879" y="3036375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00552" y="2790548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03177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07036" y="4123107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88381" y="399436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3297" y="382385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15093" y="399436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74719" y="412311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297679" y="3740723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44042" y="3953831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3810" y="358683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962697" y="3325091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96294" y="273062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68090" y="2903856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627716" y="4123109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1665" y="3840474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75614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17624" y="397450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829694" y="4505494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269970" y="523380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96294" y="538561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080461" y="4505494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27716" y="3029880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040879" y="3036375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51799" y="2775484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03177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07036" y="4123107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88381" y="399436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FOOTER(</a:t>
            </a:r>
            <a:r>
              <a:rPr lang="ko-KR" altLang="en-US" sz="2800" b="1" dirty="0"/>
              <a:t>홈</a:t>
            </a:r>
            <a:r>
              <a:rPr lang="en-US" altLang="ko-KR" sz="2800" b="1" dirty="0"/>
              <a:t>, </a:t>
            </a:r>
            <a:r>
              <a:rPr lang="ko-KR" altLang="en-US" sz="2800" b="1" dirty="0" smtClean="0"/>
              <a:t>주문내역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9130" y="53780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89712" y="5196049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98719" y="527948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이메일을 입력해주세요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2" y="1612669"/>
            <a:ext cx="11880274" cy="5149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64774" y="33919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4774" y="3882826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64774" y="5829648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9501" y="586002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774" y="3933210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5" name="직사각형 14"/>
          <p:cNvSpPr/>
          <p:nvPr/>
        </p:nvSpPr>
        <p:spPr>
          <a:xfrm>
            <a:off x="3564774" y="436059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64774" y="345078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4774" y="4401140"/>
            <a:ext cx="408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4774" y="4853490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64774" y="534638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64774" y="4895068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4774" y="5393070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없이 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502</Words>
  <Application>Microsoft Office PowerPoint</Application>
  <PresentationFormat>와이드스크린</PresentationFormat>
  <Paragraphs>220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상세 – 메뉴</vt:lpstr>
      <vt:lpstr>LAYOUT – 매장 상세 – 메뉴</vt:lpstr>
      <vt:lpstr>LAYOUT – 매장 상세 – 리뷰</vt:lpstr>
      <vt:lpstr>LAYOUT – 장바구니</vt:lpstr>
      <vt:lpstr>LAYOUT – 주문하기 - 주문 목록 확인</vt:lpstr>
      <vt:lpstr>LAYOUT – 주문하기 - 결제하기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79</cp:revision>
  <dcterms:created xsi:type="dcterms:W3CDTF">2022-09-19T01:33:18Z</dcterms:created>
  <dcterms:modified xsi:type="dcterms:W3CDTF">2022-09-22T06:45:28Z</dcterms:modified>
</cp:coreProperties>
</file>