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77" r:id="rId17"/>
    <p:sldId id="286" r:id="rId18"/>
    <p:sldId id="281" r:id="rId19"/>
    <p:sldId id="272" r:id="rId20"/>
    <p:sldId id="275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6077808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612533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607406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6135008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371" y="173956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2885" y="3330374"/>
            <a:ext cx="11179231" cy="341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8860" y="3542403"/>
            <a:ext cx="823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100% </a:t>
            </a:r>
            <a:r>
              <a:rPr lang="ko-KR" altLang="en-US" sz="1600" b="1" dirty="0" smtClean="0"/>
              <a:t>국내산만 사용하는 도미노 피자입니다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찾아주셔서 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3331" y="4838007"/>
            <a:ext cx="110143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511" y="5076313"/>
            <a:ext cx="188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6510" y="5507412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최소주문금액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09561" y="5455074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배달시간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30</a:t>
            </a:r>
            <a:r>
              <a:rPr lang="ko-KR" altLang="en-US" sz="1600" b="1" dirty="0" smtClean="0"/>
              <a:t>분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09561" y="5076313"/>
            <a:ext cx="345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전화번호 </a:t>
            </a:r>
            <a:r>
              <a:rPr lang="en-US" altLang="ko-KR" sz="1600" b="1" dirty="0"/>
              <a:t>:</a:t>
            </a:r>
            <a:r>
              <a:rPr lang="en-US" altLang="ko-KR" sz="1600" b="1" dirty="0" smtClean="0"/>
              <a:t> 010 – 1234 - 5678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쿼리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739</Words>
  <Application>Microsoft Office PowerPoint</Application>
  <PresentationFormat>와이드스크린</PresentationFormat>
  <Paragraphs>296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</vt:lpstr>
      <vt:lpstr>LAYOUT – 매장 상세 – 리뷰</vt:lpstr>
      <vt:lpstr>LAYOUT - 리뷰작성</vt:lpstr>
      <vt:lpstr>LAYOUT – 쿠폰함</vt:lpstr>
      <vt:lpstr>LAYOUT – 장바구니</vt:lpstr>
      <vt:lpstr>LAYOUT – 주문하기</vt:lpstr>
      <vt:lpstr>LAYOUT – 주문 정보 확인</vt:lpstr>
      <vt:lpstr>LAYOUT – 주문 목록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160</cp:revision>
  <dcterms:created xsi:type="dcterms:W3CDTF">2022-09-19T01:33:18Z</dcterms:created>
  <dcterms:modified xsi:type="dcterms:W3CDTF">2022-09-28T09:09:00Z</dcterms:modified>
</cp:coreProperties>
</file>