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59" r:id="rId5"/>
    <p:sldId id="261" r:id="rId6"/>
    <p:sldId id="276" r:id="rId7"/>
    <p:sldId id="260" r:id="rId8"/>
    <p:sldId id="265" r:id="rId9"/>
    <p:sldId id="267" r:id="rId10"/>
    <p:sldId id="268" r:id="rId11"/>
    <p:sldId id="273" r:id="rId12"/>
    <p:sldId id="270" r:id="rId13"/>
    <p:sldId id="271" r:id="rId14"/>
    <p:sldId id="278" r:id="rId15"/>
    <p:sldId id="277" r:id="rId16"/>
    <p:sldId id="272" r:id="rId17"/>
    <p:sldId id="274" r:id="rId18"/>
    <p:sldId id="275" r:id="rId19"/>
    <p:sldId id="262" r:id="rId20"/>
    <p:sldId id="263" r:id="rId21"/>
    <p:sldId id="26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8" autoAdjust="0"/>
    <p:restoredTop sz="95897"/>
  </p:normalViewPr>
  <p:slideViewPr>
    <p:cSldViewPr snapToGrid="0">
      <p:cViewPr varScale="1">
        <p:scale>
          <a:sx n="114" d="100"/>
          <a:sy n="114" d="100"/>
        </p:scale>
        <p:origin x="640" y="168"/>
      </p:cViewPr>
      <p:guideLst/>
    </p:cSldViewPr>
  </p:slideViewPr>
  <p:outlineViewPr>
    <p:cViewPr>
      <p:scale>
        <a:sx n="33" d="100"/>
        <a:sy n="33" d="100"/>
      </p:scale>
      <p:origin x="0" y="-7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2022. 9. 21.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09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2022. 9. 21.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81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2022. 9. 21.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89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2022. 9. 21.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82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2022. 9. 21.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53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2022. 9. 21.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0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2022. 9. 21.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56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2022. 9. 21.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51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2022. 9. 21.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2022. 9. 21.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87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16CA-D4AF-495C-A36B-A16844DE5D9E}" type="datetimeFigureOut">
              <a:rPr lang="ko-KR" altLang="en-US" smtClean="0"/>
              <a:t>2022. 9. 21.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42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16CA-D4AF-495C-A36B-A16844DE5D9E}" type="datetimeFigureOut">
              <a:rPr lang="ko-KR" altLang="en-US" smtClean="0"/>
              <a:t>2022. 9. 21.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53B20-DE25-4F33-ACE8-E2F0B29EC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실무게임프로그래밍 기획서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202131205 </a:t>
            </a:r>
            <a:r>
              <a:rPr lang="ko-KR" altLang="en-US" dirty="0"/>
              <a:t>김승진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822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 err="1"/>
              <a:t>마이페이지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8243" y="1694586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25339" y="3978606"/>
            <a:ext cx="5178829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29105" y="4061733"/>
            <a:ext cx="8312" cy="997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935586" y="4057545"/>
            <a:ext cx="8312" cy="997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61047" y="4169271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81948" y="4165867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쿠폰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65324" y="4173570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75654" y="4660425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1000P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443450" y="4663522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개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65324" y="4663522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</a:t>
            </a:r>
            <a:r>
              <a:rPr lang="ko-KR" altLang="en-US" dirty="0"/>
              <a:t>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1459" y="5232868"/>
            <a:ext cx="11522826" cy="672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51459" y="5972194"/>
            <a:ext cx="11522826" cy="672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387339" y="6133026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주문내역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43450" y="5410223"/>
            <a:ext cx="113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쿠폰함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7" y="1798754"/>
            <a:ext cx="2022404" cy="207633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69375" y="3305716"/>
            <a:ext cx="209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김승진 님</a:t>
            </a:r>
          </a:p>
        </p:txBody>
      </p:sp>
    </p:spTree>
    <p:extLst>
      <p:ext uri="{BB962C8B-B14F-4D97-AF65-F5344CB8AC3E}">
        <p14:creationId xmlns:p14="http://schemas.microsoft.com/office/powerpoint/2010/main" val="2789769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회원관리</a:t>
            </a:r>
            <a:r>
              <a:rPr lang="en-US" altLang="ko-KR" dirty="0"/>
              <a:t>(</a:t>
            </a:r>
            <a:r>
              <a:rPr lang="ko-KR" altLang="en-US" dirty="0" err="1"/>
              <a:t>어드민</a:t>
            </a:r>
            <a:r>
              <a:rPr lang="ko-KR" altLang="en-US" dirty="0"/>
              <a:t> 전용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109566" y="1940838"/>
            <a:ext cx="120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 목록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430875" y="2701636"/>
            <a:ext cx="11414761" cy="40482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09103" y="2971483"/>
            <a:ext cx="10658303" cy="7813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073731" y="317946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닉네임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37166" y="317946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이메일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73297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전화번호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723129" y="3183674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가입일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444050" y="3171255"/>
            <a:ext cx="1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포인트</a:t>
            </a: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2261062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497185" y="2971483"/>
            <a:ext cx="0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941127" y="2971483"/>
            <a:ext cx="8313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819804" y="2971483"/>
            <a:ext cx="8312" cy="781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09104" y="3740359"/>
            <a:ext cx="10658302" cy="2860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stCxn id="63" idx="1"/>
          </p:cNvCxnSpPr>
          <p:nvPr/>
        </p:nvCxnSpPr>
        <p:spPr>
          <a:xfrm>
            <a:off x="809104" y="5170433"/>
            <a:ext cx="10695711" cy="8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261062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497185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949440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828116" y="3752880"/>
            <a:ext cx="0" cy="286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130541" y="4356453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유저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130541" y="5721527"/>
            <a:ext cx="92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유저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388521" y="439459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123@naver.com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362893" y="5721527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test@naver.com</a:t>
            </a:r>
            <a:endParaRPr lang="ko-KR" alt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840775" y="439411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010-1234-5678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4798521" y="5721527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010-1234-5678</a:t>
            </a:r>
            <a:endParaRPr lang="ko-KR" alt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444050" y="4394111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1000P</a:t>
            </a:r>
            <a:endParaRPr lang="ko-KR" alt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444049" y="5763240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2000P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464040" y="5746815"/>
            <a:ext cx="201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2022-10-13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9401696" y="4392776"/>
            <a:ext cx="144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2022-08-09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5201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목록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5425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851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피자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14552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치킨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3058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한식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46622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62657" y="1940838"/>
            <a:ext cx="64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한식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11049" y="2594339"/>
            <a:ext cx="1873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최소 주문 금액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0" y="5068652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8517" y="5068651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0633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06334" y="526026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9084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9084" y="526026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022767" y="34950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교촌치킨</a:t>
            </a:r>
            <a:endParaRPr lang="ko-KR" altLang="en-US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022767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중국집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85514" y="35194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미스터피자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5516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초밥집</a:t>
            </a:r>
            <a:endParaRPr lang="ko-KR" alt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1,000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1,500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22766" y="4100937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30</a:t>
            </a:r>
            <a:r>
              <a:rPr lang="ko-KR" altLang="en-US" sz="1100" b="1" dirty="0"/>
              <a:t>분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22765" y="5613830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2,000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4,500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22765" y="5875440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24</a:t>
            </a:r>
            <a:r>
              <a:rPr lang="ko-KR" altLang="en-US" sz="1100" b="1" dirty="0"/>
              <a:t>분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8551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3,000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5,500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085516" y="4100937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5</a:t>
            </a:r>
            <a:r>
              <a:rPr lang="ko-KR" altLang="en-US" sz="1100" b="1" dirty="0"/>
              <a:t>분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85515" y="5606642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최소 주문 금액 </a:t>
            </a:r>
            <a:r>
              <a:rPr lang="en-US" altLang="ko-KR" sz="1100" b="1" dirty="0"/>
              <a:t>3,000</a:t>
            </a:r>
            <a:r>
              <a:rPr lang="ko-KR" altLang="en-US" sz="1100" b="1" dirty="0"/>
              <a:t>원 </a:t>
            </a:r>
            <a:r>
              <a:rPr lang="ko-KR" altLang="en-US" sz="1100" b="1" dirty="0" err="1"/>
              <a:t>배달팁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5,500</a:t>
            </a:r>
            <a:r>
              <a:rPr lang="ko-KR" altLang="en-US" sz="1100" b="1" dirty="0"/>
              <a:t>원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085514" y="5849604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배달시간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30</a:t>
            </a:r>
            <a:r>
              <a:rPr lang="ko-KR" altLang="en-US" sz="1100" b="1" dirty="0"/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178876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/>
              <a:t>메뉴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5425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0" y="5068652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8517" y="5068651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892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8926" y="523490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215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2154" y="524822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022767" y="34950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고구마 피자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22767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불고기 피자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85514" y="35194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치즈 피자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5516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새우 피자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10,000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22765" y="5613830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11,000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8551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3,000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85515" y="5606642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13,000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</p:spTree>
    <p:extLst>
      <p:ext uri="{BB962C8B-B14F-4D97-AF65-F5344CB8AC3E}">
        <p14:creationId xmlns:p14="http://schemas.microsoft.com/office/powerpoint/2010/main" val="751462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/>
              <a:t>메뉴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5425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0" y="5068652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8517" y="5068651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892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8926" y="523490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215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2154" y="524822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022767" y="34950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고구마 피자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22767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불고기 피자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85514" y="3519421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치즈 피자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5516" y="5275276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새우 피자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10,000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22765" y="5613830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11,000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85517" y="3833575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3,000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85515" y="5606642"/>
            <a:ext cx="28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13,000</a:t>
            </a:r>
            <a:r>
              <a:rPr lang="ko-KR" altLang="en-US" sz="1100" b="1" dirty="0"/>
              <a:t>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</p:spTree>
    <p:extLst>
      <p:ext uri="{BB962C8B-B14F-4D97-AF65-F5344CB8AC3E}">
        <p14:creationId xmlns:p14="http://schemas.microsoft.com/office/powerpoint/2010/main" val="3172906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매장 상세</a:t>
            </a:r>
            <a:r>
              <a:rPr lang="en-US" altLang="ko-KR" dirty="0"/>
              <a:t> – </a:t>
            </a:r>
            <a:r>
              <a:rPr lang="ko-KR" altLang="en-US" dirty="0"/>
              <a:t>리뷰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5425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79965" y="1919691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도미노 피자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517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기본순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54735" y="2594339"/>
            <a:ext cx="16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배달팁</a:t>
            </a:r>
            <a:r>
              <a:rPr lang="ko-KR" altLang="en-US" sz="1600" b="1" dirty="0"/>
              <a:t> 낮은 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86804" y="2594339"/>
            <a:ext cx="1384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배달 빠른 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517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02830" y="3331060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702830" y="5068652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8517" y="5068651"/>
            <a:ext cx="4813068" cy="14962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892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68926" y="523490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62155" y="3497314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62154" y="5248225"/>
            <a:ext cx="1216433" cy="1163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985358" y="3521930"/>
            <a:ext cx="173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85515" y="5275276"/>
            <a:ext cx="1735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22767" y="3833575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85515" y="5606642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219F96-AAC4-51B7-9232-C23BAE214D0C}"/>
              </a:ext>
            </a:extLst>
          </p:cNvPr>
          <p:cNvSpPr/>
          <p:nvPr/>
        </p:nvSpPr>
        <p:spPr>
          <a:xfrm>
            <a:off x="430875" y="245930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0D45D9-56BF-1073-1574-4F957D5B90EB}"/>
              </a:ext>
            </a:extLst>
          </p:cNvPr>
          <p:cNvSpPr/>
          <p:nvPr/>
        </p:nvSpPr>
        <p:spPr>
          <a:xfrm>
            <a:off x="4354924" y="2452255"/>
            <a:ext cx="3912525" cy="71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B25F8A-FE28-727F-34FD-88245647FF00}"/>
              </a:ext>
            </a:extLst>
          </p:cNvPr>
          <p:cNvSpPr/>
          <p:nvPr/>
        </p:nvSpPr>
        <p:spPr>
          <a:xfrm>
            <a:off x="8267449" y="2452255"/>
            <a:ext cx="3519083" cy="7148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7154B-D1A3-C497-6A20-362501216BA7}"/>
              </a:ext>
            </a:extLst>
          </p:cNvPr>
          <p:cNvSpPr txBox="1"/>
          <p:nvPr/>
        </p:nvSpPr>
        <p:spPr>
          <a:xfrm>
            <a:off x="5838300" y="261904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E7062E-CE22-998C-F531-36DC3B3FD96D}"/>
              </a:ext>
            </a:extLst>
          </p:cNvPr>
          <p:cNvSpPr txBox="1"/>
          <p:nvPr/>
        </p:nvSpPr>
        <p:spPr>
          <a:xfrm>
            <a:off x="1965964" y="2625032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0E6E-43A1-6218-1537-652267766DBF}"/>
              </a:ext>
            </a:extLst>
          </p:cNvPr>
          <p:cNvSpPr txBox="1"/>
          <p:nvPr/>
        </p:nvSpPr>
        <p:spPr>
          <a:xfrm>
            <a:off x="9717584" y="2640616"/>
            <a:ext cx="8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리뷰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4F2FE-353F-E6BA-8F45-4D3CBA3D1ACD}"/>
              </a:ext>
            </a:extLst>
          </p:cNvPr>
          <p:cNvSpPr txBox="1"/>
          <p:nvPr/>
        </p:nvSpPr>
        <p:spPr>
          <a:xfrm>
            <a:off x="8085515" y="3495021"/>
            <a:ext cx="173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5CA47-9064-EA3F-EF04-90A70D49CD11}"/>
              </a:ext>
            </a:extLst>
          </p:cNvPr>
          <p:cNvSpPr txBox="1"/>
          <p:nvPr/>
        </p:nvSpPr>
        <p:spPr>
          <a:xfrm>
            <a:off x="8085515" y="3820643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E4C309-FDCA-A47D-82BC-AC7C88FC32B9}"/>
              </a:ext>
            </a:extLst>
          </p:cNvPr>
          <p:cNvSpPr txBox="1"/>
          <p:nvPr/>
        </p:nvSpPr>
        <p:spPr>
          <a:xfrm>
            <a:off x="1985358" y="5287685"/>
            <a:ext cx="173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너무 맛있었어요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A3A9E1-BAD5-7E32-C28D-A44EF854573D}"/>
              </a:ext>
            </a:extLst>
          </p:cNvPr>
          <p:cNvSpPr txBox="1"/>
          <p:nvPr/>
        </p:nvSpPr>
        <p:spPr>
          <a:xfrm>
            <a:off x="1985358" y="5596747"/>
            <a:ext cx="2823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너무 맛있었습니다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다음에도 또 시킬 거 같아요</a:t>
            </a:r>
          </a:p>
        </p:txBody>
      </p:sp>
      <p:sp>
        <p:nvSpPr>
          <p:cNvPr id="21" name="포인트가 5개인 별[5] 20">
            <a:extLst>
              <a:ext uri="{FF2B5EF4-FFF2-40B4-BE49-F238E27FC236}">
                <a16:creationId xmlns:a16="http://schemas.microsoft.com/office/drawing/2014/main" id="{644B8035-6535-907C-15F1-033B5CF1D4F4}"/>
              </a:ext>
            </a:extLst>
          </p:cNvPr>
          <p:cNvSpPr/>
          <p:nvPr/>
        </p:nvSpPr>
        <p:spPr>
          <a:xfrm>
            <a:off x="2117449" y="4258651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포인트가 5개인 별[5] 21">
            <a:extLst>
              <a:ext uri="{FF2B5EF4-FFF2-40B4-BE49-F238E27FC236}">
                <a16:creationId xmlns:a16="http://schemas.microsoft.com/office/drawing/2014/main" id="{1C21A3AA-EAB8-6FD6-456B-1B47EF80A9DD}"/>
              </a:ext>
            </a:extLst>
          </p:cNvPr>
          <p:cNvSpPr/>
          <p:nvPr/>
        </p:nvSpPr>
        <p:spPr>
          <a:xfrm>
            <a:off x="2478106" y="4263027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포인트가 5개인 별[5] 22">
            <a:extLst>
              <a:ext uri="{FF2B5EF4-FFF2-40B4-BE49-F238E27FC236}">
                <a16:creationId xmlns:a16="http://schemas.microsoft.com/office/drawing/2014/main" id="{75D0DA8F-A2EC-643B-8796-7C255F33CFE8}"/>
              </a:ext>
            </a:extLst>
          </p:cNvPr>
          <p:cNvSpPr/>
          <p:nvPr/>
        </p:nvSpPr>
        <p:spPr>
          <a:xfrm>
            <a:off x="2836940" y="4263027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포인트가 5개인 별[5] 23">
            <a:extLst>
              <a:ext uri="{FF2B5EF4-FFF2-40B4-BE49-F238E27FC236}">
                <a16:creationId xmlns:a16="http://schemas.microsoft.com/office/drawing/2014/main" id="{9CAE0DA2-6FA4-3D92-5949-0EFFB9A9887E}"/>
              </a:ext>
            </a:extLst>
          </p:cNvPr>
          <p:cNvSpPr/>
          <p:nvPr/>
        </p:nvSpPr>
        <p:spPr>
          <a:xfrm>
            <a:off x="2086054" y="6029886"/>
            <a:ext cx="301083" cy="2520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포인트가 5개인 별[5] 24">
            <a:extLst>
              <a:ext uri="{FF2B5EF4-FFF2-40B4-BE49-F238E27FC236}">
                <a16:creationId xmlns:a16="http://schemas.microsoft.com/office/drawing/2014/main" id="{FA352204-20BE-BB9F-DD9A-506F8DB1A0B7}"/>
              </a:ext>
            </a:extLst>
          </p:cNvPr>
          <p:cNvSpPr/>
          <p:nvPr/>
        </p:nvSpPr>
        <p:spPr>
          <a:xfrm>
            <a:off x="8592373" y="4244451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포인트가 5개인 별[5] 25">
            <a:extLst>
              <a:ext uri="{FF2B5EF4-FFF2-40B4-BE49-F238E27FC236}">
                <a16:creationId xmlns:a16="http://schemas.microsoft.com/office/drawing/2014/main" id="{3CBB2898-FD08-34E3-5BB4-0C64BFA662F1}"/>
              </a:ext>
            </a:extLst>
          </p:cNvPr>
          <p:cNvSpPr/>
          <p:nvPr/>
        </p:nvSpPr>
        <p:spPr>
          <a:xfrm>
            <a:off x="8215310" y="4248831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포인트가 5개인 별[5] 28">
            <a:extLst>
              <a:ext uri="{FF2B5EF4-FFF2-40B4-BE49-F238E27FC236}">
                <a16:creationId xmlns:a16="http://schemas.microsoft.com/office/drawing/2014/main" id="{68E07AF4-5205-F509-CA37-DC5EFED93987}"/>
              </a:ext>
            </a:extLst>
          </p:cNvPr>
          <p:cNvSpPr/>
          <p:nvPr/>
        </p:nvSpPr>
        <p:spPr>
          <a:xfrm>
            <a:off x="8215309" y="6039796"/>
            <a:ext cx="301083" cy="25288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0848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장바구니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54251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95151" y="1926056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장바구니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0874" y="2631921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52B3EC-97FC-6B1A-03B3-44D9D5DD0CD1}"/>
              </a:ext>
            </a:extLst>
          </p:cNvPr>
          <p:cNvCxnSpPr>
            <a:cxnSpLocks/>
          </p:cNvCxnSpPr>
          <p:nvPr/>
        </p:nvCxnSpPr>
        <p:spPr>
          <a:xfrm>
            <a:off x="430875" y="5279748"/>
            <a:ext cx="1134687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2CF23D-3239-9CAC-C8AE-F116B24C0323}"/>
              </a:ext>
            </a:extLst>
          </p:cNvPr>
          <p:cNvSpPr/>
          <p:nvPr/>
        </p:nvSpPr>
        <p:spPr>
          <a:xfrm>
            <a:off x="422563" y="6008411"/>
            <a:ext cx="11346873" cy="612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941E6-4411-C704-2DA4-259CA5B2F6D7}"/>
              </a:ext>
            </a:extLst>
          </p:cNvPr>
          <p:cNvSpPr txBox="1"/>
          <p:nvPr/>
        </p:nvSpPr>
        <p:spPr>
          <a:xfrm>
            <a:off x="5495151" y="6132295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01CE53-5B9C-361C-1EE6-81C5C54628EB}"/>
              </a:ext>
            </a:extLst>
          </p:cNvPr>
          <p:cNvSpPr txBox="1"/>
          <p:nvPr/>
        </p:nvSpPr>
        <p:spPr>
          <a:xfrm>
            <a:off x="5123675" y="5459414"/>
            <a:ext cx="25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합계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16,000</a:t>
            </a:r>
            <a:r>
              <a:rPr lang="ko-KR" altLang="en-US" b="1" dirty="0"/>
              <a:t>원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9F08721-57BA-082B-F15B-449E5469E427}"/>
              </a:ext>
            </a:extLst>
          </p:cNvPr>
          <p:cNvSpPr/>
          <p:nvPr/>
        </p:nvSpPr>
        <p:spPr>
          <a:xfrm>
            <a:off x="426718" y="340524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CEBDEE15-CB4A-734E-5328-BEA739D217AB}"/>
              </a:ext>
            </a:extLst>
          </p:cNvPr>
          <p:cNvSpPr/>
          <p:nvPr/>
        </p:nvSpPr>
        <p:spPr>
          <a:xfrm>
            <a:off x="435030" y="418292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3FB79-E27B-55AF-FF16-498A8282D8F5}"/>
              </a:ext>
            </a:extLst>
          </p:cNvPr>
          <p:cNvSpPr txBox="1"/>
          <p:nvPr/>
        </p:nvSpPr>
        <p:spPr>
          <a:xfrm>
            <a:off x="618351" y="2752498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불고기 피자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C8BEF2-ADC2-9AF8-50F3-42EC9F21DCC7}"/>
              </a:ext>
            </a:extLst>
          </p:cNvPr>
          <p:cNvSpPr txBox="1"/>
          <p:nvPr/>
        </p:nvSpPr>
        <p:spPr>
          <a:xfrm>
            <a:off x="2456676" y="274861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9803DF-379B-BE9D-ED1E-82F744C8AAAF}"/>
              </a:ext>
            </a:extLst>
          </p:cNvPr>
          <p:cNvSpPr txBox="1"/>
          <p:nvPr/>
        </p:nvSpPr>
        <p:spPr>
          <a:xfrm>
            <a:off x="4039564" y="2748619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6000</a:t>
            </a:r>
            <a:r>
              <a:rPr lang="ko-KR" altLang="en-US" b="1" dirty="0"/>
              <a:t>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1D1CC6-095D-56C6-DAFB-DCCC10F58AC3}"/>
              </a:ext>
            </a:extLst>
          </p:cNvPr>
          <p:cNvSpPr txBox="1"/>
          <p:nvPr/>
        </p:nvSpPr>
        <p:spPr>
          <a:xfrm>
            <a:off x="11034457" y="274861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AE142-B9EF-02EB-C8C7-D3E4ACE89477}"/>
              </a:ext>
            </a:extLst>
          </p:cNvPr>
          <p:cNvSpPr txBox="1"/>
          <p:nvPr/>
        </p:nvSpPr>
        <p:spPr>
          <a:xfrm>
            <a:off x="618351" y="353204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베이컨 피자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615963-A662-BC20-EC6F-94C981CA0994}"/>
              </a:ext>
            </a:extLst>
          </p:cNvPr>
          <p:cNvSpPr txBox="1"/>
          <p:nvPr/>
        </p:nvSpPr>
        <p:spPr>
          <a:xfrm>
            <a:off x="618351" y="4302890"/>
            <a:ext cx="170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파인애플 피자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5C574E-9B69-714B-1A0B-D498D104BE3E}"/>
              </a:ext>
            </a:extLst>
          </p:cNvPr>
          <p:cNvSpPr txBox="1"/>
          <p:nvPr/>
        </p:nvSpPr>
        <p:spPr>
          <a:xfrm>
            <a:off x="2456676" y="352918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74D56D-AD90-DB52-7CA4-C1168A1FE957}"/>
              </a:ext>
            </a:extLst>
          </p:cNvPr>
          <p:cNvSpPr txBox="1"/>
          <p:nvPr/>
        </p:nvSpPr>
        <p:spPr>
          <a:xfrm>
            <a:off x="2456676" y="4298322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E68F37-2212-7E3E-2EB6-C0EED7CCF1AC}"/>
              </a:ext>
            </a:extLst>
          </p:cNvPr>
          <p:cNvSpPr txBox="1"/>
          <p:nvPr/>
        </p:nvSpPr>
        <p:spPr>
          <a:xfrm>
            <a:off x="4039562" y="3528635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5000</a:t>
            </a:r>
            <a:r>
              <a:rPr lang="ko-KR" altLang="en-US" b="1" dirty="0"/>
              <a:t>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3022CB-0B55-D68F-D960-470B3C55D41C}"/>
              </a:ext>
            </a:extLst>
          </p:cNvPr>
          <p:cNvSpPr txBox="1"/>
          <p:nvPr/>
        </p:nvSpPr>
        <p:spPr>
          <a:xfrm>
            <a:off x="4039563" y="4309744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5000</a:t>
            </a:r>
            <a:r>
              <a:rPr lang="ko-KR" altLang="en-US" b="1" dirty="0"/>
              <a:t>원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CCACC0-1A45-3197-688F-EEF0797F440B}"/>
              </a:ext>
            </a:extLst>
          </p:cNvPr>
          <p:cNvSpPr txBox="1"/>
          <p:nvPr/>
        </p:nvSpPr>
        <p:spPr>
          <a:xfrm>
            <a:off x="11038610" y="352314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73205F-47C7-D527-2BCB-9AC5E98270C0}"/>
              </a:ext>
            </a:extLst>
          </p:cNvPr>
          <p:cNvSpPr txBox="1"/>
          <p:nvPr/>
        </p:nvSpPr>
        <p:spPr>
          <a:xfrm>
            <a:off x="11030301" y="4304684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7230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주문하기</a:t>
            </a:r>
            <a:r>
              <a:rPr lang="en-US" altLang="ko-KR" dirty="0"/>
              <a:t> - </a:t>
            </a:r>
            <a:r>
              <a:rPr lang="ko-KR" altLang="en-US" dirty="0"/>
              <a:t>주문 목록 확인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68539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95151" y="1926056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 목록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0874" y="2631921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52B3EC-97FC-6B1A-03B3-44D9D5DD0CD1}"/>
              </a:ext>
            </a:extLst>
          </p:cNvPr>
          <p:cNvCxnSpPr>
            <a:cxnSpLocks/>
          </p:cNvCxnSpPr>
          <p:nvPr/>
        </p:nvCxnSpPr>
        <p:spPr>
          <a:xfrm>
            <a:off x="430875" y="5279748"/>
            <a:ext cx="1134687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2CF23D-3239-9CAC-C8AE-F116B24C0323}"/>
              </a:ext>
            </a:extLst>
          </p:cNvPr>
          <p:cNvSpPr/>
          <p:nvPr/>
        </p:nvSpPr>
        <p:spPr>
          <a:xfrm>
            <a:off x="422563" y="6008411"/>
            <a:ext cx="11346873" cy="612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941E6-4411-C704-2DA4-259CA5B2F6D7}"/>
              </a:ext>
            </a:extLst>
          </p:cNvPr>
          <p:cNvSpPr txBox="1"/>
          <p:nvPr/>
        </p:nvSpPr>
        <p:spPr>
          <a:xfrm>
            <a:off x="5495151" y="6132295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01CE53-5B9C-361C-1EE6-81C5C54628EB}"/>
              </a:ext>
            </a:extLst>
          </p:cNvPr>
          <p:cNvSpPr txBox="1"/>
          <p:nvPr/>
        </p:nvSpPr>
        <p:spPr>
          <a:xfrm>
            <a:off x="5123675" y="5459414"/>
            <a:ext cx="25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합계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16,000</a:t>
            </a:r>
            <a:r>
              <a:rPr lang="ko-KR" altLang="en-US" b="1" dirty="0"/>
              <a:t>원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9F08721-57BA-082B-F15B-449E5469E427}"/>
              </a:ext>
            </a:extLst>
          </p:cNvPr>
          <p:cNvSpPr/>
          <p:nvPr/>
        </p:nvSpPr>
        <p:spPr>
          <a:xfrm>
            <a:off x="426718" y="340524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CEBDEE15-CB4A-734E-5328-BEA739D217AB}"/>
              </a:ext>
            </a:extLst>
          </p:cNvPr>
          <p:cNvSpPr/>
          <p:nvPr/>
        </p:nvSpPr>
        <p:spPr>
          <a:xfrm>
            <a:off x="435030" y="418292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3FB79-E27B-55AF-FF16-498A8282D8F5}"/>
              </a:ext>
            </a:extLst>
          </p:cNvPr>
          <p:cNvSpPr txBox="1"/>
          <p:nvPr/>
        </p:nvSpPr>
        <p:spPr>
          <a:xfrm>
            <a:off x="618351" y="2752498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불고기 피자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C8BEF2-ADC2-9AF8-50F3-42EC9F21DCC7}"/>
              </a:ext>
            </a:extLst>
          </p:cNvPr>
          <p:cNvSpPr txBox="1"/>
          <p:nvPr/>
        </p:nvSpPr>
        <p:spPr>
          <a:xfrm>
            <a:off x="2456676" y="274861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9803DF-379B-BE9D-ED1E-82F744C8AAAF}"/>
              </a:ext>
            </a:extLst>
          </p:cNvPr>
          <p:cNvSpPr txBox="1"/>
          <p:nvPr/>
        </p:nvSpPr>
        <p:spPr>
          <a:xfrm>
            <a:off x="4039564" y="2748619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6000</a:t>
            </a:r>
            <a:r>
              <a:rPr lang="ko-KR" altLang="en-US" b="1" dirty="0"/>
              <a:t>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1D1CC6-095D-56C6-DAFB-DCCC10F58AC3}"/>
              </a:ext>
            </a:extLst>
          </p:cNvPr>
          <p:cNvSpPr txBox="1"/>
          <p:nvPr/>
        </p:nvSpPr>
        <p:spPr>
          <a:xfrm>
            <a:off x="11034457" y="274861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AE142-B9EF-02EB-C8C7-D3E4ACE89477}"/>
              </a:ext>
            </a:extLst>
          </p:cNvPr>
          <p:cNvSpPr txBox="1"/>
          <p:nvPr/>
        </p:nvSpPr>
        <p:spPr>
          <a:xfrm>
            <a:off x="618351" y="353204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베이컨 피자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615963-A662-BC20-EC6F-94C981CA0994}"/>
              </a:ext>
            </a:extLst>
          </p:cNvPr>
          <p:cNvSpPr txBox="1"/>
          <p:nvPr/>
        </p:nvSpPr>
        <p:spPr>
          <a:xfrm>
            <a:off x="618351" y="4302890"/>
            <a:ext cx="1708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파인애플 피자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5C574E-9B69-714B-1A0B-D498D104BE3E}"/>
              </a:ext>
            </a:extLst>
          </p:cNvPr>
          <p:cNvSpPr txBox="1"/>
          <p:nvPr/>
        </p:nvSpPr>
        <p:spPr>
          <a:xfrm>
            <a:off x="2456676" y="352918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74D56D-AD90-DB52-7CA4-C1168A1FE957}"/>
              </a:ext>
            </a:extLst>
          </p:cNvPr>
          <p:cNvSpPr txBox="1"/>
          <p:nvPr/>
        </p:nvSpPr>
        <p:spPr>
          <a:xfrm>
            <a:off x="2456676" y="4298322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수량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E68F37-2212-7E3E-2EB6-C0EED7CCF1AC}"/>
              </a:ext>
            </a:extLst>
          </p:cNvPr>
          <p:cNvSpPr txBox="1"/>
          <p:nvPr/>
        </p:nvSpPr>
        <p:spPr>
          <a:xfrm>
            <a:off x="4039562" y="3528635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5000</a:t>
            </a:r>
            <a:r>
              <a:rPr lang="ko-KR" altLang="en-US" b="1" dirty="0"/>
              <a:t>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3022CB-0B55-D68F-D960-470B3C55D41C}"/>
              </a:ext>
            </a:extLst>
          </p:cNvPr>
          <p:cNvSpPr txBox="1"/>
          <p:nvPr/>
        </p:nvSpPr>
        <p:spPr>
          <a:xfrm>
            <a:off x="4039563" y="4309744"/>
            <a:ext cx="180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가격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5000</a:t>
            </a:r>
            <a:r>
              <a:rPr lang="ko-KR" altLang="en-US" b="1" dirty="0"/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1409307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– </a:t>
            </a:r>
            <a:r>
              <a:rPr lang="ko-KR" altLang="en-US" dirty="0"/>
              <a:t>주문하기 </a:t>
            </a:r>
            <a:r>
              <a:rPr lang="en-US" altLang="ko-KR" dirty="0"/>
              <a:t>-</a:t>
            </a:r>
            <a:r>
              <a:rPr lang="ko-KR" altLang="en-US" dirty="0"/>
              <a:t> 결제하기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9683" y="1668539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30875" y="1798754"/>
            <a:ext cx="11346873" cy="653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95151" y="1926056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30874" y="2631921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52B3EC-97FC-6B1A-03B3-44D9D5DD0CD1}"/>
              </a:ext>
            </a:extLst>
          </p:cNvPr>
          <p:cNvCxnSpPr>
            <a:cxnSpLocks/>
          </p:cNvCxnSpPr>
          <p:nvPr/>
        </p:nvCxnSpPr>
        <p:spPr>
          <a:xfrm>
            <a:off x="430875" y="5279748"/>
            <a:ext cx="1134687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2CF23D-3239-9CAC-C8AE-F116B24C0323}"/>
              </a:ext>
            </a:extLst>
          </p:cNvPr>
          <p:cNvSpPr/>
          <p:nvPr/>
        </p:nvSpPr>
        <p:spPr>
          <a:xfrm>
            <a:off x="422563" y="6008411"/>
            <a:ext cx="11346873" cy="612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941E6-4411-C704-2DA4-259CA5B2F6D7}"/>
              </a:ext>
            </a:extLst>
          </p:cNvPr>
          <p:cNvSpPr txBox="1"/>
          <p:nvPr/>
        </p:nvSpPr>
        <p:spPr>
          <a:xfrm>
            <a:off x="5495151" y="6132295"/>
            <a:ext cx="163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01CE53-5B9C-361C-1EE6-81C5C54628EB}"/>
              </a:ext>
            </a:extLst>
          </p:cNvPr>
          <p:cNvSpPr txBox="1"/>
          <p:nvPr/>
        </p:nvSpPr>
        <p:spPr>
          <a:xfrm>
            <a:off x="5123675" y="5459414"/>
            <a:ext cx="259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합계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53,000</a:t>
            </a:r>
            <a:r>
              <a:rPr lang="ko-KR" altLang="en-US" b="1" dirty="0"/>
              <a:t>원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9F08721-57BA-082B-F15B-449E5469E427}"/>
              </a:ext>
            </a:extLst>
          </p:cNvPr>
          <p:cNvSpPr/>
          <p:nvPr/>
        </p:nvSpPr>
        <p:spPr>
          <a:xfrm>
            <a:off x="426718" y="3405246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3FB79-E27B-55AF-FF16-498A8282D8F5}"/>
              </a:ext>
            </a:extLst>
          </p:cNvPr>
          <p:cNvSpPr txBox="1"/>
          <p:nvPr/>
        </p:nvSpPr>
        <p:spPr>
          <a:xfrm>
            <a:off x="618350" y="2752498"/>
            <a:ext cx="163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결제수단 선택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C8BEF2-ADC2-9AF8-50F3-42EC9F21DCC7}"/>
              </a:ext>
            </a:extLst>
          </p:cNvPr>
          <p:cNvSpPr txBox="1"/>
          <p:nvPr/>
        </p:nvSpPr>
        <p:spPr>
          <a:xfrm>
            <a:off x="2942098" y="2748619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배민페이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AE142-B9EF-02EB-C8C7-D3E4ACE89477}"/>
              </a:ext>
            </a:extLst>
          </p:cNvPr>
          <p:cNvSpPr txBox="1"/>
          <p:nvPr/>
        </p:nvSpPr>
        <p:spPr>
          <a:xfrm>
            <a:off x="618351" y="353204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포인트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E68F37-2212-7E3E-2EB6-C0EED7CCF1AC}"/>
              </a:ext>
            </a:extLst>
          </p:cNvPr>
          <p:cNvSpPr txBox="1"/>
          <p:nvPr/>
        </p:nvSpPr>
        <p:spPr>
          <a:xfrm>
            <a:off x="4397505" y="3506264"/>
            <a:ext cx="285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 가능 금액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5000P</a:t>
            </a:r>
            <a:endParaRPr lang="ko-KR" altLang="en-US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677F167-A113-596F-840C-E328384609CB}"/>
              </a:ext>
            </a:extLst>
          </p:cNvPr>
          <p:cNvSpPr/>
          <p:nvPr/>
        </p:nvSpPr>
        <p:spPr>
          <a:xfrm>
            <a:off x="2775858" y="2864580"/>
            <a:ext cx="166240" cy="137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19C192B-99BB-129F-8EF5-DAF24996EF5A}"/>
              </a:ext>
            </a:extLst>
          </p:cNvPr>
          <p:cNvSpPr/>
          <p:nvPr/>
        </p:nvSpPr>
        <p:spPr>
          <a:xfrm>
            <a:off x="4229196" y="2859218"/>
            <a:ext cx="166240" cy="137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EA2E6A-2D42-5304-2AB0-288ED42BB3B1}"/>
              </a:ext>
            </a:extLst>
          </p:cNvPr>
          <p:cNvSpPr txBox="1"/>
          <p:nvPr/>
        </p:nvSpPr>
        <p:spPr>
          <a:xfrm>
            <a:off x="4397006" y="2751563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현장결제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5D32D-6192-D133-E679-324D3932B175}"/>
              </a:ext>
            </a:extLst>
          </p:cNvPr>
          <p:cNvSpPr txBox="1"/>
          <p:nvPr/>
        </p:nvSpPr>
        <p:spPr>
          <a:xfrm>
            <a:off x="618350" y="4831893"/>
            <a:ext cx="233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주문금액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52,000</a:t>
            </a:r>
            <a:r>
              <a:rPr lang="ko-KR" altLang="en-US" b="1" dirty="0"/>
              <a:t>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4B0E2-2B9D-0152-B573-FD4A9BAF85D5}"/>
              </a:ext>
            </a:extLst>
          </p:cNvPr>
          <p:cNvSpPr txBox="1"/>
          <p:nvPr/>
        </p:nvSpPr>
        <p:spPr>
          <a:xfrm>
            <a:off x="2952532" y="4831893"/>
            <a:ext cx="195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배달팁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2,000</a:t>
            </a:r>
            <a:r>
              <a:rPr lang="ko-KR" altLang="en-US" b="1" dirty="0"/>
              <a:t>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8A1705-BAF4-EDCA-CFCE-1E9D2F70210F}"/>
              </a:ext>
            </a:extLst>
          </p:cNvPr>
          <p:cNvSpPr/>
          <p:nvPr/>
        </p:nvSpPr>
        <p:spPr>
          <a:xfrm>
            <a:off x="2775858" y="3470179"/>
            <a:ext cx="1379224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5E27A6-B0FA-B577-4972-46CB7714B341}"/>
              </a:ext>
            </a:extLst>
          </p:cNvPr>
          <p:cNvSpPr txBox="1"/>
          <p:nvPr/>
        </p:nvSpPr>
        <p:spPr>
          <a:xfrm>
            <a:off x="3054809" y="3532041"/>
            <a:ext cx="97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1000P</a:t>
            </a:r>
            <a:r>
              <a:rPr lang="ko-KR" altLang="en-US" b="1" dirty="0"/>
              <a:t> 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9B1DC52-5788-DCC8-BBB0-7E7AFF93E803}"/>
              </a:ext>
            </a:extLst>
          </p:cNvPr>
          <p:cNvSpPr/>
          <p:nvPr/>
        </p:nvSpPr>
        <p:spPr>
          <a:xfrm>
            <a:off x="430874" y="4076125"/>
            <a:ext cx="11338561" cy="612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8CCC1-714F-7FDE-6C15-6D29507BF78E}"/>
              </a:ext>
            </a:extLst>
          </p:cNvPr>
          <p:cNvSpPr txBox="1"/>
          <p:nvPr/>
        </p:nvSpPr>
        <p:spPr>
          <a:xfrm>
            <a:off x="618351" y="4205898"/>
            <a:ext cx="163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배달주소 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A9CE69-58EB-2686-9B60-168D038C57DE}"/>
              </a:ext>
            </a:extLst>
          </p:cNvPr>
          <p:cNvSpPr/>
          <p:nvPr/>
        </p:nvSpPr>
        <p:spPr>
          <a:xfrm>
            <a:off x="2775858" y="4127398"/>
            <a:ext cx="2958898" cy="477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2A2007-90B8-1985-CE0C-BD89E4649DC9}"/>
              </a:ext>
            </a:extLst>
          </p:cNvPr>
          <p:cNvSpPr txBox="1"/>
          <p:nvPr/>
        </p:nvSpPr>
        <p:spPr>
          <a:xfrm>
            <a:off x="3648792" y="4191760"/>
            <a:ext cx="147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가천대학교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1C81ED-F7DA-FC25-B26B-E6358E831149}"/>
              </a:ext>
            </a:extLst>
          </p:cNvPr>
          <p:cNvSpPr/>
          <p:nvPr/>
        </p:nvSpPr>
        <p:spPr>
          <a:xfrm>
            <a:off x="5918078" y="4127398"/>
            <a:ext cx="1379224" cy="477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163FB8-BC3A-638A-354C-565A0296DF33}"/>
              </a:ext>
            </a:extLst>
          </p:cNvPr>
          <p:cNvSpPr txBox="1"/>
          <p:nvPr/>
        </p:nvSpPr>
        <p:spPr>
          <a:xfrm>
            <a:off x="6043826" y="4178571"/>
            <a:ext cx="14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찾아보기</a:t>
            </a:r>
          </a:p>
        </p:txBody>
      </p:sp>
    </p:spTree>
    <p:extLst>
      <p:ext uri="{BB962C8B-B14F-4D97-AF65-F5344CB8AC3E}">
        <p14:creationId xmlns:p14="http://schemas.microsoft.com/office/powerpoint/2010/main" val="1595456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20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타겟 프로젝트 </a:t>
            </a:r>
            <a:r>
              <a:rPr lang="en-US" altLang="ko-KR" dirty="0"/>
              <a:t>– </a:t>
            </a:r>
            <a:r>
              <a:rPr lang="ko-KR" altLang="en-US" dirty="0"/>
              <a:t>배달의 민족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" y="1971294"/>
            <a:ext cx="5375032" cy="4576959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377" y="1971294"/>
            <a:ext cx="5501318" cy="459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95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47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52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프로젝트에 적용할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6044"/>
            <a:ext cx="10515600" cy="4580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/>
              <a:t>#Frontend					#Database</a:t>
            </a:r>
          </a:p>
          <a:p>
            <a:pPr marL="0" indent="0">
              <a:buNone/>
            </a:pPr>
            <a:r>
              <a:rPr lang="en-US" altLang="ko-KR" dirty="0"/>
              <a:t>-JSP							- MySQL</a:t>
            </a:r>
          </a:p>
          <a:p>
            <a:pPr>
              <a:buFontTx/>
              <a:buChar char="-"/>
            </a:pPr>
            <a:r>
              <a:rPr lang="en-US" altLang="ko-KR" dirty="0"/>
              <a:t>jQuery</a:t>
            </a:r>
          </a:p>
          <a:p>
            <a:pPr>
              <a:buFontTx/>
              <a:buChar char="-"/>
            </a:pPr>
            <a:r>
              <a:rPr lang="en-US" altLang="ko-KR" dirty="0"/>
              <a:t>CSS</a:t>
            </a:r>
          </a:p>
          <a:p>
            <a:pPr>
              <a:buFontTx/>
              <a:buChar char="-"/>
            </a:pPr>
            <a:r>
              <a:rPr lang="en-US" altLang="ko-KR" dirty="0"/>
              <a:t>JavaScript</a:t>
            </a:r>
          </a:p>
          <a:p>
            <a:pPr marL="0" indent="0">
              <a:buNone/>
            </a:pPr>
            <a:r>
              <a:rPr lang="en-US" altLang="ko-KR" sz="4000" dirty="0"/>
              <a:t>#Backend					#Server</a:t>
            </a:r>
          </a:p>
          <a:p>
            <a:pPr marL="0" indent="0">
              <a:buNone/>
            </a:pPr>
            <a:r>
              <a:rPr lang="en-US" altLang="ko-KR" sz="4000" dirty="0"/>
              <a:t>-</a:t>
            </a:r>
            <a:r>
              <a:rPr lang="en-US" altLang="ko-KR" dirty="0"/>
              <a:t>Spring Boot					- Apache Tomcat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en-US" altLang="ko-KR" dirty="0" err="1"/>
              <a:t>FrameWork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96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71286"/>
            <a:ext cx="176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로그인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43297" y="3823853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59229" y="3969221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페이지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474719" y="4123110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4297679" y="3740723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65764" y="3953831"/>
            <a:ext cx="87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로그인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13810" y="3586833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962697" y="3325091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296294" y="273062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296294" y="2903856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회원가입 페이지</a:t>
            </a:r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5627716" y="4123109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51665" y="3840474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475614" y="3823849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617624" y="3974507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세션 생성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829694" y="4505494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4269970" y="5233807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360717" y="5376445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로그인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5080461" y="4505494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627716" y="3029880"/>
            <a:ext cx="141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7040879" y="3036375"/>
            <a:ext cx="0" cy="74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00552" y="2790548"/>
            <a:ext cx="664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로그인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803177" y="3823849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807036" y="4123107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888381" y="3994362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92813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37589"/>
            <a:ext cx="1979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결제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867592" y="330015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56161" y="3470660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버튼 클릭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199014" y="3599409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4021974" y="3217022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75957" y="3438358"/>
            <a:ext cx="87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결제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238105" y="3063132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686992" y="2801390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020589" y="2206921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192385" y="2360573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결제 실패</a:t>
            </a:r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5352011" y="3599408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75960" y="3316773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199909" y="3300148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341919" y="3450806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 완료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553989" y="3981793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994265" y="4710106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192385" y="4855475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결제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804756" y="3981793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8527472" y="330014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531331" y="3599406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720743" y="3471684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주문 생성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751589" y="4435143"/>
            <a:ext cx="14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결제 머니 지급</a:t>
            </a:r>
          </a:p>
        </p:txBody>
      </p:sp>
      <p:sp>
        <p:nvSpPr>
          <p:cNvPr id="3" name="원통 2"/>
          <p:cNvSpPr/>
          <p:nvPr/>
        </p:nvSpPr>
        <p:spPr>
          <a:xfrm>
            <a:off x="3917373" y="5972390"/>
            <a:ext cx="1434638" cy="6400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4553989" y="5355992"/>
            <a:ext cx="8312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99560" y="5687096"/>
            <a:ext cx="1400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결제 영수증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01390" y="5286081"/>
            <a:ext cx="143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결제 승인 요청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4812375" y="5355992"/>
            <a:ext cx="0" cy="56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84122" y="6164773"/>
            <a:ext cx="1912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PG Billing Server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3111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71286"/>
            <a:ext cx="1762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3. </a:t>
            </a:r>
            <a:r>
              <a:rPr lang="ko-KR" altLang="en-US" sz="2000" dirty="0"/>
              <a:t>주문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43297" y="3823853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15093" y="3994361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 완료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474719" y="4123110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4297679" y="3740723"/>
            <a:ext cx="1330037" cy="7647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44042" y="3953831"/>
            <a:ext cx="87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주문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13810" y="3586833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>
            <a:stCxn id="11" idx="0"/>
          </p:cNvCxnSpPr>
          <p:nvPr/>
        </p:nvCxnSpPr>
        <p:spPr>
          <a:xfrm flipH="1" flipV="1">
            <a:off x="4962697" y="3325091"/>
            <a:ext cx="1" cy="4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296294" y="2730622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468090" y="2903856"/>
            <a:ext cx="15835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주문 실패</a:t>
            </a:r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5627716" y="4123109"/>
            <a:ext cx="847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51665" y="3840474"/>
            <a:ext cx="448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475614" y="3823849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617624" y="3974507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생성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4829694" y="4505494"/>
            <a:ext cx="8312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4269970" y="5233807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296294" y="5385613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주문 생성 </a:t>
            </a:r>
            <a:r>
              <a:rPr lang="en-US" altLang="ko-KR" sz="1400" dirty="0"/>
              <a:t>API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5080461" y="4505494"/>
            <a:ext cx="0" cy="68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5627716" y="3029880"/>
            <a:ext cx="1413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7040879" y="3036375"/>
            <a:ext cx="0" cy="74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351799" y="2775484"/>
            <a:ext cx="871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장바구니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803177" y="3823849"/>
            <a:ext cx="1331422" cy="5985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807036" y="4123107"/>
            <a:ext cx="996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888381" y="3994362"/>
            <a:ext cx="158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2345425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/>
              <a:t>전체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2756" y="1507808"/>
            <a:ext cx="11729258" cy="96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81399" y="1740625"/>
            <a:ext cx="77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HEADER(</a:t>
            </a:r>
            <a:r>
              <a:rPr lang="ko-KR" altLang="en-US" sz="2800" b="1" dirty="0"/>
              <a:t>로고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내 정보 등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32756" y="2527069"/>
            <a:ext cx="11729258" cy="3258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32756" y="2527069"/>
            <a:ext cx="11729258" cy="3258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71505" y="3783014"/>
            <a:ext cx="77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CONTENT</a:t>
            </a:r>
            <a:endParaRPr lang="ko-KR" altLang="en-US" sz="2800" b="1" dirty="0"/>
          </a:p>
        </p:txBody>
      </p:sp>
      <p:sp>
        <p:nvSpPr>
          <p:cNvPr id="14" name="직사각형 13"/>
          <p:cNvSpPr/>
          <p:nvPr/>
        </p:nvSpPr>
        <p:spPr>
          <a:xfrm>
            <a:off x="232756" y="5841534"/>
            <a:ext cx="11729258" cy="9499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61360" y="6054906"/>
            <a:ext cx="772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FOOTER(</a:t>
            </a:r>
            <a:r>
              <a:rPr lang="ko-KR" altLang="en-US" sz="2800" b="1" dirty="0"/>
              <a:t>홈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주문내역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찜 목록 등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1892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/>
              <a:t>로그인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8243" y="1694586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89712" y="3701976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89712" y="4192871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89712" y="4650977"/>
            <a:ext cx="4089862" cy="51528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69130" y="5378087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589712" y="5196049"/>
            <a:ext cx="4089862" cy="5404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998719" y="5279489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8025" y="3726451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asd123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89712" y="4243255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 입력해주세요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2213500"/>
            <a:ext cx="4725059" cy="1409897"/>
          </a:xfrm>
        </p:spPr>
      </p:pic>
      <p:sp>
        <p:nvSpPr>
          <p:cNvPr id="22" name="TextBox 21"/>
          <p:cNvSpPr txBox="1"/>
          <p:nvPr/>
        </p:nvSpPr>
        <p:spPr>
          <a:xfrm>
            <a:off x="5076304" y="4742617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4226668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512" y="473191"/>
            <a:ext cx="10515600" cy="1325563"/>
          </a:xfrm>
        </p:spPr>
        <p:txBody>
          <a:bodyPr/>
          <a:lstStyle/>
          <a:p>
            <a:r>
              <a:rPr lang="en-US" altLang="ko-KR" dirty="0"/>
              <a:t>LAYOUT - </a:t>
            </a:r>
            <a:r>
              <a:rPr lang="ko-KR" altLang="en-US" dirty="0"/>
              <a:t>회원가입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8243" y="1694586"/>
            <a:ext cx="11729258" cy="5067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89712" y="3701976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89712" y="4192871"/>
            <a:ext cx="4089862" cy="428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89712" y="6139693"/>
            <a:ext cx="4089862" cy="5404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44439" y="6170068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89712" y="4243255"/>
            <a:ext cx="38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 한 번 더 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내용 개체 틀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76" y="1890394"/>
            <a:ext cx="4725059" cy="1409897"/>
          </a:xfrm>
        </p:spPr>
      </p:pic>
      <p:sp>
        <p:nvSpPr>
          <p:cNvPr id="14" name="직사각형 13"/>
          <p:cNvSpPr/>
          <p:nvPr/>
        </p:nvSpPr>
        <p:spPr>
          <a:xfrm>
            <a:off x="3589712" y="3214084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89712" y="4670639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589712" y="3760829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비밀번호를 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89712" y="3290924"/>
            <a:ext cx="290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아이디를 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89712" y="4711185"/>
            <a:ext cx="376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이메일을 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89712" y="5163535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589712" y="5656431"/>
            <a:ext cx="4089862" cy="462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89712" y="5205113"/>
            <a:ext cx="376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사용하실 닉네임을 입력해 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89712" y="5703115"/>
            <a:ext cx="376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‘-’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없이 전화번호를 입력해주세요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80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559</Words>
  <Application>Microsoft Macintosh PowerPoint</Application>
  <PresentationFormat>와이드스크린</PresentationFormat>
  <Paragraphs>221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실무게임프로그래밍 기획서</vt:lpstr>
      <vt:lpstr>타겟 프로젝트 – 배달의 민족</vt:lpstr>
      <vt:lpstr>프로젝트에 적용할 기술</vt:lpstr>
      <vt:lpstr>Flow Chart</vt:lpstr>
      <vt:lpstr>Flow Chart</vt:lpstr>
      <vt:lpstr>Flow Chart</vt:lpstr>
      <vt:lpstr>LAYOUT - 전체</vt:lpstr>
      <vt:lpstr>LAYOUT - 로그인</vt:lpstr>
      <vt:lpstr>LAYOUT - 회원가입</vt:lpstr>
      <vt:lpstr>LAYOUT - 마이페이지</vt:lpstr>
      <vt:lpstr>LAYOUT – 회원관리(어드민 전용)</vt:lpstr>
      <vt:lpstr>LAYOUT – 매장 목록</vt:lpstr>
      <vt:lpstr>LAYOUT – 매장 상세 – 메뉴</vt:lpstr>
      <vt:lpstr>LAYOUT – 매장 상세 – 메뉴</vt:lpstr>
      <vt:lpstr>LAYOUT – 매장 상세 – 리뷰</vt:lpstr>
      <vt:lpstr>LAYOUT – 장바구니</vt:lpstr>
      <vt:lpstr>LAYOUT – 주문하기 - 주문 목록 확인</vt:lpstr>
      <vt:lpstr>LAYOUT – 주문하기 - 결제하기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실무게임프로그래밍 기획서</dc:title>
  <dc:creator>김승진</dc:creator>
  <cp:lastModifiedBy>김승진</cp:lastModifiedBy>
  <cp:revision>75</cp:revision>
  <dcterms:created xsi:type="dcterms:W3CDTF">2022-09-19T01:33:18Z</dcterms:created>
  <dcterms:modified xsi:type="dcterms:W3CDTF">2022-09-21T14:43:18Z</dcterms:modified>
</cp:coreProperties>
</file>