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71" r:id="rId15"/>
    <p:sldId id="278" r:id="rId16"/>
    <p:sldId id="277" r:id="rId17"/>
    <p:sldId id="281" r:id="rId18"/>
    <p:sldId id="280" r:id="rId19"/>
    <p:sldId id="272" r:id="rId20"/>
    <p:sldId id="275" r:id="rId21"/>
    <p:sldId id="282" r:id="rId22"/>
    <p:sldId id="283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주문내역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김승진 님</a:t>
            </a:r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</a:t>
            </a:r>
            <a:r>
              <a:rPr lang="ko-KR" altLang="en-US" b="1" dirty="0" smtClean="0"/>
              <a:t>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리뷰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874" y="2518729"/>
            <a:ext cx="11346874" cy="4264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8367" y="2884204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제목</a:t>
            </a:r>
            <a:endParaRPr lang="ko-KR" altLang="en-US" sz="2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27442" y="6246307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274159" y="6266801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52" name="직사각형 51"/>
          <p:cNvSpPr/>
          <p:nvPr/>
        </p:nvSpPr>
        <p:spPr>
          <a:xfrm>
            <a:off x="1616992" y="2804626"/>
            <a:ext cx="9596875" cy="592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0121" y="2903883"/>
            <a:ext cx="286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입력해주세요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2389" y="3709247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내용</a:t>
            </a:r>
            <a:endParaRPr lang="ko-KR" altLang="en-US" sz="24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616991" y="3495967"/>
            <a:ext cx="9596875" cy="1805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2389" y="5546883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별점</a:t>
            </a:r>
            <a:endParaRPr lang="ko-KR" altLang="en-US" sz="2400" b="1" dirty="0"/>
          </a:p>
        </p:txBody>
      </p:sp>
      <p:sp>
        <p:nvSpPr>
          <p:cNvPr id="58" name="직사각형 57"/>
          <p:cNvSpPr/>
          <p:nvPr/>
        </p:nvSpPr>
        <p:spPr>
          <a:xfrm>
            <a:off x="1616991" y="5515131"/>
            <a:ext cx="1583409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851265" y="5515131"/>
            <a:ext cx="0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1265" y="5597566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087728" y="5608438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3978573" y="5543247"/>
            <a:ext cx="185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사진 업로드</a:t>
            </a:r>
            <a:endParaRPr lang="ko-KR" altLang="en-US" sz="24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433893" y="547090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480610" y="555536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65" name="직사각형 64"/>
          <p:cNvSpPr/>
          <p:nvPr/>
        </p:nvSpPr>
        <p:spPr>
          <a:xfrm>
            <a:off x="5776124" y="5470903"/>
            <a:ext cx="1583409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03796" y="555536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040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20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83573" y="353513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</a:t>
            </a:r>
            <a:r>
              <a:rPr lang="ko-KR" altLang="en-US" sz="1100" dirty="0" smtClean="0"/>
              <a:t>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</a:t>
            </a:r>
            <a:r>
              <a:rPr lang="ko-KR" altLang="en-US" sz="2800" b="1" dirty="0" smtClean="0"/>
              <a:t>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9130" y="53780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89712" y="5196049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98719" y="527948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640</Words>
  <Application>Microsoft Office PowerPoint</Application>
  <PresentationFormat>와이드스크린</PresentationFormat>
  <Paragraphs>293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정보</vt:lpstr>
      <vt:lpstr>LAYOUT – 매장 상세 – 리뷰</vt:lpstr>
      <vt:lpstr>LAYOUT – 쿠폰함</vt:lpstr>
      <vt:lpstr>LAYOUT – 리뷰 작성</vt:lpstr>
      <vt:lpstr>LAYOUT – 장바구니</vt:lpstr>
      <vt:lpstr>LAYOUT – 주문하기</vt:lpstr>
      <vt:lpstr>LAYOUT – 주문 정보 확인</vt:lpstr>
      <vt:lpstr>LAYOUT – 주문 목록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133</cp:revision>
  <dcterms:created xsi:type="dcterms:W3CDTF">2022-09-19T01:33:18Z</dcterms:created>
  <dcterms:modified xsi:type="dcterms:W3CDTF">2022-09-22T09:18:17Z</dcterms:modified>
</cp:coreProperties>
</file>