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0" d="100"/>
          <a:sy n="80" d="100"/>
        </p:scale>
        <p:origin x="58" y="18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18/02/2019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18/02/2019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238998" cy="2514601"/>
          </a:xfrm>
        </p:spPr>
        <p:txBody>
          <a:bodyPr rtlCol="0">
            <a:normAutofit/>
          </a:bodyPr>
          <a:lstStyle/>
          <a:p>
            <a:r>
              <a:rPr lang="es-PE" dirty="0"/>
              <a:t>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Levenberg</a:t>
            </a:r>
            <a:r>
              <a:rPr lang="es-PE" dirty="0"/>
              <a:t>-Marquardt </a:t>
            </a:r>
            <a:r>
              <a:rPr lang="es-PE" dirty="0" err="1"/>
              <a:t>Algorithm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Student</a:t>
            </a:r>
            <a:r>
              <a:rPr lang="es-ES" dirty="0"/>
              <a:t>: Daniel Palomino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0E9A-5239-456D-85B9-BA4DDFDE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55043-8789-45AF-B9DF-429611E1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b="1" dirty="0"/>
              <a:t>Objetivo:</a:t>
            </a:r>
          </a:p>
          <a:p>
            <a:r>
              <a:rPr lang="es-PE" dirty="0"/>
              <a:t>Dado N imágenes conteniendo una grilla plana de calibración, estimar los parámetros de la cámara.</a:t>
            </a:r>
          </a:p>
          <a:p>
            <a:pPr marL="4572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49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E45FF-F8C5-47CE-AB0D-76276880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685800"/>
            <a:ext cx="8686801" cy="53340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s-PE" b="1" dirty="0"/>
              <a:t>Inicio:</a:t>
            </a:r>
          </a:p>
          <a:p>
            <a:r>
              <a:rPr lang="es-PE" b="1" dirty="0"/>
              <a:t>Detectar los puntos de Control: </a:t>
            </a:r>
            <a:r>
              <a:rPr lang="es-PE" dirty="0"/>
              <a:t>Detectar los puntos de control en el patrón de calibración (esquinas, círculos o centros de anillos).</a:t>
            </a:r>
          </a:p>
          <a:p>
            <a:r>
              <a:rPr lang="es-PE" b="1" dirty="0"/>
              <a:t>Ajuste de Parámetros: </a:t>
            </a:r>
            <a:r>
              <a:rPr lang="es-PE" dirty="0"/>
              <a:t>Usar los puntos de control detectados para estimar los parámetros de la cámara usando </a:t>
            </a:r>
            <a:r>
              <a:rPr lang="es-PE" dirty="0" err="1"/>
              <a:t>Levenberg</a:t>
            </a:r>
            <a:r>
              <a:rPr lang="es-PE" dirty="0"/>
              <a:t>-Marquardt.</a:t>
            </a:r>
          </a:p>
          <a:p>
            <a:pPr marL="45720" indent="0">
              <a:buNone/>
            </a:pPr>
            <a:r>
              <a:rPr lang="es-PE" b="1" dirty="0"/>
              <a:t>Repetir hasta converger:</a:t>
            </a:r>
          </a:p>
          <a:p>
            <a:r>
              <a:rPr lang="es-PE" b="1" dirty="0"/>
              <a:t>Quitar la distorsión y la proyección: </a:t>
            </a:r>
            <a:r>
              <a:rPr lang="es-PE" dirty="0"/>
              <a:t>Usar los parámetros de la cámara para quitar la distorsión y la proyección a las imágenes de entrada y obtener los padrones canónicos.</a:t>
            </a:r>
          </a:p>
          <a:p>
            <a:r>
              <a:rPr lang="es-PE" b="1" dirty="0"/>
              <a:t>Ubicar los puntos de control: </a:t>
            </a:r>
            <a:r>
              <a:rPr lang="es-PE" dirty="0"/>
              <a:t>Ubicar los puntos de control en el padrón de calibración canónico.</a:t>
            </a:r>
          </a:p>
          <a:p>
            <a:r>
              <a:rPr lang="es-PE" b="1" dirty="0" err="1"/>
              <a:t>Reproyectar</a:t>
            </a:r>
            <a:r>
              <a:rPr lang="es-PE" b="1" dirty="0"/>
              <a:t>: </a:t>
            </a:r>
            <a:r>
              <a:rPr lang="es-PE" dirty="0"/>
              <a:t>Proyectar los puntos de control usando los parámetros de la cámara estimados.</a:t>
            </a:r>
          </a:p>
          <a:p>
            <a:r>
              <a:rPr lang="es-PE" b="1" dirty="0"/>
              <a:t>Ajusta de parámetros: </a:t>
            </a:r>
            <a:r>
              <a:rPr lang="es-PE" dirty="0"/>
              <a:t>Usar los puntos de control proyectados  para refinar los parámetros de la cámara usando </a:t>
            </a:r>
            <a:r>
              <a:rPr lang="es-PE" dirty="0" err="1"/>
              <a:t>Levenberg</a:t>
            </a:r>
            <a:r>
              <a:rPr lang="es-PE" dirty="0"/>
              <a:t>-Marquardt.</a:t>
            </a:r>
          </a:p>
        </p:txBody>
      </p:sp>
    </p:spTree>
    <p:extLst>
      <p:ext uri="{BB962C8B-B14F-4D97-AF65-F5344CB8AC3E}">
        <p14:creationId xmlns:p14="http://schemas.microsoft.com/office/powerpoint/2010/main" val="9673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0D80F-91DE-45C4-9C1F-0E35BE3B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7C2DE-617E-4F8A-992A-40AFBAFA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6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12</TotalTime>
  <Words>165</Words>
  <Application>Microsoft Office PowerPoint</Application>
  <PresentationFormat>Personalizado</PresentationFormat>
  <Paragraphs>14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Palatino Linotype</vt:lpstr>
      <vt:lpstr>Presentación de la estrategia de la empresa</vt:lpstr>
      <vt:lpstr>Camera Calibration using Levenberg-Marquardt Algorithm</vt:lpstr>
      <vt:lpstr>Algoritmo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Calibration using Levenberg-Marquardt Algorithm</dc:title>
  <dc:creator>Daniel Palomino</dc:creator>
  <cp:lastModifiedBy>Daniel Palomino</cp:lastModifiedBy>
  <cp:revision>2</cp:revision>
  <dcterms:created xsi:type="dcterms:W3CDTF">2019-02-18T06:55:31Z</dcterms:created>
  <dcterms:modified xsi:type="dcterms:W3CDTF">2019-02-18T07:07:57Z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