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1" r:id="rId6"/>
    <p:sldId id="258" r:id="rId7"/>
    <p:sldId id="273" r:id="rId8"/>
    <p:sldId id="284" r:id="rId9"/>
    <p:sldId id="283" r:id="rId10"/>
    <p:sldId id="259" r:id="rId11"/>
    <p:sldId id="269" r:id="rId12"/>
    <p:sldId id="285" r:id="rId13"/>
    <p:sldId id="286" r:id="rId14"/>
    <p:sldId id="287" r:id="rId15"/>
    <p:sldId id="288" r:id="rId16"/>
    <p:sldId id="289" r:id="rId17"/>
    <p:sldId id="267" r:id="rId18"/>
    <p:sldId id="268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14/01/2019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14/01/2019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333454" cy="2514601"/>
          </a:xfrm>
        </p:spPr>
        <p:txBody>
          <a:bodyPr rtlCol="0"/>
          <a:lstStyle/>
          <a:p>
            <a:pPr rtl="0"/>
            <a:r>
              <a:rPr lang="es-ES" dirty="0"/>
              <a:t>Camera </a:t>
            </a:r>
            <a:r>
              <a:rPr lang="es-ES" dirty="0" err="1"/>
              <a:t>Calibration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Patterns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6E3CC3-68ED-4926-B40D-5D439C61A81A}"/>
              </a:ext>
            </a:extLst>
          </p:cNvPr>
          <p:cNvSpPr txBox="1">
            <a:spLocks/>
          </p:cNvSpPr>
          <p:nvPr/>
        </p:nvSpPr>
        <p:spPr>
          <a:xfrm>
            <a:off x="1065212" y="4862004"/>
            <a:ext cx="7045424" cy="13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paper</a:t>
            </a:r>
            <a:r>
              <a:rPr lang="es-ES" dirty="0"/>
              <a:t>:</a:t>
            </a:r>
          </a:p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</a:p>
          <a:p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01 </a:t>
            </a:r>
            <a:r>
              <a:rPr lang="es-PE" dirty="0" err="1"/>
              <a:t>using</a:t>
            </a:r>
            <a:r>
              <a:rPr lang="es-PE" dirty="0"/>
              <a:t> 45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210676"/>
              </p:ext>
            </p:extLst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4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02 </a:t>
            </a:r>
            <a:r>
              <a:rPr lang="es-PE" dirty="0" err="1"/>
              <a:t>using</a:t>
            </a:r>
            <a:r>
              <a:rPr lang="es-PE" dirty="0"/>
              <a:t> 15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347027"/>
              </p:ext>
            </p:extLst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04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568659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5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02 </a:t>
            </a:r>
            <a:r>
              <a:rPr lang="es-PE" dirty="0" err="1"/>
              <a:t>using</a:t>
            </a:r>
            <a:r>
              <a:rPr lang="es-PE" dirty="0"/>
              <a:t> 30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60002"/>
              </p:ext>
            </p:extLst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0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02 </a:t>
            </a:r>
            <a:r>
              <a:rPr lang="es-PE" dirty="0" err="1"/>
              <a:t>using</a:t>
            </a:r>
            <a:r>
              <a:rPr lang="es-PE" dirty="0"/>
              <a:t> 45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982335"/>
              </p:ext>
            </p:extLst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6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AAD3-B068-41DE-B19B-4718F895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Bibliography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1DE9-3397-46DC-8DD4-ACF6A015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r>
              <a:rPr lang="es-PE" dirty="0"/>
              <a:t>https://docs.opencv.org</a:t>
            </a:r>
          </a:p>
        </p:txBody>
      </p:sp>
    </p:spTree>
    <p:extLst>
      <p:ext uri="{BB962C8B-B14F-4D97-AF65-F5344CB8AC3E}">
        <p14:creationId xmlns:p14="http://schemas.microsoft.com/office/powerpoint/2010/main" val="40724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EF894-0D5E-4CFE-B1C8-E0135661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34172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666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869B-6BEC-4FC7-8DC2-4E923464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564904"/>
            <a:ext cx="8686801" cy="1066800"/>
          </a:xfrm>
        </p:spPr>
        <p:txBody>
          <a:bodyPr/>
          <a:lstStyle/>
          <a:p>
            <a:pPr algn="ctr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62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2004" y="1333500"/>
            <a:ext cx="7344816" cy="4191000"/>
          </a:xfrm>
        </p:spPr>
        <p:txBody>
          <a:bodyPr rtlCol="0"/>
          <a:lstStyle/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PE" dirty="0" err="1"/>
              <a:t>OpenCV</a:t>
            </a:r>
            <a:r>
              <a:rPr lang="es-PE" dirty="0"/>
              <a:t> </a:t>
            </a:r>
            <a:r>
              <a:rPr lang="es-PE" dirty="0" err="1"/>
              <a:t>sopport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next</a:t>
            </a:r>
            <a:r>
              <a:rPr lang="es-PE" dirty="0"/>
              <a:t> </a:t>
            </a:r>
            <a:r>
              <a:rPr lang="es-PE" dirty="0" err="1"/>
              <a:t>patterns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calibration</a:t>
            </a:r>
            <a:r>
              <a:rPr lang="es-ES" dirty="0"/>
              <a:t>:</a:t>
            </a:r>
          </a:p>
          <a:p>
            <a:r>
              <a:rPr lang="es-PE" dirty="0"/>
              <a:t>CHESSBOARD</a:t>
            </a:r>
            <a:endParaRPr lang="es-ES" dirty="0"/>
          </a:p>
          <a:p>
            <a:r>
              <a:rPr lang="es-PE" dirty="0"/>
              <a:t>CIRCLES_GRID</a:t>
            </a:r>
          </a:p>
          <a:p>
            <a:r>
              <a:rPr lang="es-PE" dirty="0"/>
              <a:t>ASYMMETRIC_CIRCLES_GRID</a:t>
            </a:r>
          </a:p>
          <a:p>
            <a:pPr marL="45720" indent="0">
              <a:buNone/>
            </a:pPr>
            <a:endParaRPr lang="es-PE" dirty="0"/>
          </a:p>
          <a:p>
            <a:pPr marL="45720" indent="0">
              <a:buNone/>
            </a:pPr>
            <a:r>
              <a:rPr lang="es-PE" dirty="0" err="1"/>
              <a:t>But</a:t>
            </a:r>
            <a:r>
              <a:rPr lang="es-PE" dirty="0"/>
              <a:t> I </a:t>
            </a:r>
            <a:r>
              <a:rPr lang="es-PE" dirty="0" err="1"/>
              <a:t>included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next</a:t>
            </a:r>
            <a:r>
              <a:rPr lang="es-PE" dirty="0"/>
              <a:t> </a:t>
            </a:r>
            <a:r>
              <a:rPr lang="es-PE" dirty="0" err="1"/>
              <a:t>pattern</a:t>
            </a:r>
            <a:r>
              <a:rPr lang="es-PE" dirty="0"/>
              <a:t> :</a:t>
            </a:r>
          </a:p>
          <a:p>
            <a:r>
              <a:rPr lang="es-PE" dirty="0"/>
              <a:t>RINGS_GRID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AC85-35DA-4863-A005-5692891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ChessBoard</a:t>
            </a:r>
            <a:r>
              <a:rPr lang="es-PE" dirty="0"/>
              <a:t> </a:t>
            </a:r>
            <a:r>
              <a:rPr lang="es-PE" dirty="0" err="1"/>
              <a:t>Pattern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301EB82-55DA-4F40-9922-46D567454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31" y="1828800"/>
            <a:ext cx="5766563" cy="4191000"/>
          </a:xfrm>
        </p:spPr>
      </p:pic>
    </p:spTree>
    <p:extLst>
      <p:ext uri="{BB962C8B-B14F-4D97-AF65-F5344CB8AC3E}">
        <p14:creationId xmlns:p14="http://schemas.microsoft.com/office/powerpoint/2010/main" val="244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AC85-35DA-4863-A005-5692891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Asymetric</a:t>
            </a:r>
            <a:r>
              <a:rPr lang="es-PE" dirty="0"/>
              <a:t> </a:t>
            </a:r>
            <a:r>
              <a:rPr lang="es-PE" dirty="0" err="1"/>
              <a:t>Circle</a:t>
            </a:r>
            <a:r>
              <a:rPr lang="es-PE" dirty="0"/>
              <a:t> </a:t>
            </a:r>
            <a:r>
              <a:rPr lang="es-PE" dirty="0" err="1"/>
              <a:t>Pattern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F6532FF-C110-4D4E-8831-79DA1A2E5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31" y="1828800"/>
            <a:ext cx="5766563" cy="4191000"/>
          </a:xfrm>
        </p:spPr>
      </p:pic>
    </p:spTree>
    <p:extLst>
      <p:ext uri="{BB962C8B-B14F-4D97-AF65-F5344CB8AC3E}">
        <p14:creationId xmlns:p14="http://schemas.microsoft.com/office/powerpoint/2010/main" val="15852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AC85-35DA-4863-A005-5692891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The</a:t>
            </a:r>
            <a:r>
              <a:rPr lang="es-PE" dirty="0"/>
              <a:t> New Ring </a:t>
            </a:r>
            <a:r>
              <a:rPr lang="es-PE" dirty="0" err="1"/>
              <a:t>Pattern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5C62C4-FF1B-4F3B-90AC-53BD51330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61" y="1828800"/>
            <a:ext cx="6127703" cy="4191000"/>
          </a:xfrm>
        </p:spPr>
      </p:pic>
    </p:spTree>
    <p:extLst>
      <p:ext uri="{BB962C8B-B14F-4D97-AF65-F5344CB8AC3E}">
        <p14:creationId xmlns:p14="http://schemas.microsoft.com/office/powerpoint/2010/main" val="21804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Benchmark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>
              <a:buNone/>
            </a:pPr>
            <a:r>
              <a:rPr lang="en-US" dirty="0"/>
              <a:t>In order to compare the usefulness of the mentioned standards:</a:t>
            </a:r>
          </a:p>
          <a:p>
            <a:r>
              <a:rPr lang="en-US" dirty="0"/>
              <a:t>Different videos will be used to measure calibration parameters and compare the obtained precision.</a:t>
            </a:r>
          </a:p>
          <a:p>
            <a:r>
              <a:rPr lang="en-US" dirty="0"/>
              <a:t>The videos are in </a:t>
            </a:r>
            <a:r>
              <a:rPr lang="en-US" dirty="0" err="1"/>
              <a:t>avi</a:t>
            </a:r>
            <a:r>
              <a:rPr lang="en-US" dirty="0"/>
              <a:t> and mp4 format.</a:t>
            </a:r>
          </a:p>
          <a:p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Will be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calculating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01 </a:t>
            </a:r>
            <a:r>
              <a:rPr lang="es-PE" dirty="0" err="1"/>
              <a:t>using</a:t>
            </a:r>
            <a:r>
              <a:rPr lang="es-PE" dirty="0"/>
              <a:t> 15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705595"/>
              </p:ext>
            </p:extLst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01 </a:t>
            </a:r>
            <a:r>
              <a:rPr lang="es-PE" dirty="0" err="1"/>
              <a:t>using</a:t>
            </a:r>
            <a:r>
              <a:rPr lang="es-PE" dirty="0"/>
              <a:t> 30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78111"/>
              </p:ext>
            </p:extLst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421</TotalTime>
  <Words>334</Words>
  <Application>Microsoft Office PowerPoint</Application>
  <PresentationFormat>Personalizado</PresentationFormat>
  <Paragraphs>174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Palatino Linotype</vt:lpstr>
      <vt:lpstr>Presentación de la estrategia de la empresa</vt:lpstr>
      <vt:lpstr>Camera Calibration using Different Patterns</vt:lpstr>
      <vt:lpstr>What Patterns?</vt:lpstr>
      <vt:lpstr>Presentación de PowerPoint</vt:lpstr>
      <vt:lpstr>The ChessBoard Pattern</vt:lpstr>
      <vt:lpstr>The Asymetric Circle Pattern</vt:lpstr>
      <vt:lpstr>The New Ring Pattern</vt:lpstr>
      <vt:lpstr>Benchmark</vt:lpstr>
      <vt:lpstr>Camera 01 using 15 Frames</vt:lpstr>
      <vt:lpstr>Camera 01 using 30 Frames</vt:lpstr>
      <vt:lpstr>Camera 01 using 45 Frames</vt:lpstr>
      <vt:lpstr>Camera 02 using 15 Frames</vt:lpstr>
      <vt:lpstr>Camera 02 using 30 Frames</vt:lpstr>
      <vt:lpstr>Camera 02 using 45 Frames</vt:lpstr>
      <vt:lpstr>Bibliography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55</cp:revision>
  <dcterms:created xsi:type="dcterms:W3CDTF">2018-12-04T16:35:38Z</dcterms:created>
  <dcterms:modified xsi:type="dcterms:W3CDTF">2019-01-14T07:10:26Z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