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6" r:id="rId9"/>
    <p:sldId id="261" r:id="rId10"/>
    <p:sldId id="264" r:id="rId11"/>
    <p:sldId id="265" r:id="rId12"/>
    <p:sldId id="267" r:id="rId13"/>
    <p:sldId id="262" r:id="rId14"/>
    <p:sldId id="263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Opciones disponibles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las estrategias alternativas.</a:t>
            </a:r>
          </a:p>
          <a:p>
            <a:pPr rtl="0"/>
            <a:r>
              <a:rPr lang="es-ES" dirty="0"/>
              <a:t>Liste las ventajas y desventajas de cada una.</a:t>
            </a:r>
          </a:p>
          <a:p>
            <a:pPr rtl="0"/>
            <a:r>
              <a:rPr lang="es-ES" dirty="0"/>
              <a:t>Indique el costo de cada opción.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Recomiende una o varias de las estrategias.</a:t>
            </a:r>
          </a:p>
          <a:p>
            <a:pPr rtl="0"/>
            <a:r>
              <a:rPr lang="es-ES" dirty="0"/>
              <a:t>Resuma los resultados si el proceso se realiza como se propone.</a:t>
            </a:r>
          </a:p>
          <a:p>
            <a:pPr rtl="0"/>
            <a:r>
              <a:rPr lang="es-ES" dirty="0"/>
              <a:t>Qué hacer a continuación.</a:t>
            </a:r>
          </a:p>
          <a:p>
            <a:pPr rtl="0"/>
            <a:r>
              <a:rPr lang="es-ES" dirty="0"/>
              <a:t>Identifique los elementos de acción.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</a:t>
            </a:r>
            <a:r>
              <a:rPr lang="en-US"/>
              <a:t>non-marker points</a:t>
            </a:r>
            <a:r>
              <a:rPr lang="es-ES"/>
              <a:t>.</a:t>
            </a:r>
            <a:endParaRPr lang="es-ES" dirty="0"/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Situación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Resumen de la situación actual.</a:t>
            </a:r>
          </a:p>
          <a:p>
            <a:pPr rtl="0"/>
            <a:r>
              <a:rPr lang="es-ES" dirty="0"/>
              <a:t>Use viñetas breves, trate verbalmente los detalles.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78" y="1988840"/>
            <a:ext cx="6067667" cy="4211524"/>
          </a:xfr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/>
              <a:t>https://docs.opencv.org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18</TotalTime>
  <Words>200</Words>
  <Application>Microsoft Office PowerPoint</Application>
  <PresentationFormat>Personalizado</PresentationFormat>
  <Paragraphs>36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What is the problem?</vt:lpstr>
      <vt:lpstr>Proposed Approach</vt:lpstr>
      <vt:lpstr>Situación actual</vt:lpstr>
      <vt:lpstr>Results</vt:lpstr>
      <vt:lpstr>Original Pattern</vt:lpstr>
      <vt:lpstr>Rings Detected</vt:lpstr>
      <vt:lpstr>Rings Pattern Detected</vt:lpstr>
      <vt:lpstr>Bibliography</vt:lpstr>
      <vt:lpstr>Opciones disponibles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3</cp:revision>
  <dcterms:created xsi:type="dcterms:W3CDTF">2018-12-04T16:35:38Z</dcterms:created>
  <dcterms:modified xsi:type="dcterms:W3CDTF">2018-12-04T16:56:44Z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