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1" r:id="rId6"/>
    <p:sldId id="258" r:id="rId7"/>
    <p:sldId id="273" r:id="rId8"/>
    <p:sldId id="259" r:id="rId9"/>
    <p:sldId id="260" r:id="rId10"/>
    <p:sldId id="269" r:id="rId11"/>
    <p:sldId id="270" r:id="rId12"/>
    <p:sldId id="266" r:id="rId13"/>
    <p:sldId id="261" r:id="rId14"/>
    <p:sldId id="264" r:id="rId15"/>
    <p:sldId id="265" r:id="rId16"/>
    <p:sldId id="272" r:id="rId17"/>
    <p:sldId id="267" r:id="rId18"/>
    <p:sldId id="26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6E3CC3-68ED-4926-B40D-5D439C61A81A}"/>
              </a:ext>
            </a:extLst>
          </p:cNvPr>
          <p:cNvSpPr txBox="1">
            <a:spLocks/>
          </p:cNvSpPr>
          <p:nvPr/>
        </p:nvSpPr>
        <p:spPr>
          <a:xfrm>
            <a:off x="1065212" y="4862004"/>
            <a:ext cx="7045424" cy="13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paper</a:t>
            </a:r>
            <a:r>
              <a:rPr lang="es-ES" dirty="0"/>
              <a:t>:</a:t>
            </a:r>
          </a:p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</a:p>
          <a:p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68" y="2293071"/>
            <a:ext cx="4407762" cy="305939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8B4F10-9F10-46BC-BFD3-731B76EC4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764732"/>
            <a:ext cx="4176464" cy="21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685256A-9170-45D1-A642-AD6C9D6F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3140968"/>
            <a:ext cx="3796327" cy="2590800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64D550-16D7-4D79-B593-303F7674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57268"/>
            <a:ext cx="4170500" cy="28523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01ACA3-9AA5-4978-A659-FD06DA9E1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109652"/>
            <a:ext cx="4170501" cy="28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n-US" dirty="0"/>
              <a:t>a pattern that gets better camera calibration.</a:t>
            </a:r>
          </a:p>
          <a:p>
            <a:pPr marL="45720" indent="0">
              <a:buNone/>
            </a:pPr>
            <a:r>
              <a:rPr lang="es-ES" dirty="0" err="1"/>
              <a:t>OpenCV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C62C4-FF1B-4F3B-90AC-53BD5133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1" y="1828800"/>
            <a:ext cx="6127703" cy="4191000"/>
          </a:xfrm>
        </p:spPr>
      </p:pic>
    </p:spTree>
    <p:extLst>
      <p:ext uri="{BB962C8B-B14F-4D97-AF65-F5344CB8AC3E}">
        <p14:creationId xmlns:p14="http://schemas.microsoft.com/office/powerpoint/2010/main" val="244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non-marker points</a:t>
            </a:r>
            <a:r>
              <a:rPr lang="es-ES" dirty="0"/>
              <a:t>.</a:t>
            </a:r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57064"/>
          </a:xfrm>
        </p:spPr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4F3263-59DB-442F-A5EB-66255C9F86B2}"/>
              </a:ext>
            </a:extLst>
          </p:cNvPr>
          <p:cNvSpPr/>
          <p:nvPr/>
        </p:nvSpPr>
        <p:spPr>
          <a:xfrm>
            <a:off x="3713413" y="1462080"/>
            <a:ext cx="2376264" cy="57606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/>
              <a:t>PRE-PROCESSING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03047E2-EA04-4CDD-B395-1BA05B593F24}"/>
              </a:ext>
            </a:extLst>
          </p:cNvPr>
          <p:cNvSpPr/>
          <p:nvPr/>
        </p:nvSpPr>
        <p:spPr>
          <a:xfrm>
            <a:off x="2710037" y="2290172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Gray Scale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99C99E6-3007-4971-BF73-AD96F7CD6E12}"/>
              </a:ext>
            </a:extLst>
          </p:cNvPr>
          <p:cNvSpPr/>
          <p:nvPr/>
        </p:nvSpPr>
        <p:spPr>
          <a:xfrm>
            <a:off x="5302325" y="2290172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cv::cvtColor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E0F958C-1F06-459E-AE5E-C1EE64176EF5}"/>
              </a:ext>
            </a:extLst>
          </p:cNvPr>
          <p:cNvSpPr/>
          <p:nvPr/>
        </p:nvSpPr>
        <p:spPr>
          <a:xfrm>
            <a:off x="2710037" y="3010252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Gaussian Blur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3AF19C8-E733-479E-AF56-E420465FEF25}"/>
              </a:ext>
            </a:extLst>
          </p:cNvPr>
          <p:cNvSpPr/>
          <p:nvPr/>
        </p:nvSpPr>
        <p:spPr>
          <a:xfrm>
            <a:off x="5292853" y="3010252"/>
            <a:ext cx="188168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cv::blur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FAD062C-8CFD-4EB1-A7DD-8E3A41E1834F}"/>
              </a:ext>
            </a:extLst>
          </p:cNvPr>
          <p:cNvSpPr/>
          <p:nvPr/>
        </p:nvSpPr>
        <p:spPr>
          <a:xfrm>
            <a:off x="2710037" y="3766336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Threshold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489486B-6FEC-4643-9A6E-8458FA0907D6}"/>
              </a:ext>
            </a:extLst>
          </p:cNvPr>
          <p:cNvSpPr/>
          <p:nvPr/>
        </p:nvSpPr>
        <p:spPr>
          <a:xfrm>
            <a:off x="5292853" y="3766336"/>
            <a:ext cx="188168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cv::threshold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E0904CF-C319-482D-8182-847EC0CB720C}"/>
              </a:ext>
            </a:extLst>
          </p:cNvPr>
          <p:cNvSpPr/>
          <p:nvPr/>
        </p:nvSpPr>
        <p:spPr>
          <a:xfrm>
            <a:off x="2710037" y="4516518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Find Contour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3FE6243-3786-4E05-B572-CF241B95783F}"/>
              </a:ext>
            </a:extLst>
          </p:cNvPr>
          <p:cNvSpPr/>
          <p:nvPr/>
        </p:nvSpPr>
        <p:spPr>
          <a:xfrm>
            <a:off x="5302324" y="4522420"/>
            <a:ext cx="1881675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cv::Canny 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59394A0-BC27-4FC8-87E7-3EF5C226E57B}"/>
              </a:ext>
            </a:extLst>
          </p:cNvPr>
          <p:cNvSpPr/>
          <p:nvPr/>
        </p:nvSpPr>
        <p:spPr>
          <a:xfrm>
            <a:off x="7462565" y="4522420"/>
            <a:ext cx="1944216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cv::findContour 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2CE727B-D612-4E08-8BCC-263AEA7DE72C}"/>
              </a:ext>
            </a:extLst>
          </p:cNvPr>
          <p:cNvSpPr/>
          <p:nvPr/>
        </p:nvSpPr>
        <p:spPr>
          <a:xfrm>
            <a:off x="2710037" y="5175186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Min AreaRect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DB58971-66FA-4EA2-9F2F-27B4290F410C}"/>
              </a:ext>
            </a:extLst>
          </p:cNvPr>
          <p:cNvSpPr/>
          <p:nvPr/>
        </p:nvSpPr>
        <p:spPr>
          <a:xfrm>
            <a:off x="5302325" y="5170492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cv::minAreaRect 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F0D2BE1-D23E-435D-A08E-32544F800A45}"/>
              </a:ext>
            </a:extLst>
          </p:cNvPr>
          <p:cNvSpPr/>
          <p:nvPr/>
        </p:nvSpPr>
        <p:spPr>
          <a:xfrm>
            <a:off x="2710037" y="5897733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Fit Ellipse 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DCDCF55-A91E-4871-A452-F1B0CE1BCB42}"/>
              </a:ext>
            </a:extLst>
          </p:cNvPr>
          <p:cNvSpPr/>
          <p:nvPr/>
        </p:nvSpPr>
        <p:spPr>
          <a:xfrm>
            <a:off x="5302325" y="5897733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dirty="0"/>
              <a:t>cv::fitEllipse 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6B46F8E-842E-4200-9056-673982CAC97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610137" y="272222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1458B0B-620B-4400-AA6C-13754F3520DF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3610137" y="344230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90D5B91-C905-486B-8B93-52681A69195D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3610137" y="4198384"/>
            <a:ext cx="0" cy="3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E1946A0-BE5C-4077-B7B5-E29EF8979D0C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3610137" y="4948566"/>
            <a:ext cx="0" cy="2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9FE43F6-8569-4DEC-A105-09A468D3FDC7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3610137" y="5607234"/>
            <a:ext cx="0" cy="29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3B64CE0-B88F-49FE-A30A-263F842908E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10237" y="250619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0190DC-B9BE-454E-B569-75422B48F987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510237" y="3226276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932A442-4EE5-4B54-A745-2CBE5AE07375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4510237" y="3982360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01AF167-6CDC-4D41-8936-57115C185E2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4510237" y="4732542"/>
            <a:ext cx="792087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094E413-560C-4441-9D5C-CEFB633AF874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4510237" y="5386516"/>
            <a:ext cx="792088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B33671D-ADD1-464B-8F4C-0EE81BC3605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510237" y="611375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C003243-F9A4-4765-AA00-AC74D4A0708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183999" y="4738444"/>
            <a:ext cx="27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70797-EC90-4A45-8E3A-1DA7AB97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348880"/>
            <a:ext cx="8501413" cy="3450820"/>
          </a:xfrm>
        </p:spPr>
      </p:pic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F307-244F-461C-AAEE-E59352F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Segregation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5B7F-E4B4-418F-82ED-CA13166A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" y="2636912"/>
            <a:ext cx="6082060" cy="1989983"/>
          </a:xfrm>
        </p:spPr>
      </p:pic>
    </p:spTree>
    <p:extLst>
      <p:ext uri="{BB962C8B-B14F-4D97-AF65-F5344CB8AC3E}">
        <p14:creationId xmlns:p14="http://schemas.microsoft.com/office/powerpoint/2010/main" val="18862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91</TotalTime>
  <Words>217</Words>
  <Application>Microsoft Office PowerPoint</Application>
  <PresentationFormat>Personalizado</PresentationFormat>
  <Paragraphs>49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Why other Pattern?</vt:lpstr>
      <vt:lpstr>Presentación de PowerPoint</vt:lpstr>
      <vt:lpstr>The Pattern</vt:lpstr>
      <vt:lpstr>Proposed Approach</vt:lpstr>
      <vt:lpstr>Detection of Circles</vt:lpstr>
      <vt:lpstr>Finding the Centers</vt:lpstr>
      <vt:lpstr>Segregation the Centers</vt:lpstr>
      <vt:lpstr>Results</vt:lpstr>
      <vt:lpstr>Original Pattern</vt:lpstr>
      <vt:lpstr>Rings Detected</vt:lpstr>
      <vt:lpstr>Rings Pattern Detected</vt:lpstr>
      <vt:lpstr>Presentación de PowerPoint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20</cp:revision>
  <dcterms:created xsi:type="dcterms:W3CDTF">2018-12-04T16:35:38Z</dcterms:created>
  <dcterms:modified xsi:type="dcterms:W3CDTF">2018-12-05T03:47:02Z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