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0" r:id="rId8"/>
    <p:sldId id="269" r:id="rId9"/>
    <p:sldId id="270" r:id="rId10"/>
    <p:sldId id="266" r:id="rId11"/>
    <p:sldId id="261" r:id="rId12"/>
    <p:sldId id="264" r:id="rId13"/>
    <p:sldId id="265" r:id="rId14"/>
    <p:sldId id="267" r:id="rId15"/>
    <p:sldId id="268" r:id="rId16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523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04/12/2018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92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recognize</a:t>
            </a:r>
            <a:r>
              <a:rPr lang="es-ES" dirty="0"/>
              <a:t> a </a:t>
            </a:r>
            <a:r>
              <a:rPr lang="es-ES" dirty="0" err="1"/>
              <a:t>rings</a:t>
            </a:r>
            <a:r>
              <a:rPr lang="es-ES" dirty="0"/>
              <a:t> </a:t>
            </a:r>
            <a:r>
              <a:rPr lang="es-ES" dirty="0" err="1"/>
              <a:t>pattern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Daniel Palomino</a:t>
            </a:r>
          </a:p>
          <a:p>
            <a:pPr rtl="0"/>
            <a:r>
              <a:rPr lang="es-ES" dirty="0"/>
              <a:t>dapalominop@gmail.com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F3F5D-49D3-4A0E-BEAB-16B350D3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0" y="553871"/>
            <a:ext cx="8686801" cy="1066800"/>
          </a:xfrm>
        </p:spPr>
        <p:txBody>
          <a:bodyPr/>
          <a:lstStyle/>
          <a:p>
            <a:pPr algn="ctr"/>
            <a:r>
              <a:rPr lang="es-PE" dirty="0" err="1"/>
              <a:t>Rings</a:t>
            </a:r>
            <a:r>
              <a:rPr lang="es-PE" dirty="0"/>
              <a:t> </a:t>
            </a:r>
            <a:r>
              <a:rPr lang="es-PE" dirty="0" err="1"/>
              <a:t>Pattern</a:t>
            </a:r>
            <a:r>
              <a:rPr lang="es-PE" dirty="0"/>
              <a:t> </a:t>
            </a:r>
            <a:r>
              <a:rPr lang="es-PE" dirty="0" err="1"/>
              <a:t>Detected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AFF8C7-42E8-4BFE-88C4-2518A16D7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93" y="2113129"/>
            <a:ext cx="8187237" cy="4191000"/>
          </a:xfrm>
        </p:spPr>
      </p:pic>
    </p:spTree>
    <p:extLst>
      <p:ext uri="{BB962C8B-B14F-4D97-AF65-F5344CB8AC3E}">
        <p14:creationId xmlns:p14="http://schemas.microsoft.com/office/powerpoint/2010/main" val="24647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BAAD3-B068-41DE-B19B-4718F895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Bibliography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C1DE9-3397-46DC-8DD4-ACF6A015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Asthana</a:t>
            </a:r>
            <a:r>
              <a:rPr lang="es-PE" dirty="0"/>
              <a:t>, </a:t>
            </a:r>
            <a:r>
              <a:rPr lang="es-PE" dirty="0" err="1"/>
              <a:t>Shubham</a:t>
            </a:r>
            <a:r>
              <a:rPr lang="es-PE" dirty="0"/>
              <a:t>. (2014). </a:t>
            </a:r>
            <a:r>
              <a:rPr lang="es-PE" dirty="0" err="1"/>
              <a:t>Enhanced</a:t>
            </a:r>
            <a:r>
              <a:rPr lang="es-PE" dirty="0"/>
              <a:t> Camera </a:t>
            </a:r>
            <a:r>
              <a:rPr lang="es-PE" dirty="0" err="1"/>
              <a:t>Calibration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Machine </a:t>
            </a:r>
            <a:r>
              <a:rPr lang="es-PE" dirty="0" err="1"/>
              <a:t>Vision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OpenCV</a:t>
            </a:r>
            <a:r>
              <a:rPr lang="es-PE" dirty="0"/>
              <a:t>. International </a:t>
            </a:r>
            <a:r>
              <a:rPr lang="es-PE" dirty="0" err="1"/>
              <a:t>Journal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Artificial </a:t>
            </a:r>
            <a:r>
              <a:rPr lang="es-PE" dirty="0" err="1"/>
              <a:t>Intelligence</a:t>
            </a:r>
            <a:r>
              <a:rPr lang="es-PE" dirty="0"/>
              <a:t>. </a:t>
            </a:r>
            <a:r>
              <a:rPr lang="es-PE" dirty="0" err="1"/>
              <a:t>Volume</a:t>
            </a:r>
            <a:r>
              <a:rPr lang="es-PE" dirty="0"/>
              <a:t> 3. </a:t>
            </a:r>
          </a:p>
          <a:p>
            <a:r>
              <a:rPr lang="es-PE" dirty="0"/>
              <a:t>https://docs.opencv.org</a:t>
            </a:r>
          </a:p>
        </p:txBody>
      </p:sp>
    </p:spTree>
    <p:extLst>
      <p:ext uri="{BB962C8B-B14F-4D97-AF65-F5344CB8AC3E}">
        <p14:creationId xmlns:p14="http://schemas.microsoft.com/office/powerpoint/2010/main" val="40724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EF894-0D5E-4CFE-B1C8-E0135661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341722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s-PE" sz="6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6660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Indique la visión y la dirección a largo plazo.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circles</a:t>
            </a:r>
            <a:r>
              <a:rPr lang="es-ES" dirty="0"/>
              <a:t> in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.</a:t>
            </a:r>
          </a:p>
          <a:p>
            <a:r>
              <a:rPr lang="en-US" dirty="0"/>
              <a:t>Using the detected circles, finding the center of each of the concentric ring pattern</a:t>
            </a:r>
            <a:r>
              <a:rPr lang="es-ES" dirty="0"/>
              <a:t>.</a:t>
            </a:r>
          </a:p>
          <a:p>
            <a:r>
              <a:rPr lang="en-US" dirty="0"/>
              <a:t>Segregating these centers as marker or non-marker points</a:t>
            </a:r>
            <a:r>
              <a:rPr lang="es-ES" dirty="0"/>
              <a:t>.</a:t>
            </a:r>
          </a:p>
          <a:p>
            <a:r>
              <a:rPr lang="en-US" dirty="0"/>
              <a:t>Arrangement of all the center points in a systematic order that is universally followed for all images.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757064"/>
          </a:xfrm>
        </p:spPr>
        <p:txBody>
          <a:bodyPr rtlCol="0"/>
          <a:lstStyle/>
          <a:p>
            <a:pPr rtl="0"/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Circles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14F3263-59DB-442F-A5EB-66255C9F86B2}"/>
              </a:ext>
            </a:extLst>
          </p:cNvPr>
          <p:cNvSpPr/>
          <p:nvPr/>
        </p:nvSpPr>
        <p:spPr>
          <a:xfrm>
            <a:off x="3502124" y="1624841"/>
            <a:ext cx="2376264" cy="57606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PRE-PROCESSING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3047E2-EA04-4CDD-B395-1BA05B593F24}"/>
              </a:ext>
            </a:extLst>
          </p:cNvPr>
          <p:cNvSpPr/>
          <p:nvPr/>
        </p:nvSpPr>
        <p:spPr>
          <a:xfrm>
            <a:off x="4006180" y="2406588"/>
            <a:ext cx="144016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Gray </a:t>
            </a:r>
            <a:r>
              <a:rPr lang="es-PE" dirty="0" err="1"/>
              <a:t>Scale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99C99E6-3007-4971-BF73-AD96F7CD6E12}"/>
              </a:ext>
            </a:extLst>
          </p:cNvPr>
          <p:cNvSpPr/>
          <p:nvPr/>
        </p:nvSpPr>
        <p:spPr>
          <a:xfrm>
            <a:off x="6418448" y="2406588"/>
            <a:ext cx="1646712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cvtColor</a:t>
            </a:r>
            <a:r>
              <a:rPr lang="es-PE" dirty="0"/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E0F958C-1F06-459E-AE5E-C1EE64176EF5}"/>
              </a:ext>
            </a:extLst>
          </p:cNvPr>
          <p:cNvSpPr/>
          <p:nvPr/>
        </p:nvSpPr>
        <p:spPr>
          <a:xfrm>
            <a:off x="3826160" y="3126668"/>
            <a:ext cx="180020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Gaussian </a:t>
            </a:r>
            <a:r>
              <a:rPr lang="es-PE" dirty="0" err="1"/>
              <a:t>Blur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AF19C8-E733-479E-AF56-E420465FEF25}"/>
              </a:ext>
            </a:extLst>
          </p:cNvPr>
          <p:cNvSpPr/>
          <p:nvPr/>
        </p:nvSpPr>
        <p:spPr>
          <a:xfrm>
            <a:off x="6408976" y="3126668"/>
            <a:ext cx="1656184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blur</a:t>
            </a:r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FAD062C-8CFD-4EB1-A7DD-8E3A41E1834F}"/>
              </a:ext>
            </a:extLst>
          </p:cNvPr>
          <p:cNvSpPr/>
          <p:nvPr/>
        </p:nvSpPr>
        <p:spPr>
          <a:xfrm>
            <a:off x="4006180" y="3882752"/>
            <a:ext cx="144016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Threshold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489486B-6FEC-4643-9A6E-8458FA0907D6}"/>
              </a:ext>
            </a:extLst>
          </p:cNvPr>
          <p:cNvSpPr/>
          <p:nvPr/>
        </p:nvSpPr>
        <p:spPr>
          <a:xfrm>
            <a:off x="6408976" y="3882752"/>
            <a:ext cx="1656184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threshold</a:t>
            </a:r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904CF-C319-482D-8182-847EC0CB720C}"/>
              </a:ext>
            </a:extLst>
          </p:cNvPr>
          <p:cNvSpPr/>
          <p:nvPr/>
        </p:nvSpPr>
        <p:spPr>
          <a:xfrm>
            <a:off x="3790156" y="4632934"/>
            <a:ext cx="187220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Find</a:t>
            </a:r>
            <a:r>
              <a:rPr lang="es-PE" dirty="0"/>
              <a:t> </a:t>
            </a:r>
            <a:r>
              <a:rPr lang="es-PE" dirty="0" err="1"/>
              <a:t>Contour</a:t>
            </a:r>
            <a:r>
              <a:rPr lang="es-PE" dirty="0"/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3FE6243-3786-4E05-B572-CF241B95783F}"/>
              </a:ext>
            </a:extLst>
          </p:cNvPr>
          <p:cNvSpPr/>
          <p:nvPr/>
        </p:nvSpPr>
        <p:spPr>
          <a:xfrm>
            <a:off x="6418448" y="4638836"/>
            <a:ext cx="1646712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Canny</a:t>
            </a:r>
            <a:r>
              <a:rPr lang="es-PE" dirty="0"/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9394A0-BC27-4FC8-87E7-3EF5C226E57B}"/>
              </a:ext>
            </a:extLst>
          </p:cNvPr>
          <p:cNvSpPr/>
          <p:nvPr/>
        </p:nvSpPr>
        <p:spPr>
          <a:xfrm>
            <a:off x="8578688" y="4638836"/>
            <a:ext cx="1944216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/>
              <a:t>cv::findContour </a:t>
            </a:r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2CE727B-D612-4E08-8BCC-263AEA7DE72C}"/>
              </a:ext>
            </a:extLst>
          </p:cNvPr>
          <p:cNvSpPr/>
          <p:nvPr/>
        </p:nvSpPr>
        <p:spPr>
          <a:xfrm>
            <a:off x="3898168" y="5291602"/>
            <a:ext cx="1656184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Min </a:t>
            </a:r>
            <a:r>
              <a:rPr lang="es-PE" dirty="0" err="1"/>
              <a:t>AreaRect</a:t>
            </a:r>
            <a:r>
              <a:rPr lang="es-PE" dirty="0"/>
              <a:t>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DB58971-66FA-4EA2-9F2F-27B4290F410C}"/>
              </a:ext>
            </a:extLst>
          </p:cNvPr>
          <p:cNvSpPr/>
          <p:nvPr/>
        </p:nvSpPr>
        <p:spPr>
          <a:xfrm>
            <a:off x="6418448" y="5286908"/>
            <a:ext cx="187220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minAreaRect</a:t>
            </a:r>
            <a:r>
              <a:rPr lang="es-PE" dirty="0"/>
              <a:t>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F0D2BE1-D23E-435D-A08E-32544F800A45}"/>
              </a:ext>
            </a:extLst>
          </p:cNvPr>
          <p:cNvSpPr/>
          <p:nvPr/>
        </p:nvSpPr>
        <p:spPr>
          <a:xfrm>
            <a:off x="3880166" y="6014149"/>
            <a:ext cx="169218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Fit</a:t>
            </a:r>
            <a:r>
              <a:rPr lang="es-PE" dirty="0"/>
              <a:t> </a:t>
            </a:r>
            <a:r>
              <a:rPr lang="es-PE" dirty="0" err="1"/>
              <a:t>Ellipse</a:t>
            </a:r>
            <a:r>
              <a:rPr lang="es-PE" dirty="0"/>
              <a:t>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CDCF55-A91E-4871-A452-F1B0CE1BCB42}"/>
              </a:ext>
            </a:extLst>
          </p:cNvPr>
          <p:cNvSpPr/>
          <p:nvPr/>
        </p:nvSpPr>
        <p:spPr>
          <a:xfrm>
            <a:off x="6418448" y="6014149"/>
            <a:ext cx="187220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fitEllipse</a:t>
            </a:r>
            <a:r>
              <a:rPr lang="es-PE" dirty="0"/>
              <a:t> 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259AE84-ADDB-40E7-925B-F37594A09284}"/>
              </a:ext>
            </a:extLst>
          </p:cNvPr>
          <p:cNvCxnSpPr>
            <a:stCxn id="4" idx="2"/>
          </p:cNvCxnSpPr>
          <p:nvPr/>
        </p:nvCxnSpPr>
        <p:spPr>
          <a:xfrm>
            <a:off x="4690256" y="2200905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6B46F8E-842E-4200-9056-673982CAC97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726260" y="283863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1458B0B-620B-4400-AA6C-13754F3520D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726260" y="355871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90D5B91-C905-486B-8B93-52681A69195D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726260" y="4314800"/>
            <a:ext cx="0" cy="31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E1946A0-BE5C-4077-B7B5-E29EF8979D0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4726260" y="5064982"/>
            <a:ext cx="0" cy="22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9FE43F6-8569-4DEC-A105-09A468D3FDC7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4726260" y="5723650"/>
            <a:ext cx="0" cy="29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3B64CE0-B88F-49FE-A30A-263F842908E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46340" y="2622612"/>
            <a:ext cx="972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80190DC-B9BE-454E-B569-75422B48F98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626360" y="3342692"/>
            <a:ext cx="782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932A442-4EE5-4B54-A745-2CBE5AE0737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46340" y="4098776"/>
            <a:ext cx="96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01AF167-6CDC-4D41-8936-57115C185E2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662364" y="4848958"/>
            <a:ext cx="756084" cy="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094E413-560C-4441-9D5C-CEFB633AF87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5554352" y="5502932"/>
            <a:ext cx="864096" cy="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B33671D-ADD1-464B-8F4C-0EE81BC36054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5572354" y="6230173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C003243-F9A4-4765-AA00-AC74D4A07086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065160" y="4854860"/>
            <a:ext cx="513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Finding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Centers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E470797-EC90-4A45-8E3A-1DA7AB977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348880"/>
            <a:ext cx="8501413" cy="3450820"/>
          </a:xfrm>
        </p:spPr>
      </p:pic>
    </p:spTree>
    <p:extLst>
      <p:ext uri="{BB962C8B-B14F-4D97-AF65-F5344CB8AC3E}">
        <p14:creationId xmlns:p14="http://schemas.microsoft.com/office/powerpoint/2010/main" val="232781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FF307-244F-461C-AAEE-E59352F7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Segregation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Centers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5C5B7F-E4B4-418F-82ED-CA13166AC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38" y="2636912"/>
            <a:ext cx="6082060" cy="1989983"/>
          </a:xfrm>
        </p:spPr>
      </p:pic>
    </p:spTree>
    <p:extLst>
      <p:ext uri="{BB962C8B-B14F-4D97-AF65-F5344CB8AC3E}">
        <p14:creationId xmlns:p14="http://schemas.microsoft.com/office/powerpoint/2010/main" val="18862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4FC2-D698-4D0D-9F06-921C9B04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895600"/>
            <a:ext cx="8686801" cy="1066800"/>
          </a:xfrm>
        </p:spPr>
        <p:txBody>
          <a:bodyPr anchor="ctr">
            <a:normAutofit/>
          </a:bodyPr>
          <a:lstStyle/>
          <a:p>
            <a:pPr algn="ctr"/>
            <a:r>
              <a:rPr lang="es-PE" sz="6600" dirty="0" err="1"/>
              <a:t>Results</a:t>
            </a:r>
            <a:endParaRPr lang="es-PE" sz="6600" dirty="0"/>
          </a:p>
        </p:txBody>
      </p:sp>
    </p:spTree>
    <p:extLst>
      <p:ext uri="{BB962C8B-B14F-4D97-AF65-F5344CB8AC3E}">
        <p14:creationId xmlns:p14="http://schemas.microsoft.com/office/powerpoint/2010/main" val="19139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1" y="548680"/>
            <a:ext cx="8686801" cy="1066800"/>
          </a:xfrm>
        </p:spPr>
        <p:txBody>
          <a:bodyPr rtlCol="0"/>
          <a:lstStyle/>
          <a:p>
            <a:pPr algn="ctr" rtl="0"/>
            <a:r>
              <a:rPr lang="es-ES" dirty="0"/>
              <a:t>Original </a:t>
            </a:r>
            <a:r>
              <a:rPr lang="es-ES" dirty="0" err="1"/>
              <a:t>Pattern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BBC8D4-6E3D-4B68-A64F-979322BA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76" y="1988840"/>
            <a:ext cx="8244472" cy="4191000"/>
          </a:xfr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86FD4-EC58-4ECF-8210-CB456CA6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0" y="548680"/>
            <a:ext cx="8686801" cy="1066800"/>
          </a:xfrm>
        </p:spPr>
        <p:txBody>
          <a:bodyPr/>
          <a:lstStyle/>
          <a:p>
            <a:pPr algn="ctr"/>
            <a:r>
              <a:rPr lang="es-PE" dirty="0" err="1"/>
              <a:t>Rings</a:t>
            </a:r>
            <a:r>
              <a:rPr lang="es-PE" dirty="0"/>
              <a:t> </a:t>
            </a:r>
            <a:r>
              <a:rPr lang="es-PE" dirty="0" err="1"/>
              <a:t>Detected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5243A2-4B72-49FD-B936-A9DA20EDD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78" y="1988840"/>
            <a:ext cx="6067667" cy="4211524"/>
          </a:xfrm>
        </p:spPr>
      </p:pic>
    </p:spTree>
    <p:extLst>
      <p:ext uri="{BB962C8B-B14F-4D97-AF65-F5344CB8AC3E}">
        <p14:creationId xmlns:p14="http://schemas.microsoft.com/office/powerpoint/2010/main" val="37131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40262f94-9f35-4ac3-9a90-690165a166b7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4f35948-e619-41b3-aa29-22878b09cfd2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50</TotalTime>
  <Words>169</Words>
  <Application>Microsoft Office PowerPoint</Application>
  <PresentationFormat>Personalizado</PresentationFormat>
  <Paragraphs>40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Palatino Linotype</vt:lpstr>
      <vt:lpstr>Presentación de la estrategia de la empresa</vt:lpstr>
      <vt:lpstr>How to recognize a rings pattern</vt:lpstr>
      <vt:lpstr>What is the problem?</vt:lpstr>
      <vt:lpstr>Proposed Approach</vt:lpstr>
      <vt:lpstr>Detection of Circles</vt:lpstr>
      <vt:lpstr>Finding the Centers</vt:lpstr>
      <vt:lpstr>Segregation the Centers</vt:lpstr>
      <vt:lpstr>Results</vt:lpstr>
      <vt:lpstr>Original Pattern</vt:lpstr>
      <vt:lpstr>Rings Detected</vt:lpstr>
      <vt:lpstr>Rings Pattern Detected</vt:lpstr>
      <vt:lpstr>Bibliography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Rings Grid Recognition</dc:title>
  <dc:creator>Daniel Palomino</dc:creator>
  <cp:lastModifiedBy>Daniel Palomino</cp:lastModifiedBy>
  <cp:revision>9</cp:revision>
  <dcterms:created xsi:type="dcterms:W3CDTF">2018-12-04T16:35:38Z</dcterms:created>
  <dcterms:modified xsi:type="dcterms:W3CDTF">2018-12-04T19:00:24Z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