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54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 visión y la dirección a largo plazo.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</a:t>
            </a:r>
            <a:r>
              <a:rPr lang="en-US"/>
              <a:t>non-marker points</a:t>
            </a:r>
            <a:r>
              <a:rPr lang="es-ES"/>
              <a:t>.</a:t>
            </a:r>
            <a:endParaRPr lang="es-ES" dirty="0"/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Situación actual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Resumen de la situación actual.</a:t>
            </a:r>
          </a:p>
          <a:p>
            <a:pPr rtl="0"/>
            <a:r>
              <a:rPr lang="es-ES" dirty="0"/>
              <a:t>Use viñetas breves, trate verbalmente los detalles.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¿Cómo llegamos aquí?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Cualquier información histórica relevante.</a:t>
            </a:r>
          </a:p>
          <a:p>
            <a:pPr rtl="0"/>
            <a:r>
              <a:rPr lang="es-ES" dirty="0"/>
              <a:t>Suposiciones originales que ya no son válidas.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Opciones disponibles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las estrategias alternativas.</a:t>
            </a:r>
          </a:p>
          <a:p>
            <a:pPr rtl="0"/>
            <a:r>
              <a:rPr lang="es-ES" dirty="0"/>
              <a:t>Liste las ventajas y desventajas de cada una.</a:t>
            </a:r>
          </a:p>
          <a:p>
            <a:pPr rtl="0"/>
            <a:r>
              <a:rPr lang="es-ES" dirty="0"/>
              <a:t>Indique el costo de cada opción.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Recomiende una o varias de las estrategias.</a:t>
            </a:r>
          </a:p>
          <a:p>
            <a:pPr rtl="0"/>
            <a:r>
              <a:rPr lang="es-ES" dirty="0"/>
              <a:t>Resuma los resultados si el proceso se realiza como se propone.</a:t>
            </a:r>
          </a:p>
          <a:p>
            <a:pPr rtl="0"/>
            <a:r>
              <a:rPr lang="es-ES" dirty="0"/>
              <a:t>Qué hacer a continuación.</a:t>
            </a:r>
          </a:p>
          <a:p>
            <a:pPr rtl="0"/>
            <a:r>
              <a:rPr lang="es-ES" dirty="0"/>
              <a:t>Identifique los elementos de acción.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10</TotalTime>
  <Words>177</Words>
  <Application>Microsoft Office PowerPoint</Application>
  <PresentationFormat>Personalizado</PresentationFormat>
  <Paragraphs>32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What is the problem?</vt:lpstr>
      <vt:lpstr>Proposed Approach</vt:lpstr>
      <vt:lpstr>Situación actual</vt:lpstr>
      <vt:lpstr>¿Cómo llegamos aquí?</vt:lpstr>
      <vt:lpstr>Opciones disponibles</vt:lpstr>
      <vt:lpstr>Recomendación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2</cp:revision>
  <dcterms:created xsi:type="dcterms:W3CDTF">2018-12-04T16:35:38Z</dcterms:created>
  <dcterms:modified xsi:type="dcterms:W3CDTF">2018-12-04T16:45:44Z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