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58" r:id="rId6"/>
    <p:sldId id="259" r:id="rId7"/>
    <p:sldId id="260" r:id="rId8"/>
    <p:sldId id="266" r:id="rId9"/>
    <p:sldId id="261" r:id="rId10"/>
    <p:sldId id="264" r:id="rId11"/>
    <p:sldId id="265" r:id="rId12"/>
    <p:sldId id="267" r:id="rId13"/>
    <p:sldId id="262" r:id="rId14"/>
    <p:sldId id="263" r:id="rId15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523" autoAdjust="0"/>
  </p:normalViewPr>
  <p:slideViewPr>
    <p:cSldViewPr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C3AB43-A716-41D3-8542-E2B83FF90C30}" type="datetime1">
              <a:rPr lang="es-ES" smtClean="0"/>
              <a:t>04/12/2018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415C8-EA5F-40DA-B692-F57629F0830E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482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4091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1926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1119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6544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181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 rtl="0"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/>
            </a:lvl1pPr>
          </a:lstStyle>
          <a:p>
            <a:fld id="{D3E5EB10-21A3-46AF-9F87-719B4871B7E9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B150DC9-D51B-4532-9742-17D563F7B844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5D6C72-29E8-4745-90E7-3DCDC3BB08B1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8582301-5656-41C5-859E-C3578B1613A0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 rtl="0">
              <a:defRPr sz="5400" b="1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063A5B-0A71-4EE0-8ADD-6A894F185F26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0E0A9B6-D611-4A47-BC84-432D674749BC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9FB027-3733-4D18-9487-B5EE970DC99F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4CDD08-FBA2-4EDF-8E1E-C931D29CAE1C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EEC9CC-5F6E-41D6-9BA1-1B03DDFF2A74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 rtl="0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93776FF-CBB8-47A4-90DF-2EBF2E3DC8FF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FD2ED8E-5314-4CC6-97E3-FFA8A74630E9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recognize</a:t>
            </a:r>
            <a:r>
              <a:rPr lang="es-ES" dirty="0"/>
              <a:t> a </a:t>
            </a:r>
            <a:r>
              <a:rPr lang="es-ES" dirty="0" err="1"/>
              <a:t>rings</a:t>
            </a:r>
            <a:r>
              <a:rPr lang="es-ES" dirty="0"/>
              <a:t> </a:t>
            </a:r>
            <a:r>
              <a:rPr lang="es-ES" dirty="0" err="1"/>
              <a:t>pattern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Daniel Palomino</a:t>
            </a:r>
          </a:p>
          <a:p>
            <a:pPr rtl="0"/>
            <a:r>
              <a:rPr lang="es-ES" dirty="0"/>
              <a:t>dapalominop@gmail.com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Opciones disponibles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Indique las estrategias alternativas.</a:t>
            </a:r>
          </a:p>
          <a:p>
            <a:pPr rtl="0"/>
            <a:r>
              <a:rPr lang="es-ES" dirty="0"/>
              <a:t>Liste las ventajas y desventajas de cada una.</a:t>
            </a:r>
          </a:p>
          <a:p>
            <a:pPr rtl="0"/>
            <a:r>
              <a:rPr lang="es-ES" dirty="0"/>
              <a:t>Indique el costo de cada opción.</a:t>
            </a:r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Recomendación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Recomiende una o varias de las estrategias.</a:t>
            </a:r>
          </a:p>
          <a:p>
            <a:pPr rtl="0"/>
            <a:r>
              <a:rPr lang="es-ES" dirty="0"/>
              <a:t>Resuma los resultados si el proceso se realiza como se propone.</a:t>
            </a:r>
          </a:p>
          <a:p>
            <a:pPr rtl="0"/>
            <a:r>
              <a:rPr lang="es-ES" dirty="0"/>
              <a:t>Qué hacer a continuación.</a:t>
            </a:r>
          </a:p>
          <a:p>
            <a:pPr rtl="0"/>
            <a:r>
              <a:rPr lang="es-ES" dirty="0"/>
              <a:t>Identifique los elementos de acción.</a:t>
            </a:r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problem</a:t>
            </a:r>
            <a:r>
              <a:rPr lang="es-ES" dirty="0"/>
              <a:t>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Indique la visión y la dirección a largo plazo.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Proposed</a:t>
            </a:r>
            <a:r>
              <a:rPr lang="es-ES" dirty="0"/>
              <a:t> </a:t>
            </a:r>
            <a:r>
              <a:rPr lang="es-ES" dirty="0" err="1"/>
              <a:t>Approach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 err="1"/>
              <a:t>Detection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circles</a:t>
            </a:r>
            <a:r>
              <a:rPr lang="es-ES" dirty="0"/>
              <a:t> in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.</a:t>
            </a:r>
          </a:p>
          <a:p>
            <a:r>
              <a:rPr lang="en-US" dirty="0"/>
              <a:t>Using the detected circles, finding the center of each of the concentric ring pattern</a:t>
            </a:r>
            <a:r>
              <a:rPr lang="es-ES" dirty="0"/>
              <a:t>.</a:t>
            </a:r>
          </a:p>
          <a:p>
            <a:r>
              <a:rPr lang="en-US" dirty="0"/>
              <a:t>Segregating these centers as marker or </a:t>
            </a:r>
            <a:r>
              <a:rPr lang="en-US"/>
              <a:t>non-marker points</a:t>
            </a:r>
            <a:r>
              <a:rPr lang="es-ES"/>
              <a:t>.</a:t>
            </a:r>
            <a:endParaRPr lang="es-ES" dirty="0"/>
          </a:p>
          <a:p>
            <a:r>
              <a:rPr lang="en-US" dirty="0"/>
              <a:t>Arrangement of all the center points in a systematic order that is universally followed for all images.</a:t>
            </a:r>
            <a:endParaRPr lang="es-ES" dirty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Situación actual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Resumen de la situación actual.</a:t>
            </a:r>
          </a:p>
          <a:p>
            <a:pPr rtl="0"/>
            <a:r>
              <a:rPr lang="es-ES" dirty="0"/>
              <a:t>Use viñetas breves, trate verbalmente los detalles.</a:t>
            </a:r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14FC2-D698-4D0D-9F06-921C9B040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895600"/>
            <a:ext cx="8686801" cy="1066800"/>
          </a:xfrm>
        </p:spPr>
        <p:txBody>
          <a:bodyPr anchor="ctr">
            <a:normAutofit/>
          </a:bodyPr>
          <a:lstStyle/>
          <a:p>
            <a:pPr algn="ctr"/>
            <a:r>
              <a:rPr lang="es-PE" sz="6600" dirty="0" err="1"/>
              <a:t>Results</a:t>
            </a:r>
            <a:endParaRPr lang="es-PE" sz="6600" dirty="0"/>
          </a:p>
        </p:txBody>
      </p:sp>
    </p:spTree>
    <p:extLst>
      <p:ext uri="{BB962C8B-B14F-4D97-AF65-F5344CB8AC3E}">
        <p14:creationId xmlns:p14="http://schemas.microsoft.com/office/powerpoint/2010/main" val="191390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1011" y="548680"/>
            <a:ext cx="8686801" cy="1066800"/>
          </a:xfrm>
        </p:spPr>
        <p:txBody>
          <a:bodyPr rtlCol="0"/>
          <a:lstStyle/>
          <a:p>
            <a:pPr algn="ctr" rtl="0"/>
            <a:r>
              <a:rPr lang="es-ES" dirty="0"/>
              <a:t>Original </a:t>
            </a:r>
            <a:r>
              <a:rPr lang="es-ES" dirty="0" err="1"/>
              <a:t>Pattern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DBBC8D4-6E3D-4B68-A64F-979322BA3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176" y="1988840"/>
            <a:ext cx="8244472" cy="4191000"/>
          </a:xfrm>
        </p:spPr>
      </p:pic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86FD4-EC58-4ECF-8210-CB456CA6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0" y="548680"/>
            <a:ext cx="8686801" cy="1066800"/>
          </a:xfrm>
        </p:spPr>
        <p:txBody>
          <a:bodyPr/>
          <a:lstStyle/>
          <a:p>
            <a:pPr algn="ctr"/>
            <a:r>
              <a:rPr lang="es-PE" dirty="0" err="1"/>
              <a:t>Rings</a:t>
            </a:r>
            <a:r>
              <a:rPr lang="es-PE" dirty="0"/>
              <a:t> </a:t>
            </a:r>
            <a:r>
              <a:rPr lang="es-PE" dirty="0" err="1"/>
              <a:t>Detected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C5243A2-4B72-49FD-B936-A9DA20EDD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578" y="1988840"/>
            <a:ext cx="6067667" cy="4211524"/>
          </a:xfrm>
        </p:spPr>
      </p:pic>
    </p:spTree>
    <p:extLst>
      <p:ext uri="{BB962C8B-B14F-4D97-AF65-F5344CB8AC3E}">
        <p14:creationId xmlns:p14="http://schemas.microsoft.com/office/powerpoint/2010/main" val="371313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F3F5D-49D3-4A0E-BEAB-16B350D33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0" y="553871"/>
            <a:ext cx="8686801" cy="1066800"/>
          </a:xfrm>
        </p:spPr>
        <p:txBody>
          <a:bodyPr/>
          <a:lstStyle/>
          <a:p>
            <a:pPr algn="ctr"/>
            <a:r>
              <a:rPr lang="es-PE" dirty="0" err="1"/>
              <a:t>Rings</a:t>
            </a:r>
            <a:r>
              <a:rPr lang="es-PE" dirty="0"/>
              <a:t> </a:t>
            </a:r>
            <a:r>
              <a:rPr lang="es-PE" dirty="0" err="1"/>
              <a:t>Pattern</a:t>
            </a:r>
            <a:r>
              <a:rPr lang="es-PE" dirty="0"/>
              <a:t> </a:t>
            </a:r>
            <a:r>
              <a:rPr lang="es-PE" dirty="0" err="1"/>
              <a:t>Detected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DAFF8C7-42E8-4BFE-88C4-2518A16D7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793" y="2113129"/>
            <a:ext cx="8187237" cy="4191000"/>
          </a:xfrm>
        </p:spPr>
      </p:pic>
    </p:spTree>
    <p:extLst>
      <p:ext uri="{BB962C8B-B14F-4D97-AF65-F5344CB8AC3E}">
        <p14:creationId xmlns:p14="http://schemas.microsoft.com/office/powerpoint/2010/main" val="246473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BAAD3-B068-41DE-B19B-4718F895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Bibliography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6C1DE9-3397-46DC-8DD4-ACF6A015E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/>
              <a:t>Asthana</a:t>
            </a:r>
            <a:r>
              <a:rPr lang="es-PE" dirty="0"/>
              <a:t>, </a:t>
            </a:r>
            <a:r>
              <a:rPr lang="es-PE" dirty="0" err="1"/>
              <a:t>Shubham</a:t>
            </a:r>
            <a:r>
              <a:rPr lang="es-PE" dirty="0"/>
              <a:t>. (2014). </a:t>
            </a:r>
            <a:r>
              <a:rPr lang="es-PE" dirty="0" err="1"/>
              <a:t>Enhanced</a:t>
            </a:r>
            <a:r>
              <a:rPr lang="es-PE" dirty="0"/>
              <a:t> Camera </a:t>
            </a:r>
            <a:r>
              <a:rPr lang="es-PE" dirty="0" err="1"/>
              <a:t>Calibration</a:t>
            </a:r>
            <a:r>
              <a:rPr lang="es-PE" dirty="0"/>
              <a:t> </a:t>
            </a:r>
            <a:r>
              <a:rPr lang="es-PE" dirty="0" err="1"/>
              <a:t>for</a:t>
            </a:r>
            <a:r>
              <a:rPr lang="es-PE" dirty="0"/>
              <a:t> Machine </a:t>
            </a:r>
            <a:r>
              <a:rPr lang="es-PE" dirty="0" err="1"/>
              <a:t>Vision</a:t>
            </a:r>
            <a:r>
              <a:rPr lang="es-PE" dirty="0"/>
              <a:t> </a:t>
            </a:r>
            <a:r>
              <a:rPr lang="es-PE" dirty="0" err="1"/>
              <a:t>using</a:t>
            </a:r>
            <a:r>
              <a:rPr lang="es-PE" dirty="0"/>
              <a:t> </a:t>
            </a:r>
            <a:r>
              <a:rPr lang="es-PE" dirty="0" err="1"/>
              <a:t>OpenCV</a:t>
            </a:r>
            <a:r>
              <a:rPr lang="es-PE" dirty="0"/>
              <a:t>. International </a:t>
            </a:r>
            <a:r>
              <a:rPr lang="es-PE" dirty="0" err="1"/>
              <a:t>Journal</a:t>
            </a:r>
            <a:r>
              <a:rPr lang="es-PE" dirty="0"/>
              <a:t> </a:t>
            </a:r>
            <a:r>
              <a:rPr lang="es-PE" dirty="0" err="1"/>
              <a:t>of</a:t>
            </a:r>
            <a:r>
              <a:rPr lang="es-PE" dirty="0"/>
              <a:t> Artificial </a:t>
            </a:r>
            <a:r>
              <a:rPr lang="es-PE" dirty="0" err="1"/>
              <a:t>Intelligence</a:t>
            </a:r>
            <a:r>
              <a:rPr lang="es-PE" dirty="0"/>
              <a:t>. </a:t>
            </a:r>
            <a:r>
              <a:rPr lang="es-PE" dirty="0" err="1"/>
              <a:t>Volume</a:t>
            </a:r>
            <a:r>
              <a:rPr lang="es-PE" dirty="0"/>
              <a:t> 3. </a:t>
            </a:r>
          </a:p>
          <a:p>
            <a:r>
              <a:rPr lang="es-PE" dirty="0"/>
              <a:t>https://docs.opencv.org</a:t>
            </a:r>
          </a:p>
        </p:txBody>
      </p:sp>
    </p:spTree>
    <p:extLst>
      <p:ext uri="{BB962C8B-B14F-4D97-AF65-F5344CB8AC3E}">
        <p14:creationId xmlns:p14="http://schemas.microsoft.com/office/powerpoint/2010/main" val="407247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ción de la estrategia de la empresa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2752_TF03460663.potx" id="{0E75555A-7961-4300-A3F8-985FFE5AE3BF}" vid="{25404217-201F-4C94-B774-0539FEE7324B}"/>
    </a:ext>
  </a:extLst>
</a:theme>
</file>

<file path=ppt/theme/theme2.xml><?xml version="1.0" encoding="utf-8"?>
<a:theme xmlns:a="http://schemas.openxmlformats.org/drawingml/2006/main" name="Tema d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FF1070-8794-47AC-90B7-1F2E078096FF}">
  <ds:schemaRefs>
    <ds:schemaRef ds:uri="40262f94-9f35-4ac3-9a90-690165a166b7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a4f35948-e619-41b3-aa29-22878b09cfd2"/>
    <ds:schemaRef ds:uri="http://www.w3.org/XML/1998/namespace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la estrategia de la empresa</Template>
  <TotalTime>27</TotalTime>
  <Words>200</Words>
  <Application>Microsoft Office PowerPoint</Application>
  <PresentationFormat>Personalizado</PresentationFormat>
  <Paragraphs>36</Paragraphs>
  <Slides>11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Palatino Linotype</vt:lpstr>
      <vt:lpstr>Presentación de la estrategia de la empresa</vt:lpstr>
      <vt:lpstr>How to recognize a rings pattern</vt:lpstr>
      <vt:lpstr>What is the problem?</vt:lpstr>
      <vt:lpstr>Proposed Approach</vt:lpstr>
      <vt:lpstr>Situación actual</vt:lpstr>
      <vt:lpstr>Results</vt:lpstr>
      <vt:lpstr>Original Pattern</vt:lpstr>
      <vt:lpstr>Rings Detected</vt:lpstr>
      <vt:lpstr>Rings Pattern Detected</vt:lpstr>
      <vt:lpstr>Bibliography</vt:lpstr>
      <vt:lpstr>Opciones disponibles</vt:lpstr>
      <vt:lpstr>Recomendación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Rings Grid Recognition</dc:title>
  <dc:creator>Daniel Palomino</dc:creator>
  <cp:lastModifiedBy>Daniel Palomino</cp:lastModifiedBy>
  <cp:revision>4</cp:revision>
  <dcterms:created xsi:type="dcterms:W3CDTF">2018-12-04T16:35:38Z</dcterms:created>
  <dcterms:modified xsi:type="dcterms:W3CDTF">2018-12-04T17:05:20Z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