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71" r:id="rId6"/>
    <p:sldId id="258" r:id="rId7"/>
    <p:sldId id="273" r:id="rId8"/>
    <p:sldId id="259" r:id="rId9"/>
    <p:sldId id="260" r:id="rId10"/>
    <p:sldId id="269" r:id="rId11"/>
    <p:sldId id="270" r:id="rId12"/>
    <p:sldId id="266" r:id="rId13"/>
    <p:sldId id="261" r:id="rId14"/>
    <p:sldId id="264" r:id="rId15"/>
    <p:sldId id="265" r:id="rId16"/>
    <p:sldId id="272" r:id="rId17"/>
    <p:sldId id="267" r:id="rId18"/>
    <p:sldId id="268" r:id="rId19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523" autoAdjust="0"/>
  </p:normalViewPr>
  <p:slideViewPr>
    <p:cSldViewPr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C3AB43-A716-41D3-8542-E2B83FF90C30}" type="datetime1">
              <a:rPr lang="es-ES" smtClean="0"/>
              <a:t>04/12/2018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415C8-EA5F-40DA-B692-F57629F0830E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482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4091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1926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1119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 rtl="0"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/>
            </a:lvl1pPr>
          </a:lstStyle>
          <a:p>
            <a:fld id="{D3E5EB10-21A3-46AF-9F87-719B4871B7E9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B150DC9-D51B-4532-9742-17D563F7B844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5D6C72-29E8-4745-90E7-3DCDC3BB08B1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8582301-5656-41C5-859E-C3578B1613A0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 rtl="0">
              <a:defRPr sz="5400" b="1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063A5B-0A71-4EE0-8ADD-6A894F185F26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0E0A9B6-D611-4A47-BC84-432D674749BC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9FB027-3733-4D18-9487-B5EE970DC99F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4CDD08-FBA2-4EDF-8E1E-C931D29CAE1C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EEC9CC-5F6E-41D6-9BA1-1B03DDFF2A74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 rtl="0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93776FF-CBB8-47A4-90DF-2EBF2E3DC8FF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FD2ED8E-5314-4CC6-97E3-FFA8A74630E9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recognize</a:t>
            </a:r>
            <a:r>
              <a:rPr lang="es-ES" dirty="0"/>
              <a:t> a </a:t>
            </a:r>
            <a:r>
              <a:rPr lang="es-ES" dirty="0" err="1"/>
              <a:t>rings</a:t>
            </a:r>
            <a:r>
              <a:rPr lang="es-ES" dirty="0"/>
              <a:t> </a:t>
            </a:r>
            <a:r>
              <a:rPr lang="es-ES" dirty="0" err="1"/>
              <a:t>pattern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Daniel Palomino</a:t>
            </a:r>
          </a:p>
          <a:p>
            <a:pPr rtl="0"/>
            <a:r>
              <a:rPr lang="es-ES" dirty="0"/>
              <a:t>dapalominop@gmail.com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1011" y="548680"/>
            <a:ext cx="8686801" cy="1066800"/>
          </a:xfrm>
        </p:spPr>
        <p:txBody>
          <a:bodyPr rtlCol="0"/>
          <a:lstStyle/>
          <a:p>
            <a:pPr algn="ctr" rtl="0"/>
            <a:r>
              <a:rPr lang="es-ES" dirty="0"/>
              <a:t>Original </a:t>
            </a:r>
            <a:r>
              <a:rPr lang="es-ES" dirty="0" err="1"/>
              <a:t>Pattern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DBBC8D4-6E3D-4B68-A64F-979322BA3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176" y="1988840"/>
            <a:ext cx="8244472" cy="4191000"/>
          </a:xfrm>
        </p:spPr>
      </p:pic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86FD4-EC58-4ECF-8210-CB456CA6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0" y="548680"/>
            <a:ext cx="8686801" cy="1066800"/>
          </a:xfrm>
        </p:spPr>
        <p:txBody>
          <a:bodyPr/>
          <a:lstStyle/>
          <a:p>
            <a:pPr algn="ctr"/>
            <a:r>
              <a:rPr lang="es-PE" dirty="0" err="1"/>
              <a:t>Rings</a:t>
            </a:r>
            <a:r>
              <a:rPr lang="es-PE" dirty="0"/>
              <a:t> </a:t>
            </a:r>
            <a:r>
              <a:rPr lang="es-PE" dirty="0" err="1"/>
              <a:t>Detected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C5243A2-4B72-49FD-B936-A9DA20EDD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368" y="2293071"/>
            <a:ext cx="4407762" cy="3059396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88B4F10-9F10-46BC-BFD3-731B76EC4C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2764732"/>
            <a:ext cx="4176464" cy="211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3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F3F5D-49D3-4A0E-BEAB-16B350D33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0" y="553871"/>
            <a:ext cx="8686801" cy="1066800"/>
          </a:xfrm>
        </p:spPr>
        <p:txBody>
          <a:bodyPr/>
          <a:lstStyle/>
          <a:p>
            <a:pPr algn="ctr"/>
            <a:r>
              <a:rPr lang="es-PE" dirty="0" err="1"/>
              <a:t>Rings</a:t>
            </a:r>
            <a:r>
              <a:rPr lang="es-PE" dirty="0"/>
              <a:t> </a:t>
            </a:r>
            <a:r>
              <a:rPr lang="es-PE" dirty="0" err="1"/>
              <a:t>Pattern</a:t>
            </a:r>
            <a:r>
              <a:rPr lang="es-PE" dirty="0"/>
              <a:t> </a:t>
            </a:r>
            <a:r>
              <a:rPr lang="es-PE" dirty="0" err="1"/>
              <a:t>Detected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DAFF8C7-42E8-4BFE-88C4-2518A16D7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793" y="2113129"/>
            <a:ext cx="8187237" cy="4191000"/>
          </a:xfrm>
        </p:spPr>
      </p:pic>
    </p:spTree>
    <p:extLst>
      <p:ext uri="{BB962C8B-B14F-4D97-AF65-F5344CB8AC3E}">
        <p14:creationId xmlns:p14="http://schemas.microsoft.com/office/powerpoint/2010/main" val="246473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8685256A-9170-45D1-A642-AD6C9D6FF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3140968"/>
            <a:ext cx="3796327" cy="2590800"/>
          </a:xfr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A64D550-16D7-4D79-B593-303F76741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164" y="257268"/>
            <a:ext cx="4170500" cy="285238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801ACA3-9AA5-4978-A659-FD06DA9E14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36" y="3109652"/>
            <a:ext cx="4170501" cy="285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4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BAAD3-B068-41DE-B19B-4718F895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Bibliography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6C1DE9-3397-46DC-8DD4-ACF6A015E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/>
              <a:t>Asthana</a:t>
            </a:r>
            <a:r>
              <a:rPr lang="es-PE" dirty="0"/>
              <a:t>, </a:t>
            </a:r>
            <a:r>
              <a:rPr lang="es-PE" dirty="0" err="1"/>
              <a:t>Shubham</a:t>
            </a:r>
            <a:r>
              <a:rPr lang="es-PE" dirty="0"/>
              <a:t>. (2014). </a:t>
            </a:r>
            <a:r>
              <a:rPr lang="es-PE" dirty="0" err="1"/>
              <a:t>Enhanced</a:t>
            </a:r>
            <a:r>
              <a:rPr lang="es-PE" dirty="0"/>
              <a:t> Camera </a:t>
            </a:r>
            <a:r>
              <a:rPr lang="es-PE" dirty="0" err="1"/>
              <a:t>Calibration</a:t>
            </a:r>
            <a:r>
              <a:rPr lang="es-PE" dirty="0"/>
              <a:t> </a:t>
            </a:r>
            <a:r>
              <a:rPr lang="es-PE" dirty="0" err="1"/>
              <a:t>for</a:t>
            </a:r>
            <a:r>
              <a:rPr lang="es-PE" dirty="0"/>
              <a:t> Machine </a:t>
            </a:r>
            <a:r>
              <a:rPr lang="es-PE" dirty="0" err="1"/>
              <a:t>Vision</a:t>
            </a:r>
            <a:r>
              <a:rPr lang="es-PE" dirty="0"/>
              <a:t> </a:t>
            </a:r>
            <a:r>
              <a:rPr lang="es-PE" dirty="0" err="1"/>
              <a:t>using</a:t>
            </a:r>
            <a:r>
              <a:rPr lang="es-PE" dirty="0"/>
              <a:t> </a:t>
            </a:r>
            <a:r>
              <a:rPr lang="es-PE" dirty="0" err="1"/>
              <a:t>OpenCV</a:t>
            </a:r>
            <a:r>
              <a:rPr lang="es-PE" dirty="0"/>
              <a:t>. International </a:t>
            </a:r>
            <a:r>
              <a:rPr lang="es-PE" dirty="0" err="1"/>
              <a:t>Journal</a:t>
            </a:r>
            <a:r>
              <a:rPr lang="es-PE" dirty="0"/>
              <a:t> </a:t>
            </a:r>
            <a:r>
              <a:rPr lang="es-PE" dirty="0" err="1"/>
              <a:t>of</a:t>
            </a:r>
            <a:r>
              <a:rPr lang="es-PE" dirty="0"/>
              <a:t> Artificial </a:t>
            </a:r>
            <a:r>
              <a:rPr lang="es-PE" dirty="0" err="1"/>
              <a:t>Intelligence</a:t>
            </a:r>
            <a:r>
              <a:rPr lang="es-PE" dirty="0"/>
              <a:t>. </a:t>
            </a:r>
            <a:r>
              <a:rPr lang="es-PE" dirty="0" err="1"/>
              <a:t>Volume</a:t>
            </a:r>
            <a:r>
              <a:rPr lang="es-PE" dirty="0"/>
              <a:t> 3. </a:t>
            </a:r>
          </a:p>
          <a:p>
            <a:r>
              <a:rPr lang="es-PE" dirty="0"/>
              <a:t>https://docs.opencv.org</a:t>
            </a:r>
          </a:p>
        </p:txBody>
      </p:sp>
    </p:spTree>
    <p:extLst>
      <p:ext uri="{BB962C8B-B14F-4D97-AF65-F5344CB8AC3E}">
        <p14:creationId xmlns:p14="http://schemas.microsoft.com/office/powerpoint/2010/main" val="407247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EF894-0D5E-4CFE-B1C8-E0135661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341722"/>
            <a:ext cx="8686801" cy="1066800"/>
          </a:xfrm>
        </p:spPr>
        <p:txBody>
          <a:bodyPr>
            <a:normAutofit/>
          </a:bodyPr>
          <a:lstStyle/>
          <a:p>
            <a:pPr algn="ctr"/>
            <a:r>
              <a:rPr lang="es-PE" sz="60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76660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1869B-6BEC-4FC7-8DC2-4E923464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564904"/>
            <a:ext cx="8686801" cy="1066800"/>
          </a:xfrm>
        </p:spPr>
        <p:txBody>
          <a:bodyPr/>
          <a:lstStyle/>
          <a:p>
            <a:pPr algn="ctr"/>
            <a:r>
              <a:rPr lang="es-ES" dirty="0" err="1"/>
              <a:t>Why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Pattern</a:t>
            </a:r>
            <a:r>
              <a:rPr lang="es-ES" dirty="0"/>
              <a:t>?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3625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22004" y="1333500"/>
            <a:ext cx="7344816" cy="4191000"/>
          </a:xfrm>
        </p:spPr>
        <p:txBody>
          <a:bodyPr rtlCol="0"/>
          <a:lstStyle/>
          <a:p>
            <a:pPr marL="45720" indent="0">
              <a:buNone/>
            </a:pPr>
            <a:endParaRPr lang="es-ES" dirty="0"/>
          </a:p>
          <a:p>
            <a:pPr marL="45720" indent="0">
              <a:buNone/>
            </a:pP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n-US" dirty="0"/>
              <a:t>a pattern that gets better camera calibration.</a:t>
            </a:r>
          </a:p>
          <a:p>
            <a:pPr marL="45720" indent="0">
              <a:buNone/>
            </a:pPr>
            <a:r>
              <a:rPr lang="es-ES" dirty="0" err="1"/>
              <a:t>OpenCV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work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</a:t>
            </a:r>
            <a:r>
              <a:rPr lang="es-ES" dirty="0" err="1"/>
              <a:t>patterns</a:t>
            </a:r>
            <a:r>
              <a:rPr lang="es-ES" dirty="0"/>
              <a:t>:</a:t>
            </a:r>
          </a:p>
          <a:p>
            <a:r>
              <a:rPr lang="es-PE" dirty="0"/>
              <a:t>CHESSBOARD</a:t>
            </a:r>
            <a:endParaRPr lang="es-ES" dirty="0"/>
          </a:p>
          <a:p>
            <a:r>
              <a:rPr lang="es-PE" dirty="0"/>
              <a:t>CIRCLES_GRID</a:t>
            </a:r>
          </a:p>
          <a:p>
            <a:r>
              <a:rPr lang="es-PE" dirty="0"/>
              <a:t>ASYMMETRIC_CIRCLES_GRID</a:t>
            </a:r>
            <a:endParaRPr lang="es-ES" dirty="0"/>
          </a:p>
          <a:p>
            <a:pPr marL="4572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4AC85-35DA-4863-A005-56928912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Pattern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05C62C4-FF1B-4F3B-90AC-53BD51330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761" y="1828800"/>
            <a:ext cx="6127703" cy="4191000"/>
          </a:xfrm>
        </p:spPr>
      </p:pic>
    </p:spTree>
    <p:extLst>
      <p:ext uri="{BB962C8B-B14F-4D97-AF65-F5344CB8AC3E}">
        <p14:creationId xmlns:p14="http://schemas.microsoft.com/office/powerpoint/2010/main" val="2440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Proposed</a:t>
            </a:r>
            <a:r>
              <a:rPr lang="es-ES" dirty="0"/>
              <a:t> </a:t>
            </a:r>
            <a:r>
              <a:rPr lang="es-ES" dirty="0" err="1"/>
              <a:t>Approach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 err="1"/>
              <a:t>Detection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circles</a:t>
            </a:r>
            <a:r>
              <a:rPr lang="es-ES" dirty="0"/>
              <a:t> in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.</a:t>
            </a:r>
          </a:p>
          <a:p>
            <a:r>
              <a:rPr lang="en-US" dirty="0"/>
              <a:t>Using the detected circles, finding the center of each of the concentric ring pattern</a:t>
            </a:r>
            <a:r>
              <a:rPr lang="es-ES" dirty="0"/>
              <a:t>.</a:t>
            </a:r>
          </a:p>
          <a:p>
            <a:r>
              <a:rPr lang="en-US" dirty="0"/>
              <a:t>Segregating these centers as marker or non-marker points</a:t>
            </a:r>
            <a:r>
              <a:rPr lang="es-ES" dirty="0"/>
              <a:t>.</a:t>
            </a:r>
          </a:p>
          <a:p>
            <a:r>
              <a:rPr lang="en-US" dirty="0"/>
              <a:t>Arrangement of all the center points in a systematic order that is universally followed for all images.</a:t>
            </a:r>
            <a:endParaRPr lang="es-ES" dirty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757064"/>
          </a:xfrm>
        </p:spPr>
        <p:txBody>
          <a:bodyPr rtlCol="0"/>
          <a:lstStyle/>
          <a:p>
            <a:pPr rtl="0"/>
            <a:r>
              <a:rPr lang="es-ES" dirty="0" err="1"/>
              <a:t>Detection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Circles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14F3263-59DB-442F-A5EB-66255C9F86B2}"/>
              </a:ext>
            </a:extLst>
          </p:cNvPr>
          <p:cNvSpPr/>
          <p:nvPr/>
        </p:nvSpPr>
        <p:spPr>
          <a:xfrm>
            <a:off x="3502124" y="1624841"/>
            <a:ext cx="2376264" cy="576064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/>
              <a:t>PRE-PROCESSING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03047E2-EA04-4CDD-B395-1BA05B593F24}"/>
              </a:ext>
            </a:extLst>
          </p:cNvPr>
          <p:cNvSpPr/>
          <p:nvPr/>
        </p:nvSpPr>
        <p:spPr>
          <a:xfrm>
            <a:off x="4006180" y="2406588"/>
            <a:ext cx="1440160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Gray </a:t>
            </a:r>
            <a:r>
              <a:rPr lang="es-PE" dirty="0" err="1"/>
              <a:t>Scale</a:t>
            </a:r>
            <a:endParaRPr lang="es-PE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99C99E6-3007-4971-BF73-AD96F7CD6E12}"/>
              </a:ext>
            </a:extLst>
          </p:cNvPr>
          <p:cNvSpPr/>
          <p:nvPr/>
        </p:nvSpPr>
        <p:spPr>
          <a:xfrm>
            <a:off x="6418448" y="2406588"/>
            <a:ext cx="1646712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cv</a:t>
            </a:r>
            <a:r>
              <a:rPr lang="es-PE" dirty="0"/>
              <a:t>::</a:t>
            </a:r>
            <a:r>
              <a:rPr lang="es-PE" dirty="0" err="1"/>
              <a:t>cvtColor</a:t>
            </a:r>
            <a:r>
              <a:rPr lang="es-PE" dirty="0"/>
              <a:t>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E0F958C-1F06-459E-AE5E-C1EE64176EF5}"/>
              </a:ext>
            </a:extLst>
          </p:cNvPr>
          <p:cNvSpPr/>
          <p:nvPr/>
        </p:nvSpPr>
        <p:spPr>
          <a:xfrm>
            <a:off x="3826160" y="3126668"/>
            <a:ext cx="1800200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Gaussian </a:t>
            </a:r>
            <a:r>
              <a:rPr lang="es-PE" dirty="0" err="1"/>
              <a:t>Blur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3AF19C8-E733-479E-AF56-E420465FEF25}"/>
              </a:ext>
            </a:extLst>
          </p:cNvPr>
          <p:cNvSpPr/>
          <p:nvPr/>
        </p:nvSpPr>
        <p:spPr>
          <a:xfrm>
            <a:off x="6408976" y="3126668"/>
            <a:ext cx="1656184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cv</a:t>
            </a:r>
            <a:r>
              <a:rPr lang="es-PE" dirty="0"/>
              <a:t>::</a:t>
            </a:r>
            <a:r>
              <a:rPr lang="es-PE" dirty="0" err="1"/>
              <a:t>blur</a:t>
            </a:r>
            <a:endParaRPr lang="es-PE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FAD062C-8CFD-4EB1-A7DD-8E3A41E1834F}"/>
              </a:ext>
            </a:extLst>
          </p:cNvPr>
          <p:cNvSpPr/>
          <p:nvPr/>
        </p:nvSpPr>
        <p:spPr>
          <a:xfrm>
            <a:off x="4006180" y="3882752"/>
            <a:ext cx="1440160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Threshold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489486B-6FEC-4643-9A6E-8458FA0907D6}"/>
              </a:ext>
            </a:extLst>
          </p:cNvPr>
          <p:cNvSpPr/>
          <p:nvPr/>
        </p:nvSpPr>
        <p:spPr>
          <a:xfrm>
            <a:off x="6408976" y="3882752"/>
            <a:ext cx="1656184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cv</a:t>
            </a:r>
            <a:r>
              <a:rPr lang="es-PE" dirty="0"/>
              <a:t>::</a:t>
            </a:r>
            <a:r>
              <a:rPr lang="es-PE" dirty="0" err="1"/>
              <a:t>threshold</a:t>
            </a:r>
            <a:endParaRPr lang="es-PE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E0904CF-C319-482D-8182-847EC0CB720C}"/>
              </a:ext>
            </a:extLst>
          </p:cNvPr>
          <p:cNvSpPr/>
          <p:nvPr/>
        </p:nvSpPr>
        <p:spPr>
          <a:xfrm>
            <a:off x="3790156" y="4632934"/>
            <a:ext cx="1872208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Find</a:t>
            </a:r>
            <a:r>
              <a:rPr lang="es-PE" dirty="0"/>
              <a:t> </a:t>
            </a:r>
            <a:r>
              <a:rPr lang="es-PE" dirty="0" err="1"/>
              <a:t>Contour</a:t>
            </a:r>
            <a:r>
              <a:rPr lang="es-PE" dirty="0"/>
              <a:t>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3FE6243-3786-4E05-B572-CF241B95783F}"/>
              </a:ext>
            </a:extLst>
          </p:cNvPr>
          <p:cNvSpPr/>
          <p:nvPr/>
        </p:nvSpPr>
        <p:spPr>
          <a:xfrm>
            <a:off x="6418448" y="4638836"/>
            <a:ext cx="1646712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cv</a:t>
            </a:r>
            <a:r>
              <a:rPr lang="es-PE" dirty="0"/>
              <a:t>::</a:t>
            </a:r>
            <a:r>
              <a:rPr lang="es-PE" dirty="0" err="1"/>
              <a:t>Canny</a:t>
            </a:r>
            <a:r>
              <a:rPr lang="es-PE" dirty="0"/>
              <a:t>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59394A0-BC27-4FC8-87E7-3EF5C226E57B}"/>
              </a:ext>
            </a:extLst>
          </p:cNvPr>
          <p:cNvSpPr/>
          <p:nvPr/>
        </p:nvSpPr>
        <p:spPr>
          <a:xfrm>
            <a:off x="8578688" y="4638836"/>
            <a:ext cx="1944216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/>
              <a:t>cv::findContour </a:t>
            </a:r>
            <a:endParaRPr lang="es-PE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2CE727B-D612-4E08-8BCC-263AEA7DE72C}"/>
              </a:ext>
            </a:extLst>
          </p:cNvPr>
          <p:cNvSpPr/>
          <p:nvPr/>
        </p:nvSpPr>
        <p:spPr>
          <a:xfrm>
            <a:off x="3898168" y="5291602"/>
            <a:ext cx="1656184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Min </a:t>
            </a:r>
            <a:r>
              <a:rPr lang="es-PE" dirty="0" err="1"/>
              <a:t>AreaRect</a:t>
            </a:r>
            <a:r>
              <a:rPr lang="es-PE" dirty="0"/>
              <a:t> 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DB58971-66FA-4EA2-9F2F-27B4290F410C}"/>
              </a:ext>
            </a:extLst>
          </p:cNvPr>
          <p:cNvSpPr/>
          <p:nvPr/>
        </p:nvSpPr>
        <p:spPr>
          <a:xfrm>
            <a:off x="6418448" y="5286908"/>
            <a:ext cx="1872208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cv</a:t>
            </a:r>
            <a:r>
              <a:rPr lang="es-PE" dirty="0"/>
              <a:t>::</a:t>
            </a:r>
            <a:r>
              <a:rPr lang="es-PE" dirty="0" err="1"/>
              <a:t>minAreaRect</a:t>
            </a:r>
            <a:r>
              <a:rPr lang="es-PE" dirty="0"/>
              <a:t> 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F0D2BE1-D23E-435D-A08E-32544F800A45}"/>
              </a:ext>
            </a:extLst>
          </p:cNvPr>
          <p:cNvSpPr/>
          <p:nvPr/>
        </p:nvSpPr>
        <p:spPr>
          <a:xfrm>
            <a:off x="3880166" y="6014149"/>
            <a:ext cx="1692188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Fit</a:t>
            </a:r>
            <a:r>
              <a:rPr lang="es-PE" dirty="0"/>
              <a:t> </a:t>
            </a:r>
            <a:r>
              <a:rPr lang="es-PE" dirty="0" err="1"/>
              <a:t>Ellipse</a:t>
            </a:r>
            <a:r>
              <a:rPr lang="es-PE" dirty="0"/>
              <a:t> 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DCDCF55-A91E-4871-A452-F1B0CE1BCB42}"/>
              </a:ext>
            </a:extLst>
          </p:cNvPr>
          <p:cNvSpPr/>
          <p:nvPr/>
        </p:nvSpPr>
        <p:spPr>
          <a:xfrm>
            <a:off x="6418448" y="6014149"/>
            <a:ext cx="1872208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cv</a:t>
            </a:r>
            <a:r>
              <a:rPr lang="es-PE" dirty="0"/>
              <a:t>::</a:t>
            </a:r>
            <a:r>
              <a:rPr lang="es-PE" dirty="0" err="1"/>
              <a:t>fitEllipse</a:t>
            </a:r>
            <a:r>
              <a:rPr lang="es-PE" dirty="0"/>
              <a:t> 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D6B46F8E-842E-4200-9056-673982CAC973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4726260" y="2838636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51458B0B-620B-4400-AA6C-13754F3520DF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4726260" y="355871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890D5B91-C905-486B-8B93-52681A69195D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4726260" y="4314800"/>
            <a:ext cx="0" cy="318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4E1946A0-BE5C-4077-B7B5-E29EF8979D0C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4726260" y="5064982"/>
            <a:ext cx="0" cy="22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9FE43F6-8569-4DEC-A105-09A468D3FDC7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4726260" y="5723650"/>
            <a:ext cx="0" cy="29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E3B64CE0-B88F-49FE-A30A-263F842908EA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446340" y="2622612"/>
            <a:ext cx="972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D80190DC-B9BE-454E-B569-75422B48F98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626360" y="3342692"/>
            <a:ext cx="782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E932A442-4EE5-4B54-A745-2CBE5AE07375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46340" y="4098776"/>
            <a:ext cx="962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B01AF167-6CDC-4D41-8936-57115C185E24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662364" y="4848958"/>
            <a:ext cx="756084" cy="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A094E413-560C-4441-9D5C-CEFB633AF874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5554352" y="5502932"/>
            <a:ext cx="864096" cy="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DB33671D-ADD1-464B-8F4C-0EE81BC36054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5572354" y="6230173"/>
            <a:ext cx="846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EC003243-F9A4-4765-AA00-AC74D4A07086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8065160" y="4854860"/>
            <a:ext cx="513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D48D5-182B-4352-89AD-96EE5040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Finding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Centers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E470797-EC90-4A45-8E3A-1DA7AB977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2348880"/>
            <a:ext cx="8501413" cy="3450820"/>
          </a:xfrm>
        </p:spPr>
      </p:pic>
    </p:spTree>
    <p:extLst>
      <p:ext uri="{BB962C8B-B14F-4D97-AF65-F5344CB8AC3E}">
        <p14:creationId xmlns:p14="http://schemas.microsoft.com/office/powerpoint/2010/main" val="232781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FF307-244F-461C-AAEE-E59352F7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Segregation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Centers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E5C5B7F-E4B4-418F-82ED-CA13166AC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38" y="2636912"/>
            <a:ext cx="6082060" cy="1989983"/>
          </a:xfrm>
        </p:spPr>
      </p:pic>
    </p:spTree>
    <p:extLst>
      <p:ext uri="{BB962C8B-B14F-4D97-AF65-F5344CB8AC3E}">
        <p14:creationId xmlns:p14="http://schemas.microsoft.com/office/powerpoint/2010/main" val="188621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14FC2-D698-4D0D-9F06-921C9B040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895600"/>
            <a:ext cx="8686801" cy="1066800"/>
          </a:xfrm>
        </p:spPr>
        <p:txBody>
          <a:bodyPr anchor="ctr">
            <a:normAutofit/>
          </a:bodyPr>
          <a:lstStyle/>
          <a:p>
            <a:pPr algn="ctr"/>
            <a:r>
              <a:rPr lang="es-PE" sz="6600" dirty="0" err="1"/>
              <a:t>Results</a:t>
            </a:r>
            <a:endParaRPr lang="es-PE" sz="6600" dirty="0"/>
          </a:p>
        </p:txBody>
      </p:sp>
    </p:spTree>
    <p:extLst>
      <p:ext uri="{BB962C8B-B14F-4D97-AF65-F5344CB8AC3E}">
        <p14:creationId xmlns:p14="http://schemas.microsoft.com/office/powerpoint/2010/main" val="191390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ción de la estrategia de la empresa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2752_TF03460663.potx" id="{0E75555A-7961-4300-A3F8-985FFE5AE3BF}" vid="{25404217-201F-4C94-B774-0539FEE7324B}"/>
    </a:ext>
  </a:extLst>
</a:theme>
</file>

<file path=ppt/theme/theme2.xml><?xml version="1.0" encoding="utf-8"?>
<a:theme xmlns:a="http://schemas.openxmlformats.org/drawingml/2006/main" name="Tema d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FF1070-8794-47AC-90B7-1F2E078096FF}">
  <ds:schemaRefs>
    <ds:schemaRef ds:uri="40262f94-9f35-4ac3-9a90-690165a166b7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a4f35948-e619-41b3-aa29-22878b09cfd2"/>
    <ds:schemaRef ds:uri="http://www.w3.org/XML/1998/namespace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la estrategia de la empresa</Template>
  <TotalTime>88</TotalTime>
  <Words>187</Words>
  <Application>Microsoft Office PowerPoint</Application>
  <PresentationFormat>Personalizado</PresentationFormat>
  <Paragraphs>46</Paragraphs>
  <Slides>15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Palatino Linotype</vt:lpstr>
      <vt:lpstr>Presentación de la estrategia de la empresa</vt:lpstr>
      <vt:lpstr>How to recognize a rings pattern</vt:lpstr>
      <vt:lpstr>Why other Pattern?</vt:lpstr>
      <vt:lpstr>Presentación de PowerPoint</vt:lpstr>
      <vt:lpstr>The Pattern</vt:lpstr>
      <vt:lpstr>Proposed Approach</vt:lpstr>
      <vt:lpstr>Detection of Circles</vt:lpstr>
      <vt:lpstr>Finding the Centers</vt:lpstr>
      <vt:lpstr>Segregation the Centers</vt:lpstr>
      <vt:lpstr>Results</vt:lpstr>
      <vt:lpstr>Original Pattern</vt:lpstr>
      <vt:lpstr>Rings Detected</vt:lpstr>
      <vt:lpstr>Rings Pattern Detected</vt:lpstr>
      <vt:lpstr>Presentación de PowerPoint</vt:lpstr>
      <vt:lpstr>Bibliography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Rings Grid Recognition</dc:title>
  <dc:creator>Daniel Palomino</dc:creator>
  <cp:lastModifiedBy>Daniel Palomino</cp:lastModifiedBy>
  <cp:revision>16</cp:revision>
  <dcterms:created xsi:type="dcterms:W3CDTF">2018-12-04T16:35:38Z</dcterms:created>
  <dcterms:modified xsi:type="dcterms:W3CDTF">2018-12-04T20:49:55Z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