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2708-5820-E710-815A-D89B5C63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1DA7-6061-E80C-1472-11EDC4FFB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1AC0-C687-4E16-F573-67F07DF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0FFF-AA02-FDF5-73C4-81BE11C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77DF-B9AB-471E-E22E-DF40E5A8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0DB9-761F-86F5-F210-392AD527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332B-AB07-62FC-61FF-0184FBE2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9CA8-ABFC-2414-2AF3-3F152373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2BAE-ACA7-3C49-C80D-A327EAAD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666F-5581-2955-69F7-7623C633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182C1-B951-AD06-B2E6-C4D0905CE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EFC7F-19A3-EC99-BDD4-E6BCE80BE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9813-D3EC-E4C1-C9F1-92BC2FAD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CE5D-1DA3-B1C3-0971-E4F33088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2D9A-2099-533D-C890-F5A24E87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7956-8EDC-5E3D-6D98-538259C8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7700-C647-E326-1F88-39E4B9C9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FB13-0FC9-1EC8-41F2-DADA2A08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E691-8D38-6E4B-DE7B-DDA3C21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D4CC-FFEA-B705-D5E5-BFF5F4DD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F3F-1698-4C2E-86B0-32A5E3BC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E9FD-8684-ECE8-0D3F-C1115669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91F-0E3C-754F-2A44-67342603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DA33-78CB-A7E0-4519-6EB297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4752-3AAA-E153-99FE-155932DB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2588-B2DC-7F2D-FA4C-53E3E5F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8638-F2BE-5A7B-8CDB-A4869BE7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C5883-325E-33A1-DC5B-A2E29DC4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8F80-3FC5-A1A0-D914-8ACE8BC2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E24F1-B747-369B-A157-BA175AB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87CC-1A9C-AF74-A378-7E6E46C0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2A5A-0273-35CE-9EDC-AFF3466B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2A45-BA8D-0BD1-C717-83FFC398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42B1-19DF-C3CC-4E2D-3E34B84B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BB4E1-AD88-E582-6C62-A198B6ED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5DC4-7610-9544-0324-1EE44E1DD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648CA-DB00-4E08-24F7-D1C7777B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05B19-40A1-258E-121E-9B2245A3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22F3C-3A49-B042-7F4E-0B8D397F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F62-0391-9410-BF62-3C4948C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B23C5-5A0C-2C0C-EB6E-69584081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060ED-06B1-458D-93E6-F4173F7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98EEF-323C-3089-1994-9568C820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F68D7-3404-B057-23F0-303F83AA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0E4A4-421F-3664-44AD-3EAE315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61A29-EB37-0174-8377-6E692683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39B3-FA30-255B-1BA9-896A9319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A05-EFB9-6F44-72AA-8C3799DB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B4EE-1382-63EE-04BA-72B4FD70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10D9-712B-BED1-EE7A-BD6F216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B6217-CCC5-703D-CB6D-2BA508A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3922-5B1F-B884-C4EC-9820FA29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742D-F95B-A4AC-372B-F162066C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2A4B-2595-3844-5BEE-274C1D906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898E0-B725-AAEB-62DC-807D95CE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8E578-9D4E-1B84-F168-F272CC34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3031-CBFD-86F3-A0D4-FA8BA13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E792-D002-BE89-DF74-50FC5DEF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87735-F08B-FD0B-65F9-802C8FB3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5937-CA36-BC47-3DBE-8050398D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76A8-BBF2-5D02-7BBB-C86EB840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E94B5-9CB4-453D-B8CE-88DF164A8B8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7D8F-80A1-E60C-FF8B-79607E8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EE4E-BAD4-1C11-5CB9-D11DED08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8C8C2-019E-41BB-B63D-1C3143DC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B21-247D-FC55-4ECC-55CB8E8D3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C2458-7235-0D5E-DD2F-95F6EB626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B3050EE9-2ADB-7F56-E801-9B8F2EA12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480DB-B688-4ADD-2FB2-F8AC73EDE300}"/>
              </a:ext>
            </a:extLst>
          </p:cNvPr>
          <p:cNvSpPr txBox="1"/>
          <p:nvPr/>
        </p:nvSpPr>
        <p:spPr>
          <a:xfrm>
            <a:off x="0" y="0"/>
            <a:ext cx="5220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Template for Gap Analysis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ADB4E-10A1-0A6D-7600-651921C00108}"/>
              </a:ext>
            </a:extLst>
          </p:cNvPr>
          <p:cNvSpPr txBox="1"/>
          <p:nvPr/>
        </p:nvSpPr>
        <p:spPr>
          <a:xfrm>
            <a:off x="50800" y="501452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- Access Control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8F3EC-F258-248B-B8D1-98ED8A72FFC3}"/>
              </a:ext>
            </a:extLst>
          </p:cNvPr>
          <p:cNvSpPr txBox="1"/>
          <p:nvPr/>
        </p:nvSpPr>
        <p:spPr>
          <a:xfrm>
            <a:off x="638445" y="3220151"/>
            <a:ext cx="1972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the university IT department only requires a username and password for access, with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MFA in place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DA478-F21E-FC46-AE90-6B3508B52649}"/>
              </a:ext>
            </a:extLst>
          </p:cNvPr>
          <p:cNvSpPr txBox="1"/>
          <p:nvPr/>
        </p:nvSpPr>
        <p:spPr>
          <a:xfrm>
            <a:off x="2873033" y="3220151"/>
            <a:ext cx="197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CMMC Level 2 requires MFA for all access to systems containing CUI to ensure that only authorized users can access sensitive information.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FF2FB-5972-654E-E70F-4D1D1647042C}"/>
              </a:ext>
            </a:extLst>
          </p:cNvPr>
          <p:cNvSpPr txBox="1"/>
          <p:nvPr/>
        </p:nvSpPr>
        <p:spPr>
          <a:xfrm>
            <a:off x="5109990" y="3220151"/>
            <a:ext cx="1972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Multi-Factor Authentication (MFA) for systems handling Controlled Unclassified Information (CUI).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62688-DF9E-7F12-CD39-E9DD4CDD94FD}"/>
              </a:ext>
            </a:extLst>
          </p:cNvPr>
          <p:cNvSpPr txBox="1"/>
          <p:nvPr/>
        </p:nvSpPr>
        <p:spPr>
          <a:xfrm>
            <a:off x="7227066" y="3255962"/>
            <a:ext cx="2091902" cy="2953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the Access Control Policy to mandate MFA for all systems accessing CUI.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MFA solutions across relevant systems within the next 90 days.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IT staff and users on MFA implementation and usage.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92E5E-5889-F15E-43C1-222750152511}"/>
              </a:ext>
            </a:extLst>
          </p:cNvPr>
          <p:cNvSpPr txBox="1"/>
          <p:nvPr/>
        </p:nvSpPr>
        <p:spPr>
          <a:xfrm>
            <a:off x="9577982" y="3220151"/>
            <a:ext cx="19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MFA for all systems containing or accessing CUI, enhancing the security of access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0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K</dc:creator>
  <cp:lastModifiedBy>Cameron K</cp:lastModifiedBy>
  <cp:revision>1</cp:revision>
  <dcterms:created xsi:type="dcterms:W3CDTF">2024-09-05T02:28:31Z</dcterms:created>
  <dcterms:modified xsi:type="dcterms:W3CDTF">2024-09-05T02:42:05Z</dcterms:modified>
</cp:coreProperties>
</file>