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473facb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473facb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473facb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473fac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473facb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473facb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473facb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473facb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3473facb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3473facb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473facbf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473facb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473facbf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3473facbf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6050" y="460275"/>
            <a:ext cx="48705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29000" y="1396738"/>
            <a:ext cx="28860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TrafficDump™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v0.1 - Oct 9, 2018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88" name="Google Shape;88;p13"/>
          <p:cNvSpPr txBox="1"/>
          <p:nvPr/>
        </p:nvSpPr>
        <p:spPr>
          <a:xfrm>
            <a:off x="230125" y="2991475"/>
            <a:ext cx="69762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Members: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Sepehr Raissian (Product Owner)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Alexis Flores (Initial Scrum Master)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Cameron Pon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Sinclair Liang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 Choi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198875"/>
            <a:ext cx="76887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Outline:</a:t>
            </a:r>
            <a:endParaRPr b="1" sz="1500" u="sng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TrafficDump is a web application that a</a:t>
            </a:r>
            <a:r>
              <a:rPr b="1"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nalyzes network traffic (such as DNS and HTTP requests)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from network devices located around campus </a:t>
            </a:r>
            <a:r>
              <a:rPr b="1"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provide valuable performance metrics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and represent it as a list of graphical interface 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these metrics, TrafficDump be able to </a:t>
            </a:r>
            <a:r>
              <a:rPr b="1"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location with the best network signal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and the most efficient route to that location.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4" name="Google Shape;94;p14"/>
          <p:cNvSpPr txBox="1"/>
          <p:nvPr>
            <p:ph idx="4294967295" type="ctrTitle"/>
          </p:nvPr>
        </p:nvSpPr>
        <p:spPr>
          <a:xfrm>
            <a:off x="96050" y="460275"/>
            <a:ext cx="70155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Cont.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5000" y="45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</a:rPr>
              <a:t>Project Release Plan Cont.</a:t>
            </a:r>
            <a:endParaRPr sz="3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205025"/>
            <a:ext cx="76887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goal(s):</a:t>
            </a:r>
            <a:endParaRPr b="1" sz="1500" u="sng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Combination of Google Maps API with the UCSC Access Points to display where fastest/slowest connections.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Trace-back using an IP address to mark a geographic location for that address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0C22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Log network traffic and create some data visualization of it</a:t>
            </a:r>
            <a:endParaRPr sz="1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267775"/>
            <a:ext cx="7688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Sprint 1 (Current): Mapping out the network traffic trend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As a network analyst, I would like to observe and sample network traffic in my area so I know when the routers/Access Points are busiest.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As a student, I would like to know where on campus has the best network signal at a specific time so I can complete my </a:t>
            </a:r>
            <a:r>
              <a:rPr lang="en" sz="1800"/>
              <a:t>assignments</a:t>
            </a:r>
            <a:r>
              <a:rPr lang="en" sz="1800"/>
              <a:t> without </a:t>
            </a:r>
            <a:r>
              <a:rPr lang="en" sz="1800"/>
              <a:t>network</a:t>
            </a:r>
            <a:r>
              <a:rPr lang="en" sz="1800"/>
              <a:t> interruptions.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6" name="Google Shape;106;p16"/>
          <p:cNvSpPr txBox="1"/>
          <p:nvPr>
            <p:ph idx="4294967295" type="ctrTitle"/>
          </p:nvPr>
        </p:nvSpPr>
        <p:spPr>
          <a:xfrm>
            <a:off x="96050" y="460275"/>
            <a:ext cx="832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- User Stories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267775"/>
            <a:ext cx="7688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Sprint 2: Network analysis with interactive visualization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As a network analyst or technician, I want to see a visual representation of network traffic of all the devices of interest so I can show clients with limited networking knowledge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As a student, I want to be able to see a graph of when a router/Access Point at the library is most busy so I can plan on working around it.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 u="sng"/>
              <a:t>Sprint 3: Back-tracing network signals</a:t>
            </a:r>
            <a:br>
              <a:rPr b="1" lang="en" sz="1500" u="sng"/>
            </a:br>
            <a:r>
              <a:rPr lang="en" sz="1500"/>
              <a:t>As a student with finals approaching, I would like to have a map with locations to the library’s Access Points with the best internet connection so that I can spend less time walking around and more time being productive. </a:t>
            </a:r>
            <a:endParaRPr sz="1500"/>
          </a:p>
        </p:txBody>
      </p:sp>
      <p:sp>
        <p:nvSpPr>
          <p:cNvPr id="112" name="Google Shape;112;p17"/>
          <p:cNvSpPr txBox="1"/>
          <p:nvPr>
            <p:ph idx="4294967295" type="ctrTitle"/>
          </p:nvPr>
        </p:nvSpPr>
        <p:spPr>
          <a:xfrm>
            <a:off x="96050" y="460275"/>
            <a:ext cx="832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- User Stories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303975"/>
            <a:ext cx="7688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Challenge 1</a:t>
            </a:r>
            <a:r>
              <a:rPr lang="en" sz="1800"/>
              <a:t>: Learning to become familiarized with all </a:t>
            </a:r>
            <a:r>
              <a:rPr lang="en" sz="1800"/>
              <a:t>technologies</a:t>
            </a:r>
            <a:r>
              <a:rPr lang="en" sz="1800"/>
              <a:t> that will be used.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Challenge 2</a:t>
            </a:r>
            <a:r>
              <a:rPr lang="en" sz="1800"/>
              <a:t>: </a:t>
            </a:r>
            <a:r>
              <a:rPr lang="en" sz="1800"/>
              <a:t>Weighing</a:t>
            </a:r>
            <a:r>
              <a:rPr lang="en" sz="1800"/>
              <a:t> the benefits and cost of using resource intensive hardware or platforms.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Challenge 3</a:t>
            </a:r>
            <a:r>
              <a:rPr lang="en" sz="1800"/>
              <a:t>: </a:t>
            </a:r>
            <a:r>
              <a:rPr lang="en" sz="1800"/>
              <a:t>How to implement different frontend/backend features like web application platform, databases, etc.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 u="sng"/>
              <a:t>Challenge 4</a:t>
            </a:r>
            <a:r>
              <a:rPr lang="en" sz="1800"/>
              <a:t>: Finding time to meet that works everybody.</a:t>
            </a:r>
            <a:endParaRPr sz="1800"/>
          </a:p>
        </p:txBody>
      </p:sp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96050" y="460275"/>
            <a:ext cx="88992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- Challenges/Risks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279850"/>
            <a:ext cx="76887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Technology 1: Programming Languages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CSS, Javascript, Python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 u="sng"/>
              <a:t>Technology 2: Web Applications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Django, Redux with React, Heroku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 u="sng"/>
              <a:t>Technology 3: Others</a:t>
            </a:r>
            <a:endParaRPr b="1" sz="15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AWS (DynamoDB), Mapcom with CiscoPrime</a:t>
            </a:r>
            <a:endParaRPr sz="1500"/>
          </a:p>
        </p:txBody>
      </p:sp>
      <p:sp>
        <p:nvSpPr>
          <p:cNvPr id="124" name="Google Shape;124;p19"/>
          <p:cNvSpPr txBox="1"/>
          <p:nvPr>
            <p:ph idx="4294967295" type="ctrTitle"/>
          </p:nvPr>
        </p:nvSpPr>
        <p:spPr>
          <a:xfrm>
            <a:off x="96050" y="460275"/>
            <a:ext cx="832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Project Release Plan - Technologies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303975"/>
            <a:ext cx="76887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4294967295" type="ctrTitle"/>
          </p:nvPr>
        </p:nvSpPr>
        <p:spPr>
          <a:xfrm>
            <a:off x="96050" y="460275"/>
            <a:ext cx="832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Release Plan - Architecture (Rough Draft 1)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