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335" r:id="rId5"/>
    <p:sldId id="337" r:id="rId6"/>
    <p:sldId id="338" r:id="rId7"/>
    <p:sldId id="339" r:id="rId8"/>
    <p:sldId id="340" r:id="rId9"/>
    <p:sldId id="341" r:id="rId10"/>
    <p:sldId id="343" r:id="rId11"/>
    <p:sldId id="342" r:id="rId12"/>
    <p:sldId id="344" r:id="rId13"/>
    <p:sldId id="351" r:id="rId14"/>
    <p:sldId id="347" r:id="rId15"/>
    <p:sldId id="348" r:id="rId16"/>
    <p:sldId id="350" r:id="rId17"/>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7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rtlCol="0"/>
        <a:lstStyle/>
        <a:p>
          <a:pPr rtl="0"/>
          <a:endParaRPr lang="en-GB"/>
        </a:p>
      </dgm:t>
    </dgm:pt>
    <dgm:pt modelId="{25E771E7-8CF7-4491-9507-55BFE693DC7B}">
      <dgm:prSet phldrT="[Text]"/>
      <dgm:spPr>
        <a:solidFill>
          <a:schemeClr val="accent1"/>
        </a:solidFill>
        <a:ln w="25400">
          <a:noFill/>
        </a:ln>
      </dgm:spPr>
      <dgm:t>
        <a:bodyPr rtlCol="0"/>
        <a:lstStyle/>
        <a:p>
          <a:pPr rtl="0"/>
          <a:r>
            <a:rPr lang="en-GB">
              <a:solidFill>
                <a:schemeClr val="bg1"/>
              </a:solidFill>
            </a:rPr>
            <a:t>October 2024</a:t>
          </a:r>
        </a:p>
      </dgm:t>
    </dgm:pt>
    <dgm:pt modelId="{D34FC0B2-1D9D-47C1-B680-27EF2E97D428}" type="parTrans" cxnId="{E01FE584-0925-4BC0-9383-A1E85DE458FD}">
      <dgm:prSet/>
      <dgm:spPr/>
      <dgm:t>
        <a:bodyPr rtlCol="0"/>
        <a:lstStyle/>
        <a:p>
          <a:pPr rtl="0"/>
          <a:endParaRPr lang="en-GB"/>
        </a:p>
      </dgm:t>
    </dgm:pt>
    <dgm:pt modelId="{B3CFB133-9C4F-4A0A-888D-0CEC78FFDFFC}" type="sibTrans" cxnId="{E01FE584-0925-4BC0-9383-A1E85DE458FD}">
      <dgm:prSet/>
      <dgm:spPr/>
      <dgm:t>
        <a:bodyPr rtlCol="0"/>
        <a:lstStyle/>
        <a:p>
          <a:pPr rtl="0"/>
          <a:endParaRPr lang="en-GB"/>
        </a:p>
      </dgm:t>
    </dgm:pt>
    <dgm:pt modelId="{EB81D1D4-3A06-49A6-9CBB-2A11D66B1783}">
      <dgm:prSet phldrT="[Text]" custT="1"/>
      <dgm:spPr/>
      <dgm:t>
        <a:bodyPr rtlCol="0"/>
        <a:lstStyle/>
        <a:p>
          <a:pPr rtl="0">
            <a:buFont typeface="Arial" panose="020B0604020202020204" pitchFamily="34" charset="0"/>
            <a:buChar char="•"/>
          </a:pPr>
          <a:r>
            <a:rPr lang="en-GB" sz="1400" b="0" i="0" dirty="0"/>
            <a:t>Project pitch. </a:t>
          </a:r>
        </a:p>
        <a:p>
          <a:pPr rtl="0">
            <a:buFont typeface="Arial" panose="020B0604020202020204" pitchFamily="34" charset="0"/>
            <a:buChar char="•"/>
          </a:pPr>
          <a:r>
            <a:rPr lang="en-GB" sz="1400" b="0" i="0" dirty="0"/>
            <a:t>Initial meetings. </a:t>
          </a:r>
        </a:p>
        <a:p>
          <a:pPr rtl="0">
            <a:buFont typeface="Arial" panose="020B0604020202020204" pitchFamily="34" charset="0"/>
            <a:buChar char="•"/>
          </a:pPr>
          <a:r>
            <a:rPr lang="en-GB" sz="1400" b="0" i="0" dirty="0"/>
            <a:t>Ethics.</a:t>
          </a:r>
        </a:p>
        <a:p>
          <a:pPr rtl="0">
            <a:buFont typeface="Arial" panose="020B0604020202020204" pitchFamily="34" charset="0"/>
            <a:buChar char="•"/>
          </a:pPr>
          <a:r>
            <a:rPr lang="en-GB" sz="1400" b="0" i="0" dirty="0"/>
            <a:t>Begin literature review.</a:t>
          </a:r>
          <a:endParaRPr lang="en-GB" sz="1400" dirty="0"/>
        </a:p>
      </dgm:t>
    </dgm:pt>
    <dgm:pt modelId="{721F31C1-C769-40A8-9C34-A74470BAB532}" type="parTrans" cxnId="{5E008CC8-B8C6-4B46-94B0-C60406121E38}">
      <dgm:prSet/>
      <dgm:spPr/>
      <dgm:t>
        <a:bodyPr rtlCol="0"/>
        <a:lstStyle/>
        <a:p>
          <a:pPr rtl="0"/>
          <a:endParaRPr lang="en-GB"/>
        </a:p>
      </dgm:t>
    </dgm:pt>
    <dgm:pt modelId="{0519A5BA-BBEC-4C39-9FFD-05D4C020199E}" type="sibTrans" cxnId="{5E008CC8-B8C6-4B46-94B0-C60406121E38}">
      <dgm:prSet/>
      <dgm:spPr/>
      <dgm:t>
        <a:bodyPr rtlCol="0"/>
        <a:lstStyle/>
        <a:p>
          <a:pPr rtl="0"/>
          <a:endParaRPr lang="en-GB"/>
        </a:p>
      </dgm:t>
    </dgm:pt>
    <dgm:pt modelId="{D76BB3CF-DF5A-41FB-B6A4-25743CF1642F}">
      <dgm:prSet phldrT="[Text]"/>
      <dgm:spPr>
        <a:solidFill>
          <a:schemeClr val="accent1">
            <a:lumMod val="40000"/>
            <a:lumOff val="60000"/>
          </a:schemeClr>
        </a:solidFill>
        <a:ln w="25400">
          <a:noFill/>
        </a:ln>
      </dgm:spPr>
      <dgm:t>
        <a:bodyPr rtlCol="0"/>
        <a:lstStyle/>
        <a:p>
          <a:pPr rtl="0"/>
          <a:r>
            <a:rPr lang="en-GB">
              <a:solidFill>
                <a:schemeClr val="bg1"/>
              </a:solidFill>
            </a:rPr>
            <a:t>November 2024</a:t>
          </a:r>
        </a:p>
      </dgm:t>
    </dgm:pt>
    <dgm:pt modelId="{5DD1E055-F36A-4363-9BA1-453D18F6AA18}" type="parTrans" cxnId="{8422E397-A2A7-4656-BDD0-A5DEE35EA0FC}">
      <dgm:prSet/>
      <dgm:spPr/>
      <dgm:t>
        <a:bodyPr rtlCol="0"/>
        <a:lstStyle/>
        <a:p>
          <a:pPr rtl="0"/>
          <a:endParaRPr lang="en-GB"/>
        </a:p>
      </dgm:t>
    </dgm:pt>
    <dgm:pt modelId="{24234FDB-132A-43EF-B90D-1D285BFF51D4}" type="sibTrans" cxnId="{8422E397-A2A7-4656-BDD0-A5DEE35EA0FC}">
      <dgm:prSet/>
      <dgm:spPr/>
      <dgm:t>
        <a:bodyPr rtlCol="0"/>
        <a:lstStyle/>
        <a:p>
          <a:pPr rtl="0"/>
          <a:endParaRPr lang="en-GB"/>
        </a:p>
      </dgm:t>
    </dgm:pt>
    <dgm:pt modelId="{3F378E98-4217-47A9-8134-DE6C3ABFE041}">
      <dgm:prSet phldrT="[Text]" custT="1"/>
      <dgm:spPr/>
      <dgm:t>
        <a:bodyPr rtlCol="0"/>
        <a:lstStyle/>
        <a:p>
          <a:pPr rtl="0">
            <a:buFont typeface="Arial" panose="020B0604020202020204" pitchFamily="34" charset="0"/>
            <a:buChar char="•"/>
          </a:pPr>
          <a:r>
            <a:rPr lang="en-GB" sz="1400" b="0" i="0" dirty="0"/>
            <a:t>Work through the literature review. </a:t>
          </a:r>
        </a:p>
        <a:p>
          <a:pPr rtl="0">
            <a:buFont typeface="Arial" panose="020B0604020202020204" pitchFamily="34" charset="0"/>
            <a:buChar char="•"/>
          </a:pPr>
          <a:r>
            <a:rPr lang="en-GB" sz="1400" b="0" i="0" dirty="0"/>
            <a:t>Begin to prep for the mid-point viva. </a:t>
          </a:r>
          <a:endParaRPr lang="en-GB" sz="1400" dirty="0"/>
        </a:p>
      </dgm:t>
    </dgm:pt>
    <dgm:pt modelId="{48653CFB-283F-4824-B87B-943F5C5E7841}" type="parTrans" cxnId="{E2F6ED9C-E6CA-4E7F-B747-37A284E29D24}">
      <dgm:prSet/>
      <dgm:spPr/>
      <dgm:t>
        <a:bodyPr rtlCol="0"/>
        <a:lstStyle/>
        <a:p>
          <a:pPr rtl="0"/>
          <a:endParaRPr lang="en-GB"/>
        </a:p>
      </dgm:t>
    </dgm:pt>
    <dgm:pt modelId="{0638CE31-017E-4421-AF9D-A58647C395DF}" type="sibTrans" cxnId="{E2F6ED9C-E6CA-4E7F-B747-37A284E29D24}">
      <dgm:prSet/>
      <dgm:spPr/>
      <dgm:t>
        <a:bodyPr rtlCol="0"/>
        <a:lstStyle/>
        <a:p>
          <a:pPr rtl="0"/>
          <a:endParaRPr lang="en-GB"/>
        </a:p>
      </dgm:t>
    </dgm:pt>
    <dgm:pt modelId="{8F3B4B19-33F4-47AC-BE4E-B66181ED98B4}">
      <dgm:prSet phldrT="[Text]"/>
      <dgm:spPr>
        <a:solidFill>
          <a:schemeClr val="accent3"/>
        </a:solidFill>
        <a:ln w="25400">
          <a:noFill/>
        </a:ln>
      </dgm:spPr>
      <dgm:t>
        <a:bodyPr rtlCol="0"/>
        <a:lstStyle/>
        <a:p>
          <a:pPr rtl="0"/>
          <a:r>
            <a:rPr lang="en-GB" dirty="0">
              <a:solidFill>
                <a:schemeClr val="bg1"/>
              </a:solidFill>
            </a:rPr>
            <a:t>December 2024</a:t>
          </a:r>
        </a:p>
      </dgm:t>
    </dgm:pt>
    <dgm:pt modelId="{D56FE0BA-AE10-413D-B7E3-CD20C3731D50}" type="parTrans" cxnId="{E9FED118-8FC1-46A3-BD00-F94098ECD6A4}">
      <dgm:prSet/>
      <dgm:spPr/>
      <dgm:t>
        <a:bodyPr rtlCol="0"/>
        <a:lstStyle/>
        <a:p>
          <a:pPr rtl="0"/>
          <a:endParaRPr lang="en-GB"/>
        </a:p>
      </dgm:t>
    </dgm:pt>
    <dgm:pt modelId="{2C34AF2B-9D07-4B75-9E74-1C680AB14CF6}" type="sibTrans" cxnId="{E9FED118-8FC1-46A3-BD00-F94098ECD6A4}">
      <dgm:prSet/>
      <dgm:spPr/>
      <dgm:t>
        <a:bodyPr rtlCol="0"/>
        <a:lstStyle/>
        <a:p>
          <a:pPr rtl="0"/>
          <a:endParaRPr lang="en-GB"/>
        </a:p>
      </dgm:t>
    </dgm:pt>
    <dgm:pt modelId="{0AFF4C1B-302C-42EF-B59F-97CDC2799D17}">
      <dgm:prSet phldrT="[Text]" custT="1"/>
      <dgm:spPr/>
      <dgm:t>
        <a:bodyPr rtlCol="0"/>
        <a:lstStyle/>
        <a:p>
          <a:pPr rtl="0">
            <a:buFont typeface="Arial" panose="020B0604020202020204" pitchFamily="34" charset="0"/>
            <a:buChar char="•"/>
          </a:pPr>
          <a:r>
            <a:rPr lang="en-GB" sz="1400" b="0" i="0" dirty="0"/>
            <a:t>Initial surveys.</a:t>
          </a:r>
        </a:p>
        <a:p>
          <a:pPr rtl="0">
            <a:buFont typeface="Arial" panose="020B0604020202020204" pitchFamily="34" charset="0"/>
            <a:buChar char="•"/>
          </a:pPr>
          <a:r>
            <a:rPr lang="en-GB" sz="1400" b="0" i="0" dirty="0"/>
            <a:t>Plan for development (design and features).</a:t>
          </a:r>
        </a:p>
        <a:p>
          <a:pPr rtl="0">
            <a:buFont typeface="Arial" panose="020B0604020202020204" pitchFamily="34" charset="0"/>
            <a:buChar char="•"/>
          </a:pPr>
          <a:r>
            <a:rPr lang="en-GB" sz="1400" dirty="0"/>
            <a:t>Start Development.</a:t>
          </a:r>
        </a:p>
        <a:p>
          <a:pPr rtl="0">
            <a:buFont typeface="Arial" panose="020B0604020202020204" pitchFamily="34" charset="0"/>
            <a:buChar char="•"/>
          </a:pPr>
          <a:r>
            <a:rPr lang="en-GB" sz="1400" dirty="0"/>
            <a:t>Send out surveys evaluating usability and improvements.</a:t>
          </a:r>
        </a:p>
      </dgm:t>
    </dgm:pt>
    <dgm:pt modelId="{0EBE8459-BB53-4FEB-9003-4D3795F4559C}" type="parTrans" cxnId="{C23B5F60-F074-45B8-BB09-18AD4152539D}">
      <dgm:prSet/>
      <dgm:spPr/>
      <dgm:t>
        <a:bodyPr rtlCol="0"/>
        <a:lstStyle/>
        <a:p>
          <a:pPr rtl="0"/>
          <a:endParaRPr lang="en-GB"/>
        </a:p>
      </dgm:t>
    </dgm:pt>
    <dgm:pt modelId="{6755B5A7-26F9-4D2F-8EA9-DCC4A05B07D9}" type="sibTrans" cxnId="{C23B5F60-F074-45B8-BB09-18AD4152539D}">
      <dgm:prSet/>
      <dgm:spPr/>
      <dgm:t>
        <a:bodyPr rtlCol="0"/>
        <a:lstStyle/>
        <a:p>
          <a:pPr rtl="0"/>
          <a:endParaRPr lang="en-GB"/>
        </a:p>
      </dgm:t>
    </dgm:pt>
    <dgm:pt modelId="{80CB43E4-C30F-4DCA-A3E9-D12FA78CE0FB}">
      <dgm:prSet/>
      <dgm:spPr>
        <a:solidFill>
          <a:schemeClr val="accent3">
            <a:lumMod val="40000"/>
            <a:lumOff val="60000"/>
          </a:schemeClr>
        </a:solidFill>
        <a:ln w="25400">
          <a:noFill/>
        </a:ln>
      </dgm:spPr>
      <dgm:t>
        <a:bodyPr rtlCol="0"/>
        <a:lstStyle/>
        <a:p>
          <a:pPr rtl="0"/>
          <a:r>
            <a:rPr lang="en-GB">
              <a:solidFill>
                <a:schemeClr val="bg1"/>
              </a:solidFill>
            </a:rPr>
            <a:t>January 2025</a:t>
          </a:r>
        </a:p>
      </dgm:t>
    </dgm:pt>
    <dgm:pt modelId="{22BA2624-35EA-49E9-BC2A-8019555F56F6}" type="sibTrans" cxnId="{E3C761DA-B59A-4658-B3C8-B73D008958C7}">
      <dgm:prSet/>
      <dgm:spPr/>
      <dgm:t>
        <a:bodyPr rtlCol="0"/>
        <a:lstStyle/>
        <a:p>
          <a:pPr rtl="0"/>
          <a:endParaRPr lang="en-GB"/>
        </a:p>
      </dgm:t>
    </dgm:pt>
    <dgm:pt modelId="{662CF9D0-9536-4AC8-90CC-1A9C062F4327}" type="parTrans" cxnId="{E3C761DA-B59A-4658-B3C8-B73D008958C7}">
      <dgm:prSet/>
      <dgm:spPr/>
      <dgm:t>
        <a:bodyPr rtlCol="0"/>
        <a:lstStyle/>
        <a:p>
          <a:pPr rtl="0"/>
          <a:endParaRPr lang="en-GB"/>
        </a:p>
      </dgm:t>
    </dgm:pt>
    <dgm:pt modelId="{6C230327-1904-47CB-BB1D-FD9D9F4A90BF}">
      <dgm:prSet/>
      <dgm:spPr>
        <a:solidFill>
          <a:schemeClr val="tx1">
            <a:lumMod val="85000"/>
          </a:schemeClr>
        </a:solidFill>
        <a:ln w="25400">
          <a:noFill/>
        </a:ln>
      </dgm:spPr>
      <dgm:t>
        <a:bodyPr rtlCol="0"/>
        <a:lstStyle/>
        <a:p>
          <a:pPr rtl="0"/>
          <a:r>
            <a:rPr lang="en-GB">
              <a:solidFill>
                <a:schemeClr val="bg1"/>
              </a:solidFill>
            </a:rPr>
            <a:t>February 2025</a:t>
          </a:r>
        </a:p>
      </dgm:t>
    </dgm:pt>
    <dgm:pt modelId="{383C96B1-5630-4111-BDC2-DC9415E1D3B9}" type="sibTrans" cxnId="{DF2D3747-AF1D-43CC-ACD2-1C81B945A006}">
      <dgm:prSet/>
      <dgm:spPr/>
      <dgm:t>
        <a:bodyPr rtlCol="0"/>
        <a:lstStyle/>
        <a:p>
          <a:pPr rtl="0"/>
          <a:endParaRPr lang="en-GB"/>
        </a:p>
      </dgm:t>
    </dgm:pt>
    <dgm:pt modelId="{F5865BF2-099D-45F3-9F9F-E9048C52D1A9}" type="parTrans" cxnId="{DF2D3747-AF1D-43CC-ACD2-1C81B945A006}">
      <dgm:prSet/>
      <dgm:spPr/>
      <dgm:t>
        <a:bodyPr rtlCol="0"/>
        <a:lstStyle/>
        <a:p>
          <a:pPr rtl="0"/>
          <a:endParaRPr lang="en-GB"/>
        </a:p>
      </dgm:t>
    </dgm:pt>
    <dgm:pt modelId="{E7DB8C28-3728-493B-A3D7-1FE9EFE7E4C2}">
      <dgm:prSet custT="1"/>
      <dgm:spPr/>
      <dgm:t>
        <a:bodyPr rtlCol="0"/>
        <a:lstStyle/>
        <a:p>
          <a:pPr rtl="0">
            <a:buFont typeface="Arial" panose="020B0604020202020204" pitchFamily="34" charset="0"/>
            <a:buChar char="•"/>
          </a:pPr>
          <a:r>
            <a:rPr lang="en-GB" sz="1400" b="0" i="0" dirty="0"/>
            <a:t>Finalise development. </a:t>
          </a:r>
        </a:p>
        <a:p>
          <a:pPr rtl="0">
            <a:buFont typeface="Arial" panose="020B0604020202020204" pitchFamily="34" charset="0"/>
            <a:buChar char="•"/>
          </a:pPr>
          <a:r>
            <a:rPr lang="en-GB" sz="1400" b="0" i="0" dirty="0"/>
            <a:t>More usability surveys.</a:t>
          </a:r>
        </a:p>
        <a:p>
          <a:pPr rtl="0">
            <a:buFont typeface="Arial" panose="020B0604020202020204" pitchFamily="34" charset="0"/>
            <a:buChar char="•"/>
          </a:pPr>
          <a:r>
            <a:rPr lang="en-GB" sz="1400" b="0" i="0" dirty="0"/>
            <a:t>Begin testing phase.</a:t>
          </a:r>
        </a:p>
        <a:p>
          <a:pPr rtl="0">
            <a:buFont typeface="Arial" panose="020B0604020202020204" pitchFamily="34" charset="0"/>
            <a:buChar char="•"/>
          </a:pPr>
          <a:r>
            <a:rPr lang="en-GB" sz="1400" b="0" i="0" dirty="0"/>
            <a:t>Final user opinion and SUS score.</a:t>
          </a:r>
        </a:p>
        <a:p>
          <a:pPr rtl="0">
            <a:buFont typeface="Arial" panose="020B0604020202020204" pitchFamily="34" charset="0"/>
            <a:buChar char="•"/>
          </a:pPr>
          <a:r>
            <a:rPr lang="en-GB" sz="1400" b="0" i="0" dirty="0"/>
            <a:t>Gather data and evaluate.  </a:t>
          </a:r>
          <a:endParaRPr lang="en-GB" sz="1400" dirty="0"/>
        </a:p>
      </dgm:t>
    </dgm:pt>
    <dgm:pt modelId="{86C82348-62AC-47C0-A4F1-60BF58B70325}" type="parTrans" cxnId="{5D5F46B2-925E-4A4E-A867-A220894EC4FD}">
      <dgm:prSet/>
      <dgm:spPr/>
      <dgm:t>
        <a:bodyPr rtlCol="0"/>
        <a:lstStyle/>
        <a:p>
          <a:pPr rtl="0"/>
          <a:endParaRPr lang="en-GB"/>
        </a:p>
      </dgm:t>
    </dgm:pt>
    <dgm:pt modelId="{5399BFCE-FDB4-4666-81C7-DC36EB3DA553}" type="sibTrans" cxnId="{5D5F46B2-925E-4A4E-A867-A220894EC4FD}">
      <dgm:prSet/>
      <dgm:spPr/>
      <dgm:t>
        <a:bodyPr rtlCol="0"/>
        <a:lstStyle/>
        <a:p>
          <a:pPr rtl="0"/>
          <a:endParaRPr lang="en-GB"/>
        </a:p>
      </dgm:t>
    </dgm:pt>
    <dgm:pt modelId="{3AA5C518-6101-47DE-A504-F7F8D31BAC0F}">
      <dgm:prSet custT="1"/>
      <dgm:spPr/>
      <dgm:t>
        <a:bodyPr rtlCol="0"/>
        <a:lstStyle/>
        <a:p>
          <a:pPr rtl="0">
            <a:buFont typeface="Arial" panose="020B0604020202020204" pitchFamily="34" charset="0"/>
            <a:buChar char="•"/>
          </a:pPr>
          <a:r>
            <a:rPr lang="en-GB" sz="1400" b="0" i="0" dirty="0"/>
            <a:t>Final write up. </a:t>
          </a:r>
        </a:p>
        <a:p>
          <a:pPr rtl="0">
            <a:buFont typeface="Arial" panose="020B0604020202020204" pitchFamily="34" charset="0"/>
            <a:buChar char="•"/>
          </a:pPr>
          <a:r>
            <a:rPr lang="en-GB" sz="1400" dirty="0"/>
            <a:t>Artefact polish. </a:t>
          </a:r>
        </a:p>
        <a:p>
          <a:pPr rtl="0">
            <a:buFont typeface="Arial" panose="020B0604020202020204" pitchFamily="34" charset="0"/>
            <a:buChar char="•"/>
          </a:pPr>
          <a:r>
            <a:rPr lang="en-GB" sz="1400" dirty="0"/>
            <a:t>Submit entire project.</a:t>
          </a:r>
        </a:p>
        <a:p>
          <a:pPr rtl="0">
            <a:buFont typeface="Arial" panose="020B0604020202020204" pitchFamily="34" charset="0"/>
            <a:buChar char="•"/>
          </a:pPr>
          <a:r>
            <a:rPr lang="en-GB" sz="1400" dirty="0"/>
            <a:t>Begin to prep for the final viva. </a:t>
          </a:r>
        </a:p>
      </dgm:t>
    </dgm:pt>
    <dgm:pt modelId="{C33DEA67-DC41-4FD7-BAF1-1EBBE63C3B81}" type="parTrans" cxnId="{3A57B4D5-27C4-4372-954B-03F42D8D5B74}">
      <dgm:prSet/>
      <dgm:spPr/>
      <dgm:t>
        <a:bodyPr rtlCol="0"/>
        <a:lstStyle/>
        <a:p>
          <a:pPr rtl="0"/>
          <a:endParaRPr lang="en-GB"/>
        </a:p>
      </dgm:t>
    </dgm:pt>
    <dgm:pt modelId="{84ADADB6-F501-44B3-B426-011C7C46A020}" type="sibTrans" cxnId="{3A57B4D5-27C4-4372-954B-03F42D8D5B74}">
      <dgm:prSet/>
      <dgm:spPr/>
      <dgm:t>
        <a:bodyPr rtlCol="0"/>
        <a:lstStyle/>
        <a:p>
          <a:pPr rtl="0"/>
          <a:endParaRPr lang="en-GB"/>
        </a:p>
      </dgm:t>
    </dgm:pt>
    <dgm:pt modelId="{0F55FDB2-B9BF-4354-B160-8090E1B312DC}">
      <dgm:prSet custT="1"/>
      <dgm:spPr>
        <a:solidFill>
          <a:schemeClr val="accent2"/>
        </a:solidFill>
      </dgm:spPr>
      <dgm:t>
        <a:bodyPr rtlCol="0"/>
        <a:lstStyle/>
        <a:p>
          <a:pPr rtl="0">
            <a:buFont typeface="Arial" panose="020B0604020202020204" pitchFamily="34" charset="0"/>
            <a:buChar char="•"/>
          </a:pPr>
          <a:r>
            <a:rPr lang="en-GB" sz="1800"/>
            <a:t>March 2025</a:t>
          </a:r>
        </a:p>
      </dgm:t>
    </dgm:pt>
    <dgm:pt modelId="{9997344B-3407-4946-97A6-11A6E7A0035C}" type="parTrans" cxnId="{7625FE7D-9BE5-4CE7-B481-419DAC52C2C9}">
      <dgm:prSet/>
      <dgm:spPr/>
      <dgm:t>
        <a:bodyPr/>
        <a:lstStyle/>
        <a:p>
          <a:endParaRPr lang="en-GB"/>
        </a:p>
      </dgm:t>
    </dgm:pt>
    <dgm:pt modelId="{CF32A2C5-014C-4C07-8DD0-28049BD4DBC5}" type="sibTrans" cxnId="{7625FE7D-9BE5-4CE7-B481-419DAC52C2C9}">
      <dgm:prSet/>
      <dgm:spPr/>
      <dgm:t>
        <a:bodyPr/>
        <a:lstStyle/>
        <a:p>
          <a:endParaRPr lang="en-GB"/>
        </a:p>
      </dgm:t>
    </dgm:pt>
    <dgm:pt modelId="{BCD53AF5-ECDE-433B-B381-8E2751C2D71D}">
      <dgm:prSet custT="1"/>
      <dgm:spPr/>
      <dgm:t>
        <a:bodyPr rtlCol="0"/>
        <a:lstStyle/>
        <a:p>
          <a:pPr rtl="0">
            <a:buFont typeface="Arial" panose="020B0604020202020204" pitchFamily="34" charset="0"/>
            <a:buChar char="•"/>
          </a:pPr>
          <a:r>
            <a:rPr lang="en-GB" sz="1400" dirty="0"/>
            <a:t>Present final Viva. </a:t>
          </a:r>
        </a:p>
      </dgm:t>
    </dgm:pt>
    <dgm:pt modelId="{9EFEC9F9-3DE8-49ED-9BA0-AE993336A486}" type="parTrans" cxnId="{7DDAB484-1FD9-4296-9880-5879925E3F36}">
      <dgm:prSet/>
      <dgm:spPr/>
      <dgm:t>
        <a:bodyPr/>
        <a:lstStyle/>
        <a:p>
          <a:endParaRPr lang="en-GB"/>
        </a:p>
      </dgm:t>
    </dgm:pt>
    <dgm:pt modelId="{4962AB78-EE80-4DEE-A45C-ED23ABA319AE}" type="sibTrans" cxnId="{7DDAB484-1FD9-4296-9880-5879925E3F36}">
      <dgm:prSet/>
      <dgm:spPr/>
      <dgm:t>
        <a:bodyPr/>
        <a:lstStyle/>
        <a:p>
          <a:endParaRPr lang="en-GB"/>
        </a:p>
      </dgm:t>
    </dgm:pt>
    <dgm:pt modelId="{D0A09828-4865-4481-B46B-EC79D49729CA}">
      <dgm:prSet custT="1"/>
      <dgm:spPr/>
      <dgm:t>
        <a:bodyPr rtlCol="0"/>
        <a:lstStyle/>
        <a:p>
          <a:pPr rtl="0">
            <a:buFont typeface="Arial" panose="020B0604020202020204" pitchFamily="34" charset="0"/>
            <a:buChar char="•"/>
          </a:pPr>
          <a:r>
            <a:rPr lang="en-GB" sz="1400"/>
            <a:t>Await grade.</a:t>
          </a:r>
        </a:p>
      </dgm:t>
    </dgm:pt>
    <dgm:pt modelId="{34AC5CEE-50BB-41DA-B5EC-D5DFC6568E1B}" type="parTrans" cxnId="{44BA24CB-B92A-411A-9F3B-66AF37BB599A}">
      <dgm:prSet/>
      <dgm:spPr/>
      <dgm:t>
        <a:bodyPr/>
        <a:lstStyle/>
        <a:p>
          <a:endParaRPr lang="en-GB"/>
        </a:p>
      </dgm:t>
    </dgm:pt>
    <dgm:pt modelId="{15F80829-4D61-4492-962B-A869FA7A029D}" type="sibTrans" cxnId="{44BA24CB-B92A-411A-9F3B-66AF37BB599A}">
      <dgm:prSet/>
      <dgm:spPr/>
      <dgm:t>
        <a:bodyPr/>
        <a:lstStyle/>
        <a:p>
          <a:endParaRPr lang="en-GB"/>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6">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6">
        <dgm:presLayoutVars>
          <dgm:bulletEnabled val="1"/>
        </dgm:presLayoutVars>
      </dgm:prSet>
      <dgm:spPr/>
    </dgm:pt>
    <dgm:pt modelId="{38893DF2-F8BF-45A3-9200-4CD8C329334E}" type="pres">
      <dgm:prSet presAssocID="{25E771E7-8CF7-4491-9507-55BFE693DC7B}" presName="ConnectLine" presStyleLbl="callout" presStyleIdx="0" presStyleCnt="6"/>
      <dgm:spPr>
        <a:solidFill>
          <a:schemeClr val="accent5">
            <a:hueOff val="0"/>
            <a:satOff val="0"/>
            <a:lumOff val="0"/>
            <a:alphaOff val="0"/>
          </a:schemeClr>
        </a:solidFill>
        <a:ln w="12700" cap="flat" cmpd="sng" algn="ctr">
          <a:solidFill>
            <a:schemeClr val="accent1"/>
          </a:solidFill>
          <a:prstDash val="solid"/>
          <a:miter lim="800000"/>
        </a:ln>
        <a:effectLst/>
      </dgm:spPr>
    </dgm:pt>
    <dgm:pt modelId="{5A62AEC3-EC27-4AFA-B56B-79326645CDDC}" type="pres">
      <dgm:prSet presAssocID="{25E771E7-8CF7-4491-9507-55BFE693DC7B}" presName="ConnectLineEnd" presStyleLbl="lnNode1" presStyleIdx="0" presStyleCnt="6" custLinFactNeighborX="8980" custLinFactNeighborY="89800"/>
      <dgm:spPr>
        <a:solidFill>
          <a:schemeClr val="accent1"/>
        </a:solidFill>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6">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6" custScaleX="86113">
        <dgm:presLayoutVars>
          <dgm:bulletEnabled val="1"/>
        </dgm:presLayoutVars>
      </dgm:prSet>
      <dgm:spPr/>
    </dgm:pt>
    <dgm:pt modelId="{F51F39F5-A989-488C-BFD6-69D558D451E8}" type="pres">
      <dgm:prSet presAssocID="{D76BB3CF-DF5A-41FB-B6A4-25743CF1642F}" presName="ConnectLine" presStyleLbl="callout" presStyleIdx="1" presStyleCnt="6"/>
      <dgm:spPr>
        <a:solidFill>
          <a:schemeClr val="accent5">
            <a:hueOff val="0"/>
            <a:satOff val="0"/>
            <a:lumOff val="0"/>
            <a:alphaOff val="0"/>
          </a:schemeClr>
        </a:solidFill>
        <a:ln w="12700" cap="flat" cmpd="sng" algn="ctr">
          <a:solidFill>
            <a:schemeClr val="accent1">
              <a:lumMod val="40000"/>
              <a:lumOff val="60000"/>
            </a:schemeClr>
          </a:solidFill>
          <a:prstDash val="solid"/>
          <a:miter lim="800000"/>
        </a:ln>
        <a:effectLst/>
      </dgm:spPr>
    </dgm:pt>
    <dgm:pt modelId="{A5349257-4327-4545-9142-153EF70CC757}" type="pres">
      <dgm:prSet presAssocID="{D76BB3CF-DF5A-41FB-B6A4-25743CF1642F}" presName="ConnectLineEnd" presStyleLbl="lnNode1" presStyleIdx="1" presStyleCnt="6" custLinFactNeighborY="-89800"/>
      <dgm:spPr>
        <a:solidFill>
          <a:schemeClr val="accent1">
            <a:lumMod val="40000"/>
            <a:lumOff val="60000"/>
          </a:schemeClr>
        </a:solidFill>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6">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6">
        <dgm:presLayoutVars>
          <dgm:bulletEnabled val="1"/>
        </dgm:presLayoutVars>
      </dgm:prSet>
      <dgm:spPr/>
    </dgm:pt>
    <dgm:pt modelId="{0D377583-EAA6-47CC-B504-762FB6EBAB9C}" type="pres">
      <dgm:prSet presAssocID="{8F3B4B19-33F4-47AC-BE4E-B66181ED98B4}" presName="ConnectLine" presStyleLbl="callout" presStyleIdx="2" presStyleCnt="6"/>
      <dgm:spPr>
        <a:solidFill>
          <a:schemeClr val="accent5">
            <a:hueOff val="0"/>
            <a:satOff val="0"/>
            <a:lumOff val="0"/>
            <a:alphaOff val="0"/>
          </a:schemeClr>
        </a:solidFill>
        <a:ln w="12700" cap="flat" cmpd="sng" algn="ctr">
          <a:solidFill>
            <a:schemeClr val="accent3"/>
          </a:solidFill>
          <a:prstDash val="solid"/>
          <a:miter lim="800000"/>
        </a:ln>
        <a:effectLst/>
      </dgm:spPr>
    </dgm:pt>
    <dgm:pt modelId="{72321D10-9092-4E81-9AD7-ACA033236CC0}" type="pres">
      <dgm:prSet presAssocID="{8F3B4B19-33F4-47AC-BE4E-B66181ED98B4}" presName="ConnectLineEnd" presStyleLbl="lnNode1" presStyleIdx="2" presStyleCnt="6" custLinFactNeighborY="89800"/>
      <dgm:spPr>
        <a:solidFill>
          <a:schemeClr val="accent3"/>
        </a:solidFill>
        <a:ln>
          <a:noFill/>
        </a:ln>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6">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6">
        <dgm:presLayoutVars>
          <dgm:bulletEnabled val="1"/>
        </dgm:presLayoutVars>
      </dgm:prSet>
      <dgm:spPr/>
    </dgm:pt>
    <dgm:pt modelId="{3F96C175-FC65-44B4-B1A3-BD3686077937}" type="pres">
      <dgm:prSet presAssocID="{80CB43E4-C30F-4DCA-A3E9-D12FA78CE0FB}" presName="ConnectLine" presStyleLbl="callout" presStyleIdx="3" presStyleCnt="6"/>
      <dgm:spPr>
        <a:solidFill>
          <a:schemeClr val="accent5">
            <a:hueOff val="0"/>
            <a:satOff val="0"/>
            <a:lumOff val="0"/>
            <a:alphaOff val="0"/>
          </a:schemeClr>
        </a:solidFill>
        <a:ln w="12700" cap="flat" cmpd="sng" algn="ctr">
          <a:solidFill>
            <a:schemeClr val="accent3">
              <a:lumMod val="40000"/>
              <a:lumOff val="60000"/>
            </a:schemeClr>
          </a:solidFill>
          <a:prstDash val="solid"/>
          <a:miter lim="800000"/>
        </a:ln>
        <a:effectLst/>
      </dgm:spPr>
    </dgm:pt>
    <dgm:pt modelId="{E150CCC3-D56D-4BD2-8570-DF61526015EB}" type="pres">
      <dgm:prSet presAssocID="{80CB43E4-C30F-4DCA-A3E9-D12FA78CE0FB}" presName="ConnectLineEnd" presStyleLbl="lnNode1" presStyleIdx="3" presStyleCnt="6" custLinFactNeighborY="-89800"/>
      <dgm:spPr>
        <a:solidFill>
          <a:schemeClr val="accent3">
            <a:lumMod val="40000"/>
            <a:lumOff val="60000"/>
          </a:schemeClr>
        </a:solidFill>
        <a:ln>
          <a:noFill/>
        </a:ln>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6">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6">
        <dgm:presLayoutVars>
          <dgm:bulletEnabled val="1"/>
        </dgm:presLayoutVars>
      </dgm:prSet>
      <dgm:spPr/>
    </dgm:pt>
    <dgm:pt modelId="{5012A99F-560A-4636-953C-5F263876E566}" type="pres">
      <dgm:prSet presAssocID="{6C230327-1904-47CB-BB1D-FD9D9F4A90BF}" presName="ConnectLine" presStyleLbl="callout" presStyleIdx="4" presStyleCnt="6"/>
      <dgm:spPr>
        <a:solidFill>
          <a:schemeClr val="accent5">
            <a:hueOff val="0"/>
            <a:satOff val="0"/>
            <a:lumOff val="0"/>
            <a:alphaOff val="0"/>
          </a:schemeClr>
        </a:solidFill>
        <a:ln w="12700" cap="flat" cmpd="sng" algn="ctr">
          <a:solidFill>
            <a:schemeClr val="tx1">
              <a:lumMod val="75000"/>
            </a:schemeClr>
          </a:solidFill>
          <a:prstDash val="solid"/>
          <a:miter lim="800000"/>
        </a:ln>
        <a:effectLst/>
      </dgm:spPr>
    </dgm:pt>
    <dgm:pt modelId="{456F09DE-8CFF-414A-A967-17AF417A13B8}" type="pres">
      <dgm:prSet presAssocID="{6C230327-1904-47CB-BB1D-FD9D9F4A90BF}" presName="ConnectLineEnd" presStyleLbl="lnNode1" presStyleIdx="4" presStyleCnt="6" custLinFactNeighborY="89800"/>
      <dgm:spPr>
        <a:solidFill>
          <a:schemeClr val="tx1">
            <a:lumMod val="75000"/>
          </a:schemeClr>
        </a:solidFill>
        <a:ln>
          <a:noFill/>
        </a:ln>
      </dgm:spPr>
    </dgm:pt>
    <dgm:pt modelId="{C11A432F-80B7-4941-B5AB-3A959DC1769B}" type="pres">
      <dgm:prSet presAssocID="{6C230327-1904-47CB-BB1D-FD9D9F4A90BF}" presName="EmptyPane" presStyleCnt="0"/>
      <dgm:spPr/>
    </dgm:pt>
    <dgm:pt modelId="{3F731D25-DBFA-444B-964A-A22CFE60CB6C}" type="pres">
      <dgm:prSet presAssocID="{383C96B1-5630-4111-BDC2-DC9415E1D3B9}" presName="spaceBetweenRectangles" presStyleCnt="0"/>
      <dgm:spPr/>
    </dgm:pt>
    <dgm:pt modelId="{6FCFC1B4-E026-446A-A288-21F17B68CF64}" type="pres">
      <dgm:prSet presAssocID="{0F55FDB2-B9BF-4354-B160-8090E1B312DC}" presName="composite" presStyleCnt="0"/>
      <dgm:spPr/>
    </dgm:pt>
    <dgm:pt modelId="{D000B429-BD58-468E-9050-843EC2B0F7C4}" type="pres">
      <dgm:prSet presAssocID="{0F55FDB2-B9BF-4354-B160-8090E1B312DC}" presName="Parent1" presStyleLbl="alignNode1" presStyleIdx="5" presStyleCnt="6">
        <dgm:presLayoutVars>
          <dgm:chMax val="1"/>
          <dgm:chPref val="1"/>
          <dgm:bulletEnabled val="1"/>
        </dgm:presLayoutVars>
      </dgm:prSet>
      <dgm:spPr/>
    </dgm:pt>
    <dgm:pt modelId="{B6CB4D80-9A7A-4298-8FF2-0C90D910775C}" type="pres">
      <dgm:prSet presAssocID="{0F55FDB2-B9BF-4354-B160-8090E1B312DC}" presName="Childtext1" presStyleLbl="revTx" presStyleIdx="5" presStyleCnt="6">
        <dgm:presLayoutVars>
          <dgm:bulletEnabled val="1"/>
        </dgm:presLayoutVars>
      </dgm:prSet>
      <dgm:spPr/>
    </dgm:pt>
    <dgm:pt modelId="{A4A231D1-EFC3-49FB-9FBF-EA74BFC71A8B}" type="pres">
      <dgm:prSet presAssocID="{0F55FDB2-B9BF-4354-B160-8090E1B312DC}" presName="ConnectLine" presStyleLbl="callout" presStyleIdx="5" presStyleCnt="6"/>
      <dgm:spPr>
        <a:solidFill>
          <a:schemeClr val="accent5">
            <a:hueOff val="0"/>
            <a:satOff val="0"/>
            <a:lumOff val="0"/>
            <a:alphaOff val="0"/>
          </a:schemeClr>
        </a:solidFill>
        <a:ln w="12700" cap="flat" cmpd="sng" algn="ctr">
          <a:solidFill>
            <a:schemeClr val="accent2"/>
          </a:solidFill>
          <a:prstDash val="solid"/>
          <a:miter lim="800000"/>
        </a:ln>
        <a:effectLst/>
      </dgm:spPr>
    </dgm:pt>
    <dgm:pt modelId="{A815339E-A142-4443-8D2E-D2A506315871}" type="pres">
      <dgm:prSet presAssocID="{0F55FDB2-B9BF-4354-B160-8090E1B312DC}" presName="ConnectLineEnd" presStyleLbl="lnNode1" presStyleIdx="5" presStyleCnt="6"/>
      <dgm:spPr>
        <a:solidFill>
          <a:schemeClr val="accent2"/>
        </a:solidFill>
      </dgm:spPr>
    </dgm:pt>
    <dgm:pt modelId="{4706FB71-E821-42D7-A553-5A3B8C3A7091}" type="pres">
      <dgm:prSet presAssocID="{0F55FDB2-B9BF-4354-B160-8090E1B312DC}"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E509212-4DCC-4CB4-A535-9622AE83741A}" type="presOf" srcId="{D0A09828-4865-4481-B46B-EC79D49729CA}" destId="{B6CB4D80-9A7A-4298-8FF2-0C90D910775C}" srcOrd="0" destOrd="1"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7625FE7D-9BE5-4CE7-B481-419DAC52C2C9}" srcId="{013DD35D-9765-4E5F-95CE-DA45F3637BF5}" destId="{0F55FDB2-B9BF-4354-B160-8090E1B312DC}" srcOrd="5" destOrd="0" parTransId="{9997344B-3407-4946-97A6-11A6E7A0035C}" sibTransId="{CF32A2C5-014C-4C07-8DD0-28049BD4DBC5}"/>
    <dgm:cxn modelId="{7DDAB484-1FD9-4296-9880-5879925E3F36}" srcId="{0F55FDB2-B9BF-4354-B160-8090E1B312DC}" destId="{BCD53AF5-ECDE-433B-B381-8E2751C2D71D}" srcOrd="0" destOrd="0" parTransId="{9EFEC9F9-3DE8-49ED-9BA0-AE993336A486}" sibTransId="{4962AB78-EE80-4DEE-A45C-ED23ABA319AE}"/>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8D5A8AD-0737-4043-890C-EA150EDF9426}" type="presOf" srcId="{BCD53AF5-ECDE-433B-B381-8E2751C2D71D}" destId="{B6CB4D80-9A7A-4298-8FF2-0C90D910775C}" srcOrd="0" destOrd="0" presId="urn:microsoft.com/office/officeart/2016/7/layout/RoundedRectangleTimeline#2"/>
    <dgm:cxn modelId="{5D5F46B2-925E-4A4E-A867-A220894EC4FD}" srcId="{80CB43E4-C30F-4DCA-A3E9-D12FA78CE0FB}" destId="{E7DB8C28-3728-493B-A3D7-1FE9EFE7E4C2}" srcOrd="0" destOrd="0" parTransId="{86C82348-62AC-47C0-A4F1-60BF58B70325}" sibTransId="{5399BFCE-FDB4-4666-81C7-DC36EB3DA553}"/>
    <dgm:cxn modelId="{B33573B8-E645-4B6E-AE47-CE400B7EDF67}" type="presOf" srcId="{E7DB8C28-3728-493B-A3D7-1FE9EFE7E4C2}" destId="{5A57A077-9B08-4866-8C21-35D61D6745A2}"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44BA24CB-B92A-411A-9F3B-66AF37BB599A}" srcId="{0F55FDB2-B9BF-4354-B160-8090E1B312DC}" destId="{D0A09828-4865-4481-B46B-EC79D49729CA}" srcOrd="1" destOrd="0" parTransId="{34AC5CEE-50BB-41DA-B5EC-D5DFC6568E1B}" sibTransId="{15F80829-4D61-4492-962B-A869FA7A029D}"/>
    <dgm:cxn modelId="{87049AD0-EF56-4F12-B68B-4F804DB2FAC5}" type="presOf" srcId="{3AA5C518-6101-47DE-A504-F7F8D31BAC0F}" destId="{CB726486-3B5A-47F8-90E4-EC34C8ADB385}" srcOrd="0" destOrd="0" presId="urn:microsoft.com/office/officeart/2016/7/layout/RoundedRectangleTimeline#2"/>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8CEA8EEE-C15F-4EDC-9AA6-61E96F41B0F7}" type="presOf" srcId="{0F55FDB2-B9BF-4354-B160-8090E1B312DC}" destId="{D000B429-BD58-468E-9050-843EC2B0F7C4}"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 modelId="{8C4593F4-6BB9-494C-9CC1-B587AB686D24}" type="presParOf" srcId="{FE888CE1-9F15-40DF-9718-C8B432B3BB83}" destId="{3F731D25-DBFA-444B-964A-A22CFE60CB6C}" srcOrd="9" destOrd="0" presId="urn:microsoft.com/office/officeart/2016/7/layout/RoundedRectangleTimeline#2"/>
    <dgm:cxn modelId="{D878119F-7160-4A9C-8CC5-4AD457758B10}" type="presParOf" srcId="{FE888CE1-9F15-40DF-9718-C8B432B3BB83}" destId="{6FCFC1B4-E026-446A-A288-21F17B68CF64}" srcOrd="10" destOrd="0" presId="urn:microsoft.com/office/officeart/2016/7/layout/RoundedRectangleTimeline#2"/>
    <dgm:cxn modelId="{2FC343F7-63C3-4E8A-A296-95F92097108B}" type="presParOf" srcId="{6FCFC1B4-E026-446A-A288-21F17B68CF64}" destId="{D000B429-BD58-468E-9050-843EC2B0F7C4}" srcOrd="0" destOrd="0" presId="urn:microsoft.com/office/officeart/2016/7/layout/RoundedRectangleTimeline#2"/>
    <dgm:cxn modelId="{E61108C0-63FB-48A5-97E5-5F9A6B220C51}" type="presParOf" srcId="{6FCFC1B4-E026-446A-A288-21F17B68CF64}" destId="{B6CB4D80-9A7A-4298-8FF2-0C90D910775C}" srcOrd="1" destOrd="0" presId="urn:microsoft.com/office/officeart/2016/7/layout/RoundedRectangleTimeline#2"/>
    <dgm:cxn modelId="{7537DCDF-8367-40EA-A556-B95A4E5B53B3}" type="presParOf" srcId="{6FCFC1B4-E026-446A-A288-21F17B68CF64}" destId="{A4A231D1-EFC3-49FB-9FBF-EA74BFC71A8B}" srcOrd="2" destOrd="0" presId="urn:microsoft.com/office/officeart/2016/7/layout/RoundedRectangleTimeline#2"/>
    <dgm:cxn modelId="{7089859C-BAAD-41D1-BB64-102AB2EDE5C4}" type="presParOf" srcId="{6FCFC1B4-E026-446A-A288-21F17B68CF64}" destId="{A815339E-A142-4443-8D2E-D2A506315871}" srcOrd="3" destOrd="0" presId="urn:microsoft.com/office/officeart/2016/7/layout/RoundedRectangleTimeline#2"/>
    <dgm:cxn modelId="{B51178F6-30E6-4543-AB9E-6F002784CE0D}" type="presParOf" srcId="{6FCFC1B4-E026-446A-A288-21F17B68CF64}" destId="{4706FB71-E821-42D7-A553-5A3B8C3A7091}" srcOrd="4" destOrd="0" presId="urn:microsoft.com/office/officeart/2016/7/layout/RoundedRectangle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175804" y="1339646"/>
          <a:ext cx="435133" cy="1672045"/>
        </a:xfrm>
        <a:prstGeom prst="rect">
          <a:avLst/>
        </a:prstGeom>
        <a:solidFill>
          <a:schemeClr val="accent1"/>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93" tIns="0" rIns="29493" bIns="0" numCol="1" spcCol="1270" rtlCol="0" anchor="ctr" anchorCtr="1">
          <a:noAutofit/>
        </a:bodyPr>
        <a:lstStyle/>
        <a:p>
          <a:pPr marL="0" lvl="0" indent="0" algn="ctr" defTabSz="800100" rtl="0">
            <a:lnSpc>
              <a:spcPct val="90000"/>
            </a:lnSpc>
            <a:spcBef>
              <a:spcPct val="0"/>
            </a:spcBef>
            <a:spcAft>
              <a:spcPct val="35000"/>
            </a:spcAft>
            <a:buNone/>
          </a:pPr>
          <a:r>
            <a:rPr lang="en-GB" sz="1800" kern="1200">
              <a:solidFill>
                <a:schemeClr val="bg1"/>
              </a:solidFill>
            </a:rPr>
            <a:t>October 2024</a:t>
          </a:r>
        </a:p>
      </dsp:txBody>
      <dsp:txXfrm rot="5400000">
        <a:off x="557348" y="1958102"/>
        <a:ext cx="1672045" cy="435133"/>
      </dsp:txXfrm>
    </dsp:sp>
    <dsp:sp modelId="{A27629C2-87D9-4163-9365-FC275ADC4CA0}">
      <dsp:nvSpPr>
        <dsp:cNvPr id="0" name=""/>
        <dsp:cNvSpPr/>
      </dsp:nvSpPr>
      <dsp:spPr>
        <a:xfrm>
          <a:off x="0" y="0"/>
          <a:ext cx="2786742"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55" tIns="26863" rIns="49155" bIns="26863" numCol="1" spcCol="1270" rtlCol="0" anchor="b" anchorCtr="1">
          <a:noAutofit/>
        </a:bodyPr>
        <a:lstStyle/>
        <a:p>
          <a:pPr marL="0" lvl="0" indent="0" algn="ctr" defTabSz="622300" rtl="0">
            <a:lnSpc>
              <a:spcPct val="90000"/>
            </a:lnSpc>
            <a:spcBef>
              <a:spcPct val="0"/>
            </a:spcBef>
            <a:spcAft>
              <a:spcPct val="35000"/>
            </a:spcAft>
            <a:buFont typeface="Arial" panose="020B0604020202020204" pitchFamily="34" charset="0"/>
            <a:buNone/>
          </a:pPr>
          <a:r>
            <a:rPr lang="en-GB" sz="1400" b="0" i="0" kern="1200" dirty="0"/>
            <a:t>Project pitch. </a:t>
          </a:r>
        </a:p>
        <a:p>
          <a:pPr marL="0" lvl="0" indent="0" algn="ctr" defTabSz="622300" rtl="0">
            <a:lnSpc>
              <a:spcPct val="90000"/>
            </a:lnSpc>
            <a:spcBef>
              <a:spcPct val="0"/>
            </a:spcBef>
            <a:spcAft>
              <a:spcPct val="35000"/>
            </a:spcAft>
            <a:buFont typeface="Arial" panose="020B0604020202020204" pitchFamily="34" charset="0"/>
            <a:buNone/>
          </a:pPr>
          <a:r>
            <a:rPr lang="en-GB" sz="1400" b="0" i="0" kern="1200" dirty="0"/>
            <a:t>Initial meetings. </a:t>
          </a:r>
        </a:p>
        <a:p>
          <a:pPr marL="0" lvl="0" indent="0" algn="ctr" defTabSz="622300" rtl="0">
            <a:lnSpc>
              <a:spcPct val="90000"/>
            </a:lnSpc>
            <a:spcBef>
              <a:spcPct val="0"/>
            </a:spcBef>
            <a:spcAft>
              <a:spcPct val="35000"/>
            </a:spcAft>
            <a:buFont typeface="Arial" panose="020B0604020202020204" pitchFamily="34" charset="0"/>
            <a:buNone/>
          </a:pPr>
          <a:r>
            <a:rPr lang="en-GB" sz="1400" b="0" i="0" kern="1200" dirty="0"/>
            <a:t>Ethics.</a:t>
          </a:r>
        </a:p>
        <a:p>
          <a:pPr marL="0" lvl="0" indent="0" algn="ctr" defTabSz="622300" rtl="0">
            <a:lnSpc>
              <a:spcPct val="90000"/>
            </a:lnSpc>
            <a:spcBef>
              <a:spcPct val="0"/>
            </a:spcBef>
            <a:spcAft>
              <a:spcPct val="35000"/>
            </a:spcAft>
            <a:buFont typeface="Arial" panose="020B0604020202020204" pitchFamily="34" charset="0"/>
            <a:buNone/>
          </a:pPr>
          <a:r>
            <a:rPr lang="en-GB" sz="1400" b="0" i="0" kern="1200" dirty="0"/>
            <a:t>Begin literature review.</a:t>
          </a:r>
          <a:endParaRPr lang="en-GB" sz="1400" kern="1200" dirty="0"/>
        </a:p>
      </dsp:txBody>
      <dsp:txXfrm>
        <a:off x="0" y="0"/>
        <a:ext cx="2786742" cy="1522968"/>
      </dsp:txXfrm>
    </dsp:sp>
    <dsp:sp modelId="{38893DF2-F8BF-45A3-9200-4CD8C329334E}">
      <dsp:nvSpPr>
        <dsp:cNvPr id="0" name=""/>
        <dsp:cNvSpPr/>
      </dsp:nvSpPr>
      <dsp:spPr>
        <a:xfrm>
          <a:off x="1393371" y="1609995"/>
          <a:ext cx="0" cy="348107"/>
        </a:xfrm>
        <a:prstGeom prst="line">
          <a:avLst/>
        </a:prstGeom>
        <a:solidFill>
          <a:schemeClr val="accent5">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357672" y="1601118"/>
          <a:ext cx="87026" cy="87026"/>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229394" y="1958102"/>
          <a:ext cx="1672045" cy="435133"/>
        </a:xfrm>
        <a:prstGeom prst="rect">
          <a:avLst/>
        </a:prstGeom>
        <a:solidFill>
          <a:schemeClr val="accent1">
            <a:lumMod val="40000"/>
            <a:lumOff val="60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93" tIns="0" rIns="29493" bIns="0" numCol="1" spcCol="1270" rtlCol="0" anchor="ctr" anchorCtr="1">
          <a:noAutofit/>
        </a:bodyPr>
        <a:lstStyle/>
        <a:p>
          <a:pPr marL="0" lvl="0" indent="0" algn="ctr" defTabSz="800100" rtl="0">
            <a:lnSpc>
              <a:spcPct val="90000"/>
            </a:lnSpc>
            <a:spcBef>
              <a:spcPct val="0"/>
            </a:spcBef>
            <a:spcAft>
              <a:spcPct val="35000"/>
            </a:spcAft>
            <a:buNone/>
          </a:pPr>
          <a:r>
            <a:rPr lang="en-GB" sz="1800" kern="1200">
              <a:solidFill>
                <a:schemeClr val="bg1"/>
              </a:solidFill>
            </a:rPr>
            <a:t>November 2024</a:t>
          </a:r>
        </a:p>
      </dsp:txBody>
      <dsp:txXfrm>
        <a:off x="2229394" y="1958102"/>
        <a:ext cx="1672045" cy="435133"/>
      </dsp:txXfrm>
    </dsp:sp>
    <dsp:sp modelId="{381C85ED-02C3-43BB-AB7D-DF18967DB45A}">
      <dsp:nvSpPr>
        <dsp:cNvPr id="0" name=""/>
        <dsp:cNvSpPr/>
      </dsp:nvSpPr>
      <dsp:spPr>
        <a:xfrm>
          <a:off x="1865543" y="2828369"/>
          <a:ext cx="2399747"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55" tIns="26863" rIns="49155" bIns="26863" numCol="1" spcCol="1270" rtlCol="0" anchor="t" anchorCtr="1">
          <a:noAutofit/>
        </a:bodyPr>
        <a:lstStyle/>
        <a:p>
          <a:pPr marL="0" lvl="0" indent="0" algn="ctr" defTabSz="622300" rtl="0">
            <a:lnSpc>
              <a:spcPct val="90000"/>
            </a:lnSpc>
            <a:spcBef>
              <a:spcPct val="0"/>
            </a:spcBef>
            <a:spcAft>
              <a:spcPct val="35000"/>
            </a:spcAft>
            <a:buFont typeface="Arial" panose="020B0604020202020204" pitchFamily="34" charset="0"/>
            <a:buNone/>
          </a:pPr>
          <a:r>
            <a:rPr lang="en-GB" sz="1400" b="0" i="0" kern="1200" dirty="0"/>
            <a:t>Work through the literature review. </a:t>
          </a:r>
        </a:p>
        <a:p>
          <a:pPr marL="0" lvl="0" indent="0" algn="ctr" defTabSz="622300" rtl="0">
            <a:lnSpc>
              <a:spcPct val="90000"/>
            </a:lnSpc>
            <a:spcBef>
              <a:spcPct val="0"/>
            </a:spcBef>
            <a:spcAft>
              <a:spcPct val="35000"/>
            </a:spcAft>
            <a:buFont typeface="Arial" panose="020B0604020202020204" pitchFamily="34" charset="0"/>
            <a:buNone/>
          </a:pPr>
          <a:r>
            <a:rPr lang="en-GB" sz="1400" b="0" i="0" kern="1200" dirty="0"/>
            <a:t>Begin to prep for the mid-point viva. </a:t>
          </a:r>
          <a:endParaRPr lang="en-GB" sz="1400" kern="1200" dirty="0"/>
        </a:p>
      </dsp:txBody>
      <dsp:txXfrm>
        <a:off x="1865543" y="2828369"/>
        <a:ext cx="2399747" cy="1522968"/>
      </dsp:txXfrm>
    </dsp:sp>
    <dsp:sp modelId="{F51F39F5-A989-488C-BFD6-69D558D451E8}">
      <dsp:nvSpPr>
        <dsp:cNvPr id="0" name=""/>
        <dsp:cNvSpPr/>
      </dsp:nvSpPr>
      <dsp:spPr>
        <a:xfrm>
          <a:off x="3065417" y="2393235"/>
          <a:ext cx="0" cy="348107"/>
        </a:xfrm>
        <a:prstGeom prst="line">
          <a:avLst/>
        </a:prstGeom>
        <a:solidFill>
          <a:schemeClr val="accent5">
            <a:hueOff val="0"/>
            <a:satOff val="0"/>
            <a:lumOff val="0"/>
            <a:alphaOff val="0"/>
          </a:schemeClr>
        </a:solidFill>
        <a:ln w="12700" cap="flat" cmpd="sng" algn="ctr">
          <a:solidFill>
            <a:schemeClr val="accent1">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021903" y="2663192"/>
          <a:ext cx="87026" cy="87026"/>
        </a:xfrm>
        <a:prstGeom prst="ellipse">
          <a:avLst/>
        </a:prstGeom>
        <a:solidFill>
          <a:schemeClr val="accent1">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3901439" y="1958102"/>
          <a:ext cx="1672045" cy="435133"/>
        </a:xfrm>
        <a:prstGeom prst="rect">
          <a:avLst/>
        </a:prstGeom>
        <a:solidFill>
          <a:schemeClr val="accent3"/>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93" tIns="0" rIns="29493" bIns="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solidFill>
                <a:schemeClr val="bg1"/>
              </a:solidFill>
            </a:rPr>
            <a:t>December 2024</a:t>
          </a:r>
        </a:p>
      </dsp:txBody>
      <dsp:txXfrm>
        <a:off x="3901439" y="1958102"/>
        <a:ext cx="1672045" cy="435133"/>
      </dsp:txXfrm>
    </dsp:sp>
    <dsp:sp modelId="{AB0282E3-1216-4CDB-AC5F-106C1EEEB95A}">
      <dsp:nvSpPr>
        <dsp:cNvPr id="0" name=""/>
        <dsp:cNvSpPr/>
      </dsp:nvSpPr>
      <dsp:spPr>
        <a:xfrm>
          <a:off x="3344091" y="0"/>
          <a:ext cx="2786742"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55" tIns="26863" rIns="49155" bIns="26863" numCol="1" spcCol="1270" rtlCol="0" anchor="b" anchorCtr="1">
          <a:noAutofit/>
        </a:bodyPr>
        <a:lstStyle/>
        <a:p>
          <a:pPr marL="0" lvl="0" indent="0" algn="ctr" defTabSz="622300" rtl="0">
            <a:lnSpc>
              <a:spcPct val="90000"/>
            </a:lnSpc>
            <a:spcBef>
              <a:spcPct val="0"/>
            </a:spcBef>
            <a:spcAft>
              <a:spcPct val="35000"/>
            </a:spcAft>
            <a:buFont typeface="Arial" panose="020B0604020202020204" pitchFamily="34" charset="0"/>
            <a:buNone/>
          </a:pPr>
          <a:r>
            <a:rPr lang="en-GB" sz="1400" b="0" i="0" kern="1200" dirty="0"/>
            <a:t>Initial surveys.</a:t>
          </a:r>
        </a:p>
        <a:p>
          <a:pPr marL="0" lvl="0" indent="0" algn="ctr" defTabSz="622300" rtl="0">
            <a:lnSpc>
              <a:spcPct val="90000"/>
            </a:lnSpc>
            <a:spcBef>
              <a:spcPct val="0"/>
            </a:spcBef>
            <a:spcAft>
              <a:spcPct val="35000"/>
            </a:spcAft>
            <a:buFont typeface="Arial" panose="020B0604020202020204" pitchFamily="34" charset="0"/>
            <a:buNone/>
          </a:pPr>
          <a:r>
            <a:rPr lang="en-GB" sz="1400" b="0" i="0" kern="1200" dirty="0"/>
            <a:t>Plan for development (design and features).</a:t>
          </a:r>
        </a:p>
        <a:p>
          <a:pPr marL="0" lvl="0" indent="0" algn="ctr" defTabSz="622300" rtl="0">
            <a:lnSpc>
              <a:spcPct val="90000"/>
            </a:lnSpc>
            <a:spcBef>
              <a:spcPct val="0"/>
            </a:spcBef>
            <a:spcAft>
              <a:spcPct val="35000"/>
            </a:spcAft>
            <a:buFont typeface="Arial" panose="020B0604020202020204" pitchFamily="34" charset="0"/>
            <a:buNone/>
          </a:pPr>
          <a:r>
            <a:rPr lang="en-GB" sz="1400" kern="1200" dirty="0"/>
            <a:t>Start Development.</a:t>
          </a:r>
        </a:p>
        <a:p>
          <a:pPr marL="0" lvl="0" indent="0" algn="ctr" defTabSz="622300" rtl="0">
            <a:lnSpc>
              <a:spcPct val="90000"/>
            </a:lnSpc>
            <a:spcBef>
              <a:spcPct val="0"/>
            </a:spcBef>
            <a:spcAft>
              <a:spcPct val="35000"/>
            </a:spcAft>
            <a:buFont typeface="Arial" panose="020B0604020202020204" pitchFamily="34" charset="0"/>
            <a:buNone/>
          </a:pPr>
          <a:r>
            <a:rPr lang="en-GB" sz="1400" kern="1200" dirty="0"/>
            <a:t>Send out surveys evaluating usability and improvements.</a:t>
          </a:r>
        </a:p>
      </dsp:txBody>
      <dsp:txXfrm>
        <a:off x="3344091" y="0"/>
        <a:ext cx="2786742" cy="1522968"/>
      </dsp:txXfrm>
    </dsp:sp>
    <dsp:sp modelId="{0D377583-EAA6-47CC-B504-762FB6EBAB9C}">
      <dsp:nvSpPr>
        <dsp:cNvPr id="0" name=""/>
        <dsp:cNvSpPr/>
      </dsp:nvSpPr>
      <dsp:spPr>
        <a:xfrm>
          <a:off x="4737462" y="1609995"/>
          <a:ext cx="0" cy="348107"/>
        </a:xfrm>
        <a:prstGeom prst="line">
          <a:avLst/>
        </a:prstGeom>
        <a:solidFill>
          <a:schemeClr val="accent5">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4693949" y="1601118"/>
          <a:ext cx="87026" cy="87026"/>
        </a:xfrm>
        <a:prstGeom prst="ellipse">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5573485" y="1958102"/>
          <a:ext cx="1672045" cy="435133"/>
        </a:xfrm>
        <a:prstGeom prst="rect">
          <a:avLst/>
        </a:prstGeom>
        <a:solidFill>
          <a:schemeClr val="accent3">
            <a:lumMod val="40000"/>
            <a:lumOff val="60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93" tIns="0" rIns="29493" bIns="0" numCol="1" spcCol="1270" rtlCol="0" anchor="ctr" anchorCtr="1">
          <a:noAutofit/>
        </a:bodyPr>
        <a:lstStyle/>
        <a:p>
          <a:pPr marL="0" lvl="0" indent="0" algn="ctr" defTabSz="800100" rtl="0">
            <a:lnSpc>
              <a:spcPct val="90000"/>
            </a:lnSpc>
            <a:spcBef>
              <a:spcPct val="0"/>
            </a:spcBef>
            <a:spcAft>
              <a:spcPct val="35000"/>
            </a:spcAft>
            <a:buNone/>
          </a:pPr>
          <a:r>
            <a:rPr lang="en-GB" sz="1800" kern="1200">
              <a:solidFill>
                <a:schemeClr val="bg1"/>
              </a:solidFill>
            </a:rPr>
            <a:t>January 2025</a:t>
          </a:r>
        </a:p>
      </dsp:txBody>
      <dsp:txXfrm>
        <a:off x="5573485" y="1958102"/>
        <a:ext cx="1672045" cy="435133"/>
      </dsp:txXfrm>
    </dsp:sp>
    <dsp:sp modelId="{5A57A077-9B08-4866-8C21-35D61D6745A2}">
      <dsp:nvSpPr>
        <dsp:cNvPr id="0" name=""/>
        <dsp:cNvSpPr/>
      </dsp:nvSpPr>
      <dsp:spPr>
        <a:xfrm>
          <a:off x="5016136" y="2828369"/>
          <a:ext cx="2786742"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55" tIns="26863" rIns="49155" bIns="26863" numCol="1" spcCol="1270" rtlCol="0" anchor="t" anchorCtr="1">
          <a:noAutofit/>
        </a:bodyPr>
        <a:lstStyle/>
        <a:p>
          <a:pPr marL="0" lvl="0" indent="0" algn="ctr" defTabSz="622300" rtl="0">
            <a:lnSpc>
              <a:spcPct val="90000"/>
            </a:lnSpc>
            <a:spcBef>
              <a:spcPct val="0"/>
            </a:spcBef>
            <a:spcAft>
              <a:spcPct val="35000"/>
            </a:spcAft>
            <a:buFont typeface="Arial" panose="020B0604020202020204" pitchFamily="34" charset="0"/>
            <a:buNone/>
          </a:pPr>
          <a:r>
            <a:rPr lang="en-GB" sz="1400" b="0" i="0" kern="1200" dirty="0"/>
            <a:t>Finalise development. </a:t>
          </a:r>
        </a:p>
        <a:p>
          <a:pPr marL="0" lvl="0" indent="0" algn="ctr" defTabSz="622300" rtl="0">
            <a:lnSpc>
              <a:spcPct val="90000"/>
            </a:lnSpc>
            <a:spcBef>
              <a:spcPct val="0"/>
            </a:spcBef>
            <a:spcAft>
              <a:spcPct val="35000"/>
            </a:spcAft>
            <a:buFont typeface="Arial" panose="020B0604020202020204" pitchFamily="34" charset="0"/>
            <a:buNone/>
          </a:pPr>
          <a:r>
            <a:rPr lang="en-GB" sz="1400" b="0" i="0" kern="1200" dirty="0"/>
            <a:t>More usability surveys.</a:t>
          </a:r>
        </a:p>
        <a:p>
          <a:pPr marL="0" lvl="0" indent="0" algn="ctr" defTabSz="622300" rtl="0">
            <a:lnSpc>
              <a:spcPct val="90000"/>
            </a:lnSpc>
            <a:spcBef>
              <a:spcPct val="0"/>
            </a:spcBef>
            <a:spcAft>
              <a:spcPct val="35000"/>
            </a:spcAft>
            <a:buFont typeface="Arial" panose="020B0604020202020204" pitchFamily="34" charset="0"/>
            <a:buNone/>
          </a:pPr>
          <a:r>
            <a:rPr lang="en-GB" sz="1400" b="0" i="0" kern="1200" dirty="0"/>
            <a:t>Begin testing phase.</a:t>
          </a:r>
        </a:p>
        <a:p>
          <a:pPr marL="0" lvl="0" indent="0" algn="ctr" defTabSz="622300" rtl="0">
            <a:lnSpc>
              <a:spcPct val="90000"/>
            </a:lnSpc>
            <a:spcBef>
              <a:spcPct val="0"/>
            </a:spcBef>
            <a:spcAft>
              <a:spcPct val="35000"/>
            </a:spcAft>
            <a:buFont typeface="Arial" panose="020B0604020202020204" pitchFamily="34" charset="0"/>
            <a:buNone/>
          </a:pPr>
          <a:r>
            <a:rPr lang="en-GB" sz="1400" b="0" i="0" kern="1200" dirty="0"/>
            <a:t>Final user opinion and SUS score.</a:t>
          </a:r>
        </a:p>
        <a:p>
          <a:pPr marL="0" lvl="0" indent="0" algn="ctr" defTabSz="622300" rtl="0">
            <a:lnSpc>
              <a:spcPct val="90000"/>
            </a:lnSpc>
            <a:spcBef>
              <a:spcPct val="0"/>
            </a:spcBef>
            <a:spcAft>
              <a:spcPct val="35000"/>
            </a:spcAft>
            <a:buFont typeface="Arial" panose="020B0604020202020204" pitchFamily="34" charset="0"/>
            <a:buNone/>
          </a:pPr>
          <a:r>
            <a:rPr lang="en-GB" sz="1400" b="0" i="0" kern="1200" dirty="0"/>
            <a:t>Gather data and evaluate.  </a:t>
          </a:r>
          <a:endParaRPr lang="en-GB" sz="1400" kern="1200" dirty="0"/>
        </a:p>
      </dsp:txBody>
      <dsp:txXfrm>
        <a:off x="5016136" y="2828369"/>
        <a:ext cx="2786742" cy="1522968"/>
      </dsp:txXfrm>
    </dsp:sp>
    <dsp:sp modelId="{3F96C175-FC65-44B4-B1A3-BD3686077937}">
      <dsp:nvSpPr>
        <dsp:cNvPr id="0" name=""/>
        <dsp:cNvSpPr/>
      </dsp:nvSpPr>
      <dsp:spPr>
        <a:xfrm>
          <a:off x="6409508" y="2393235"/>
          <a:ext cx="0" cy="348107"/>
        </a:xfrm>
        <a:prstGeom prst="line">
          <a:avLst/>
        </a:prstGeom>
        <a:solidFill>
          <a:schemeClr val="accent5">
            <a:hueOff val="0"/>
            <a:satOff val="0"/>
            <a:lumOff val="0"/>
            <a:alphaOff val="0"/>
          </a:schemeClr>
        </a:solidFill>
        <a:ln w="12700" cap="flat" cmpd="sng" algn="ctr">
          <a:solidFill>
            <a:schemeClr val="accent3">
              <a:lumMod val="40000"/>
              <a:lumOff val="60000"/>
            </a:schemeClr>
          </a:solidFill>
          <a:prstDash val="solid"/>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6365994" y="2663192"/>
          <a:ext cx="87026" cy="87026"/>
        </a:xfrm>
        <a:prstGeom prst="ellipse">
          <a:avLst/>
        </a:prstGeom>
        <a:solidFill>
          <a:schemeClr val="accent3">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a:off x="7245531" y="1958102"/>
          <a:ext cx="1672045" cy="435133"/>
        </a:xfrm>
        <a:prstGeom prst="rect">
          <a:avLst/>
        </a:prstGeom>
        <a:solidFill>
          <a:schemeClr val="tx1">
            <a:lumMod val="85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93" tIns="0" rIns="29493" bIns="0" numCol="1" spcCol="1270" rtlCol="0" anchor="ctr" anchorCtr="1">
          <a:noAutofit/>
        </a:bodyPr>
        <a:lstStyle/>
        <a:p>
          <a:pPr marL="0" lvl="0" indent="0" algn="ctr" defTabSz="800100" rtl="0">
            <a:lnSpc>
              <a:spcPct val="90000"/>
            </a:lnSpc>
            <a:spcBef>
              <a:spcPct val="0"/>
            </a:spcBef>
            <a:spcAft>
              <a:spcPct val="35000"/>
            </a:spcAft>
            <a:buNone/>
          </a:pPr>
          <a:r>
            <a:rPr lang="en-GB" sz="1800" kern="1200">
              <a:solidFill>
                <a:schemeClr val="bg1"/>
              </a:solidFill>
            </a:rPr>
            <a:t>February 2025</a:t>
          </a:r>
        </a:p>
      </dsp:txBody>
      <dsp:txXfrm>
        <a:off x="7245531" y="1958102"/>
        <a:ext cx="1672045" cy="435133"/>
      </dsp:txXfrm>
    </dsp:sp>
    <dsp:sp modelId="{CB726486-3B5A-47F8-90E4-EC34C8ADB385}">
      <dsp:nvSpPr>
        <dsp:cNvPr id="0" name=""/>
        <dsp:cNvSpPr/>
      </dsp:nvSpPr>
      <dsp:spPr>
        <a:xfrm>
          <a:off x="6688182" y="0"/>
          <a:ext cx="2786742"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55" tIns="26863" rIns="49155" bIns="26863" numCol="1" spcCol="1270" rtlCol="0" anchor="b" anchorCtr="1">
          <a:noAutofit/>
        </a:bodyPr>
        <a:lstStyle/>
        <a:p>
          <a:pPr marL="0" lvl="0" indent="0" algn="ctr" defTabSz="622300" rtl="0">
            <a:lnSpc>
              <a:spcPct val="90000"/>
            </a:lnSpc>
            <a:spcBef>
              <a:spcPct val="0"/>
            </a:spcBef>
            <a:spcAft>
              <a:spcPct val="35000"/>
            </a:spcAft>
            <a:buFont typeface="Arial" panose="020B0604020202020204" pitchFamily="34" charset="0"/>
            <a:buNone/>
          </a:pPr>
          <a:r>
            <a:rPr lang="en-GB" sz="1400" b="0" i="0" kern="1200" dirty="0"/>
            <a:t>Final write up. </a:t>
          </a:r>
        </a:p>
        <a:p>
          <a:pPr marL="0" lvl="0" indent="0" algn="ctr" defTabSz="622300" rtl="0">
            <a:lnSpc>
              <a:spcPct val="90000"/>
            </a:lnSpc>
            <a:spcBef>
              <a:spcPct val="0"/>
            </a:spcBef>
            <a:spcAft>
              <a:spcPct val="35000"/>
            </a:spcAft>
            <a:buFont typeface="Arial" panose="020B0604020202020204" pitchFamily="34" charset="0"/>
            <a:buNone/>
          </a:pPr>
          <a:r>
            <a:rPr lang="en-GB" sz="1400" kern="1200" dirty="0"/>
            <a:t>Artefact polish. </a:t>
          </a:r>
        </a:p>
        <a:p>
          <a:pPr marL="0" lvl="0" indent="0" algn="ctr" defTabSz="622300" rtl="0">
            <a:lnSpc>
              <a:spcPct val="90000"/>
            </a:lnSpc>
            <a:spcBef>
              <a:spcPct val="0"/>
            </a:spcBef>
            <a:spcAft>
              <a:spcPct val="35000"/>
            </a:spcAft>
            <a:buFont typeface="Arial" panose="020B0604020202020204" pitchFamily="34" charset="0"/>
            <a:buNone/>
          </a:pPr>
          <a:r>
            <a:rPr lang="en-GB" sz="1400" kern="1200" dirty="0"/>
            <a:t>Submit entire project.</a:t>
          </a:r>
        </a:p>
        <a:p>
          <a:pPr marL="0" lvl="0" indent="0" algn="ctr" defTabSz="622300" rtl="0">
            <a:lnSpc>
              <a:spcPct val="90000"/>
            </a:lnSpc>
            <a:spcBef>
              <a:spcPct val="0"/>
            </a:spcBef>
            <a:spcAft>
              <a:spcPct val="35000"/>
            </a:spcAft>
            <a:buFont typeface="Arial" panose="020B0604020202020204" pitchFamily="34" charset="0"/>
            <a:buNone/>
          </a:pPr>
          <a:r>
            <a:rPr lang="en-GB" sz="1400" kern="1200" dirty="0"/>
            <a:t>Begin to prep for the final viva. </a:t>
          </a:r>
        </a:p>
      </dsp:txBody>
      <dsp:txXfrm>
        <a:off x="6688182" y="0"/>
        <a:ext cx="2786742" cy="1522968"/>
      </dsp:txXfrm>
    </dsp:sp>
    <dsp:sp modelId="{5012A99F-560A-4636-953C-5F263876E566}">
      <dsp:nvSpPr>
        <dsp:cNvPr id="0" name=""/>
        <dsp:cNvSpPr/>
      </dsp:nvSpPr>
      <dsp:spPr>
        <a:xfrm>
          <a:off x="8081553" y="1609995"/>
          <a:ext cx="0" cy="348107"/>
        </a:xfrm>
        <a:prstGeom prst="line">
          <a:avLst/>
        </a:prstGeom>
        <a:solidFill>
          <a:schemeClr val="accent5">
            <a:hueOff val="0"/>
            <a:satOff val="0"/>
            <a:lumOff val="0"/>
            <a:alphaOff val="0"/>
          </a:schemeClr>
        </a:solidFill>
        <a:ln w="12700" cap="flat" cmpd="sng" algn="ctr">
          <a:solidFill>
            <a:schemeClr val="tx1">
              <a:lumMod val="75000"/>
            </a:schemeClr>
          </a:solidFill>
          <a:prstDash val="solid"/>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8038040" y="1601118"/>
          <a:ext cx="87026" cy="87026"/>
        </a:xfrm>
        <a:prstGeom prst="ellipse">
          <a:avLst/>
        </a:prstGeom>
        <a:solidFill>
          <a:schemeClr val="tx1">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00B429-BD58-468E-9050-843EC2B0F7C4}">
      <dsp:nvSpPr>
        <dsp:cNvPr id="0" name=""/>
        <dsp:cNvSpPr/>
      </dsp:nvSpPr>
      <dsp:spPr>
        <a:xfrm rot="5400000">
          <a:off x="9536032" y="1339646"/>
          <a:ext cx="435133" cy="1672045"/>
        </a:xfrm>
        <a:prstGeom prst="round2SameRect">
          <a:avLst/>
        </a:prstGeom>
        <a:solidFill>
          <a:schemeClr val="accent2"/>
        </a:solidFill>
        <a:ln w="12700" cap="flat" cmpd="sng" algn="ctr">
          <a:solidFill>
            <a:schemeClr val="accent5">
              <a:hueOff val="-6926885"/>
              <a:satOff val="-12032"/>
              <a:lumOff val="7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93" tIns="0" rIns="29493" bIns="0" numCol="1" spcCol="1270" rtlCol="0" anchor="ctr" anchorCtr="1">
          <a:noAutofit/>
        </a:bodyPr>
        <a:lstStyle/>
        <a:p>
          <a:pPr marL="0" lvl="0" indent="0" algn="ctr" defTabSz="800100" rtl="0">
            <a:lnSpc>
              <a:spcPct val="90000"/>
            </a:lnSpc>
            <a:spcBef>
              <a:spcPct val="0"/>
            </a:spcBef>
            <a:spcAft>
              <a:spcPct val="35000"/>
            </a:spcAft>
            <a:buFont typeface="Arial" panose="020B0604020202020204" pitchFamily="34" charset="0"/>
            <a:buNone/>
          </a:pPr>
          <a:r>
            <a:rPr lang="en-GB" sz="1800" kern="1200"/>
            <a:t>March 2025</a:t>
          </a:r>
        </a:p>
      </dsp:txBody>
      <dsp:txXfrm rot="-5400000">
        <a:off x="8917577" y="1979343"/>
        <a:ext cx="1650804" cy="392651"/>
      </dsp:txXfrm>
    </dsp:sp>
    <dsp:sp modelId="{B6CB4D80-9A7A-4298-8FF2-0C90D910775C}">
      <dsp:nvSpPr>
        <dsp:cNvPr id="0" name=""/>
        <dsp:cNvSpPr/>
      </dsp:nvSpPr>
      <dsp:spPr>
        <a:xfrm>
          <a:off x="8360228" y="2828369"/>
          <a:ext cx="2786742"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155" tIns="26863" rIns="49155" bIns="26863" numCol="1" spcCol="1270" rtlCol="0" anchor="t" anchorCtr="1">
          <a:noAutofit/>
        </a:bodyPr>
        <a:lstStyle/>
        <a:p>
          <a:pPr marL="0" lvl="0" indent="0" algn="ctr" defTabSz="622300" rtl="0">
            <a:lnSpc>
              <a:spcPct val="90000"/>
            </a:lnSpc>
            <a:spcBef>
              <a:spcPct val="0"/>
            </a:spcBef>
            <a:spcAft>
              <a:spcPct val="35000"/>
            </a:spcAft>
            <a:buFont typeface="Arial" panose="020B0604020202020204" pitchFamily="34" charset="0"/>
            <a:buNone/>
          </a:pPr>
          <a:r>
            <a:rPr lang="en-GB" sz="1400" kern="1200" dirty="0"/>
            <a:t>Present final Viva. </a:t>
          </a:r>
        </a:p>
        <a:p>
          <a:pPr marL="0" lvl="0" indent="0" algn="ctr" defTabSz="622300" rtl="0">
            <a:lnSpc>
              <a:spcPct val="90000"/>
            </a:lnSpc>
            <a:spcBef>
              <a:spcPct val="0"/>
            </a:spcBef>
            <a:spcAft>
              <a:spcPct val="35000"/>
            </a:spcAft>
            <a:buFont typeface="Arial" panose="020B0604020202020204" pitchFamily="34" charset="0"/>
            <a:buNone/>
          </a:pPr>
          <a:r>
            <a:rPr lang="en-GB" sz="1400" kern="1200"/>
            <a:t>Await grade.</a:t>
          </a:r>
        </a:p>
      </dsp:txBody>
      <dsp:txXfrm>
        <a:off x="8360228" y="2828369"/>
        <a:ext cx="2786742" cy="1522968"/>
      </dsp:txXfrm>
    </dsp:sp>
    <dsp:sp modelId="{A4A231D1-EFC3-49FB-9FBF-EA74BFC71A8B}">
      <dsp:nvSpPr>
        <dsp:cNvPr id="0" name=""/>
        <dsp:cNvSpPr/>
      </dsp:nvSpPr>
      <dsp:spPr>
        <a:xfrm>
          <a:off x="9753599" y="2393235"/>
          <a:ext cx="0" cy="348107"/>
        </a:xfrm>
        <a:prstGeom prst="line">
          <a:avLst/>
        </a:prstGeom>
        <a:solidFill>
          <a:schemeClr val="accent5">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A815339E-A142-4443-8D2E-D2A506315871}">
      <dsp:nvSpPr>
        <dsp:cNvPr id="0" name=""/>
        <dsp:cNvSpPr/>
      </dsp:nvSpPr>
      <dsp:spPr>
        <a:xfrm>
          <a:off x="9710086" y="2741342"/>
          <a:ext cx="87026" cy="87026"/>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5E5DADA-23BE-4E80-AA70-8F3D83627AB0}" type="datetime1">
              <a:rPr lang="en-GB" smtClean="0"/>
              <a:t>01/12/2024</a:t>
            </a:fld>
            <a:endParaRPr lang="en-GB"/>
          </a:p>
        </p:txBody>
      </p:sp>
      <p:sp>
        <p:nvSpPr>
          <p:cNvPr id="4" name="Footer Placeholder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BBFE5E4-E7AD-46D7-82A6-8E6D0CE600B6}" type="slidenum">
              <a:rPr lang="en-GB" smtClean="0"/>
              <a:t>‹#›</a:t>
            </a:fld>
            <a:endParaRPr lang="en-GB"/>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5051DEC-B635-4934-93B5-C56020CAD15A}" type="datetime1">
              <a:rPr lang="en-GB" smtClean="0"/>
              <a:t>01/12/2024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5DF5DD2-187C-450F-BB87-F62B9ADB04D5}" type="slidenum">
              <a:rPr lang="en-GB" smtClean="0"/>
              <a:t>‹#›</a:t>
            </a:fld>
            <a:endParaRPr lang="en-GB"/>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7F4A2-24EA-97A6-3ED3-B37E05F8AC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A5A262-F3C7-C987-4F8C-BA1B5F0B37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35C337-CD7E-E992-0035-D72352FC81BF}"/>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0E5A2C29-4D43-20B2-F96C-1375D285E36D}"/>
              </a:ext>
            </a:extLst>
          </p:cNvPr>
          <p:cNvSpPr>
            <a:spLocks noGrp="1"/>
          </p:cNvSpPr>
          <p:nvPr>
            <p:ph type="sldNum" sz="quarter" idx="5"/>
          </p:nvPr>
        </p:nvSpPr>
        <p:spPr/>
        <p:txBody>
          <a:bodyPr rtlCol="0"/>
          <a:lstStyle/>
          <a:p>
            <a:pPr rtl="0"/>
            <a:fld id="{83251742-F350-4E0A-882E-44E34E005EFD}" type="slidenum">
              <a:rPr lang="en-GB" smtClean="0"/>
              <a:t>3</a:t>
            </a:fld>
            <a:endParaRPr lang="en-GB"/>
          </a:p>
        </p:txBody>
      </p:sp>
      <p:sp>
        <p:nvSpPr>
          <p:cNvPr id="5" name="Date Placeholder 4">
            <a:extLst>
              <a:ext uri="{FF2B5EF4-FFF2-40B4-BE49-F238E27FC236}">
                <a16:creationId xmlns:a16="http://schemas.microsoft.com/office/drawing/2014/main" id="{7026ED7F-6108-D047-C3F2-6B2A93158C76}"/>
              </a:ext>
            </a:extLst>
          </p:cNvPr>
          <p:cNvSpPr>
            <a:spLocks noGrp="1"/>
          </p:cNvSpPr>
          <p:nvPr>
            <p:ph type="dt" idx="1"/>
          </p:nvPr>
        </p:nvSpPr>
        <p:spPr/>
        <p:txBody>
          <a:bodyPr/>
          <a:lstStyle/>
          <a:p>
            <a:pPr rtl="0"/>
            <a:fld id="{25215F07-450A-4F06-BB26-1430CFEFA277}" type="datetime1">
              <a:rPr lang="en-GB" smtClean="0"/>
              <a:t>01/12/2024</a:t>
            </a:fld>
            <a:endParaRPr lang="en-GB"/>
          </a:p>
        </p:txBody>
      </p:sp>
    </p:spTree>
    <p:extLst>
      <p:ext uri="{BB962C8B-B14F-4D97-AF65-F5344CB8AC3E}">
        <p14:creationId xmlns:p14="http://schemas.microsoft.com/office/powerpoint/2010/main" val="2346973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2002DED-DCF6-428F-92AB-AA8ACCA0B387}" type="slidenum">
              <a:rPr lang="en-GB" smtClean="0"/>
              <a:t>12</a:t>
            </a:fld>
            <a:endParaRPr lang="en-GB"/>
          </a:p>
        </p:txBody>
      </p:sp>
      <p:sp>
        <p:nvSpPr>
          <p:cNvPr id="5" name="Date Placeholder 4">
            <a:extLst>
              <a:ext uri="{FF2B5EF4-FFF2-40B4-BE49-F238E27FC236}">
                <a16:creationId xmlns:a16="http://schemas.microsoft.com/office/drawing/2014/main" id="{A7720695-CC92-4508-97E0-40A00F0625F1}"/>
              </a:ext>
            </a:extLst>
          </p:cNvPr>
          <p:cNvSpPr>
            <a:spLocks noGrp="1"/>
          </p:cNvSpPr>
          <p:nvPr>
            <p:ph type="dt" idx="1"/>
          </p:nvPr>
        </p:nvSpPr>
        <p:spPr/>
        <p:txBody>
          <a:bodyPr/>
          <a:lstStyle/>
          <a:p>
            <a:pPr rtl="0"/>
            <a:fld id="{0C8BE8E4-F994-48AF-9C5F-191951073F8F}" type="datetime1">
              <a:rPr lang="en-GB" smtClean="0"/>
              <a:t>01/12/2024</a:t>
            </a:fld>
            <a:endParaRPr lang="en-GB"/>
          </a:p>
        </p:txBody>
      </p:sp>
    </p:spTree>
    <p:extLst>
      <p:ext uri="{BB962C8B-B14F-4D97-AF65-F5344CB8AC3E}">
        <p14:creationId xmlns:p14="http://schemas.microsoft.com/office/powerpoint/2010/main" val="3875927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C5541-F249-AC0B-52E9-6B910A0CEE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06A704-3BB6-0393-2E44-0A6E892046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F5EFF7-B707-43D4-1789-A82C7D60D419}"/>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719ED5D7-D2A9-14C4-3F03-8D1FFCC1DA82}"/>
              </a:ext>
            </a:extLst>
          </p:cNvPr>
          <p:cNvSpPr>
            <a:spLocks noGrp="1"/>
          </p:cNvSpPr>
          <p:nvPr>
            <p:ph type="sldNum" sz="quarter" idx="5"/>
          </p:nvPr>
        </p:nvSpPr>
        <p:spPr/>
        <p:txBody>
          <a:bodyPr rtlCol="0"/>
          <a:lstStyle/>
          <a:p>
            <a:pPr rtl="0"/>
            <a:fld id="{83251742-F350-4E0A-882E-44E34E005EFD}" type="slidenum">
              <a:rPr lang="en-GB" smtClean="0"/>
              <a:t>13</a:t>
            </a:fld>
            <a:endParaRPr lang="en-GB"/>
          </a:p>
        </p:txBody>
      </p:sp>
      <p:sp>
        <p:nvSpPr>
          <p:cNvPr id="5" name="Date Placeholder 4">
            <a:extLst>
              <a:ext uri="{FF2B5EF4-FFF2-40B4-BE49-F238E27FC236}">
                <a16:creationId xmlns:a16="http://schemas.microsoft.com/office/drawing/2014/main" id="{EFFDC6DB-F823-58FB-EE13-0028F7CBA9F4}"/>
              </a:ext>
            </a:extLst>
          </p:cNvPr>
          <p:cNvSpPr>
            <a:spLocks noGrp="1"/>
          </p:cNvSpPr>
          <p:nvPr>
            <p:ph type="dt" idx="1"/>
          </p:nvPr>
        </p:nvSpPr>
        <p:spPr/>
        <p:txBody>
          <a:bodyPr/>
          <a:lstStyle/>
          <a:p>
            <a:pPr rtl="0"/>
            <a:fld id="{6EC38680-EC54-4CED-BED7-717B6BDC608A}" type="datetime1">
              <a:rPr lang="en-GB" smtClean="0"/>
              <a:t>01/12/2024</a:t>
            </a:fld>
            <a:endParaRPr lang="en-GB"/>
          </a:p>
        </p:txBody>
      </p:sp>
    </p:spTree>
    <p:extLst>
      <p:ext uri="{BB962C8B-B14F-4D97-AF65-F5344CB8AC3E}">
        <p14:creationId xmlns:p14="http://schemas.microsoft.com/office/powerpoint/2010/main" val="1913688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8240F-37BD-EBC8-5BB7-00D4A55A92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E25F27-F27F-DA0D-C306-506BFA2619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0EFE47-07A4-F2DC-E7FB-B5A2D2704D6E}"/>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EA60D0D0-3B4A-D983-A29E-B53BEE9A6057}"/>
              </a:ext>
            </a:extLst>
          </p:cNvPr>
          <p:cNvSpPr>
            <a:spLocks noGrp="1"/>
          </p:cNvSpPr>
          <p:nvPr>
            <p:ph type="sldNum" sz="quarter" idx="5"/>
          </p:nvPr>
        </p:nvSpPr>
        <p:spPr/>
        <p:txBody>
          <a:bodyPr rtlCol="0"/>
          <a:lstStyle/>
          <a:p>
            <a:pPr rtl="0"/>
            <a:fld id="{83251742-F350-4E0A-882E-44E34E005EFD}" type="slidenum">
              <a:rPr lang="en-GB" smtClean="0"/>
              <a:t>4</a:t>
            </a:fld>
            <a:endParaRPr lang="en-GB"/>
          </a:p>
        </p:txBody>
      </p:sp>
      <p:sp>
        <p:nvSpPr>
          <p:cNvPr id="5" name="Date Placeholder 4">
            <a:extLst>
              <a:ext uri="{FF2B5EF4-FFF2-40B4-BE49-F238E27FC236}">
                <a16:creationId xmlns:a16="http://schemas.microsoft.com/office/drawing/2014/main" id="{1F0B826A-B584-AD7D-2956-F6AC94A83543}"/>
              </a:ext>
            </a:extLst>
          </p:cNvPr>
          <p:cNvSpPr>
            <a:spLocks noGrp="1"/>
          </p:cNvSpPr>
          <p:nvPr>
            <p:ph type="dt" idx="1"/>
          </p:nvPr>
        </p:nvSpPr>
        <p:spPr/>
        <p:txBody>
          <a:bodyPr/>
          <a:lstStyle/>
          <a:p>
            <a:pPr rtl="0"/>
            <a:fld id="{B64620CF-6FFD-404B-8B86-FE7E8935B7AA}" type="datetime1">
              <a:rPr lang="en-GB" smtClean="0"/>
              <a:t>01/12/2024</a:t>
            </a:fld>
            <a:endParaRPr lang="en-GB"/>
          </a:p>
        </p:txBody>
      </p:sp>
    </p:spTree>
    <p:extLst>
      <p:ext uri="{BB962C8B-B14F-4D97-AF65-F5344CB8AC3E}">
        <p14:creationId xmlns:p14="http://schemas.microsoft.com/office/powerpoint/2010/main" val="29681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03C24-B94E-AD47-105E-B2EEE5837E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C74ED3-B688-13C8-FFB0-F686012E5E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EE8DA1-60DE-8642-F3D8-3BFBE197B6F6}"/>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DB0BBB58-C6C7-F9B5-FD66-04BCF0FA15EB}"/>
              </a:ext>
            </a:extLst>
          </p:cNvPr>
          <p:cNvSpPr>
            <a:spLocks noGrp="1"/>
          </p:cNvSpPr>
          <p:nvPr>
            <p:ph type="sldNum" sz="quarter" idx="5"/>
          </p:nvPr>
        </p:nvSpPr>
        <p:spPr/>
        <p:txBody>
          <a:bodyPr rtlCol="0"/>
          <a:lstStyle/>
          <a:p>
            <a:pPr rtl="0"/>
            <a:fld id="{83251742-F350-4E0A-882E-44E34E005EFD}" type="slidenum">
              <a:rPr lang="en-GB" smtClean="0"/>
              <a:t>5</a:t>
            </a:fld>
            <a:endParaRPr lang="en-GB"/>
          </a:p>
        </p:txBody>
      </p:sp>
      <p:sp>
        <p:nvSpPr>
          <p:cNvPr id="5" name="Date Placeholder 4">
            <a:extLst>
              <a:ext uri="{FF2B5EF4-FFF2-40B4-BE49-F238E27FC236}">
                <a16:creationId xmlns:a16="http://schemas.microsoft.com/office/drawing/2014/main" id="{1199D906-C371-E998-345F-169AC2F4504A}"/>
              </a:ext>
            </a:extLst>
          </p:cNvPr>
          <p:cNvSpPr>
            <a:spLocks noGrp="1"/>
          </p:cNvSpPr>
          <p:nvPr>
            <p:ph type="dt" idx="1"/>
          </p:nvPr>
        </p:nvSpPr>
        <p:spPr/>
        <p:txBody>
          <a:bodyPr/>
          <a:lstStyle/>
          <a:p>
            <a:pPr rtl="0"/>
            <a:fld id="{8F0AE301-B0D8-48BF-BB6D-85F379FFBDF2}" type="datetime1">
              <a:rPr lang="en-GB" smtClean="0"/>
              <a:t>01/12/2024</a:t>
            </a:fld>
            <a:endParaRPr lang="en-GB"/>
          </a:p>
        </p:txBody>
      </p:sp>
    </p:spTree>
    <p:extLst>
      <p:ext uri="{BB962C8B-B14F-4D97-AF65-F5344CB8AC3E}">
        <p14:creationId xmlns:p14="http://schemas.microsoft.com/office/powerpoint/2010/main" val="3031134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24A86-FDDD-BEA9-A580-FFC9F2543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8366D7-FA73-8E1A-6836-2B9C28ED55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FFDCC5-818D-66C7-63D2-E92095F05271}"/>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45E4EF29-2824-0C42-0534-17D93763A072}"/>
              </a:ext>
            </a:extLst>
          </p:cNvPr>
          <p:cNvSpPr>
            <a:spLocks noGrp="1"/>
          </p:cNvSpPr>
          <p:nvPr>
            <p:ph type="sldNum" sz="quarter" idx="5"/>
          </p:nvPr>
        </p:nvSpPr>
        <p:spPr/>
        <p:txBody>
          <a:bodyPr rtlCol="0"/>
          <a:lstStyle/>
          <a:p>
            <a:pPr rtl="0"/>
            <a:fld id="{83251742-F350-4E0A-882E-44E34E005EFD}" type="slidenum">
              <a:rPr lang="en-GB" smtClean="0"/>
              <a:t>6</a:t>
            </a:fld>
            <a:endParaRPr lang="en-GB"/>
          </a:p>
        </p:txBody>
      </p:sp>
      <p:sp>
        <p:nvSpPr>
          <p:cNvPr id="5" name="Date Placeholder 4">
            <a:extLst>
              <a:ext uri="{FF2B5EF4-FFF2-40B4-BE49-F238E27FC236}">
                <a16:creationId xmlns:a16="http://schemas.microsoft.com/office/drawing/2014/main" id="{2A5CE184-AAE6-F091-E235-02DE43E0ADF7}"/>
              </a:ext>
            </a:extLst>
          </p:cNvPr>
          <p:cNvSpPr>
            <a:spLocks noGrp="1"/>
          </p:cNvSpPr>
          <p:nvPr>
            <p:ph type="dt" idx="1"/>
          </p:nvPr>
        </p:nvSpPr>
        <p:spPr/>
        <p:txBody>
          <a:bodyPr/>
          <a:lstStyle/>
          <a:p>
            <a:pPr rtl="0"/>
            <a:fld id="{8F0AE301-B0D8-48BF-BB6D-85F379FFBDF2}" type="datetime1">
              <a:rPr lang="en-GB" smtClean="0"/>
              <a:t>01/12/2024</a:t>
            </a:fld>
            <a:endParaRPr lang="en-GB"/>
          </a:p>
        </p:txBody>
      </p:sp>
    </p:spTree>
    <p:extLst>
      <p:ext uri="{BB962C8B-B14F-4D97-AF65-F5344CB8AC3E}">
        <p14:creationId xmlns:p14="http://schemas.microsoft.com/office/powerpoint/2010/main" val="260540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7DB76-4EF3-32F2-E14B-0CA0EDF008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AFA829-3C48-0480-ED82-60A948B4BC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244C48-6757-03D0-6B05-ABF000B9F7E0}"/>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76E115B9-0211-B924-7A25-8E9927619E9F}"/>
              </a:ext>
            </a:extLst>
          </p:cNvPr>
          <p:cNvSpPr>
            <a:spLocks noGrp="1"/>
          </p:cNvSpPr>
          <p:nvPr>
            <p:ph type="sldNum" sz="quarter" idx="5"/>
          </p:nvPr>
        </p:nvSpPr>
        <p:spPr/>
        <p:txBody>
          <a:bodyPr rtlCol="0"/>
          <a:lstStyle/>
          <a:p>
            <a:pPr rtl="0"/>
            <a:fld id="{83251742-F350-4E0A-882E-44E34E005EFD}" type="slidenum">
              <a:rPr lang="en-GB" smtClean="0"/>
              <a:t>7</a:t>
            </a:fld>
            <a:endParaRPr lang="en-GB"/>
          </a:p>
        </p:txBody>
      </p:sp>
      <p:sp>
        <p:nvSpPr>
          <p:cNvPr id="5" name="Date Placeholder 4">
            <a:extLst>
              <a:ext uri="{FF2B5EF4-FFF2-40B4-BE49-F238E27FC236}">
                <a16:creationId xmlns:a16="http://schemas.microsoft.com/office/drawing/2014/main" id="{4C1AEA0E-D0D3-F8D7-8193-119BB725B7D7}"/>
              </a:ext>
            </a:extLst>
          </p:cNvPr>
          <p:cNvSpPr>
            <a:spLocks noGrp="1"/>
          </p:cNvSpPr>
          <p:nvPr>
            <p:ph type="dt" idx="1"/>
          </p:nvPr>
        </p:nvSpPr>
        <p:spPr/>
        <p:txBody>
          <a:bodyPr/>
          <a:lstStyle/>
          <a:p>
            <a:pPr rtl="0"/>
            <a:fld id="{8F0AE301-B0D8-48BF-BB6D-85F379FFBDF2}" type="datetime1">
              <a:rPr lang="en-GB" smtClean="0"/>
              <a:t>01/12/2024</a:t>
            </a:fld>
            <a:endParaRPr lang="en-GB"/>
          </a:p>
        </p:txBody>
      </p:sp>
    </p:spTree>
    <p:extLst>
      <p:ext uri="{BB962C8B-B14F-4D97-AF65-F5344CB8AC3E}">
        <p14:creationId xmlns:p14="http://schemas.microsoft.com/office/powerpoint/2010/main" val="1727331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B7741-6D7C-2DC9-F3DA-BDFB2A7BF7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88B8E8-C27A-069B-E339-9DB30BB15A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C13B39-8DF4-ED1C-458B-2EF54271CC5F}"/>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CB150973-CDD1-45A2-4531-4D9E4305CF4D}"/>
              </a:ext>
            </a:extLst>
          </p:cNvPr>
          <p:cNvSpPr>
            <a:spLocks noGrp="1"/>
          </p:cNvSpPr>
          <p:nvPr>
            <p:ph type="sldNum" sz="quarter" idx="5"/>
          </p:nvPr>
        </p:nvSpPr>
        <p:spPr/>
        <p:txBody>
          <a:bodyPr rtlCol="0"/>
          <a:lstStyle/>
          <a:p>
            <a:pPr rtl="0"/>
            <a:fld id="{83251742-F350-4E0A-882E-44E34E005EFD}" type="slidenum">
              <a:rPr lang="en-GB" smtClean="0"/>
              <a:t>8</a:t>
            </a:fld>
            <a:endParaRPr lang="en-GB"/>
          </a:p>
        </p:txBody>
      </p:sp>
      <p:sp>
        <p:nvSpPr>
          <p:cNvPr id="5" name="Date Placeholder 4">
            <a:extLst>
              <a:ext uri="{FF2B5EF4-FFF2-40B4-BE49-F238E27FC236}">
                <a16:creationId xmlns:a16="http://schemas.microsoft.com/office/drawing/2014/main" id="{0B11044B-BD9A-8551-397C-83C478BE55DA}"/>
              </a:ext>
            </a:extLst>
          </p:cNvPr>
          <p:cNvSpPr>
            <a:spLocks noGrp="1"/>
          </p:cNvSpPr>
          <p:nvPr>
            <p:ph type="dt" idx="1"/>
          </p:nvPr>
        </p:nvSpPr>
        <p:spPr/>
        <p:txBody>
          <a:bodyPr/>
          <a:lstStyle/>
          <a:p>
            <a:pPr rtl="0"/>
            <a:fld id="{8F0AE301-B0D8-48BF-BB6D-85F379FFBDF2}" type="datetime1">
              <a:rPr lang="en-GB" smtClean="0"/>
              <a:t>01/12/2024</a:t>
            </a:fld>
            <a:endParaRPr lang="en-GB"/>
          </a:p>
        </p:txBody>
      </p:sp>
    </p:spTree>
    <p:extLst>
      <p:ext uri="{BB962C8B-B14F-4D97-AF65-F5344CB8AC3E}">
        <p14:creationId xmlns:p14="http://schemas.microsoft.com/office/powerpoint/2010/main" val="21923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114FA-B4A1-E034-F79F-928EE2544A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30A172-0232-E5B3-E340-8E417030E1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216DC0-46AE-EFB5-F6AD-AE0D45749CAF}"/>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CB7A0ECA-33E4-69AD-48A6-E99D591FB632}"/>
              </a:ext>
            </a:extLst>
          </p:cNvPr>
          <p:cNvSpPr>
            <a:spLocks noGrp="1"/>
          </p:cNvSpPr>
          <p:nvPr>
            <p:ph type="sldNum" sz="quarter" idx="5"/>
          </p:nvPr>
        </p:nvSpPr>
        <p:spPr/>
        <p:txBody>
          <a:bodyPr rtlCol="0"/>
          <a:lstStyle/>
          <a:p>
            <a:pPr rtl="0"/>
            <a:fld id="{83251742-F350-4E0A-882E-44E34E005EFD}" type="slidenum">
              <a:rPr lang="en-GB" smtClean="0"/>
              <a:t>9</a:t>
            </a:fld>
            <a:endParaRPr lang="en-GB"/>
          </a:p>
        </p:txBody>
      </p:sp>
      <p:sp>
        <p:nvSpPr>
          <p:cNvPr id="5" name="Date Placeholder 4">
            <a:extLst>
              <a:ext uri="{FF2B5EF4-FFF2-40B4-BE49-F238E27FC236}">
                <a16:creationId xmlns:a16="http://schemas.microsoft.com/office/drawing/2014/main" id="{F83624B4-753B-632E-07D1-BDB7F6D00B21}"/>
              </a:ext>
            </a:extLst>
          </p:cNvPr>
          <p:cNvSpPr>
            <a:spLocks noGrp="1"/>
          </p:cNvSpPr>
          <p:nvPr>
            <p:ph type="dt" idx="1"/>
          </p:nvPr>
        </p:nvSpPr>
        <p:spPr/>
        <p:txBody>
          <a:bodyPr/>
          <a:lstStyle/>
          <a:p>
            <a:pPr rtl="0"/>
            <a:fld id="{25215F07-450A-4F06-BB26-1430CFEFA277}" type="datetime1">
              <a:rPr lang="en-GB" smtClean="0"/>
              <a:t>01/12/2024</a:t>
            </a:fld>
            <a:endParaRPr lang="en-GB"/>
          </a:p>
        </p:txBody>
      </p:sp>
    </p:spTree>
    <p:extLst>
      <p:ext uri="{BB962C8B-B14F-4D97-AF65-F5344CB8AC3E}">
        <p14:creationId xmlns:p14="http://schemas.microsoft.com/office/powerpoint/2010/main" val="2188609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60ED6-5A62-7D16-2092-B347CEDDF5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0A7CC9-3BDA-7F24-2234-3CAF8D0FEA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666963-7678-7591-74DF-354E563E03FF}"/>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73A4A4C6-A54B-51D1-0E29-FA7619B48F8E}"/>
              </a:ext>
            </a:extLst>
          </p:cNvPr>
          <p:cNvSpPr>
            <a:spLocks noGrp="1"/>
          </p:cNvSpPr>
          <p:nvPr>
            <p:ph type="sldNum" sz="quarter" idx="5"/>
          </p:nvPr>
        </p:nvSpPr>
        <p:spPr/>
        <p:txBody>
          <a:bodyPr rtlCol="0"/>
          <a:lstStyle/>
          <a:p>
            <a:pPr rtl="0"/>
            <a:fld id="{83251742-F350-4E0A-882E-44E34E005EFD}" type="slidenum">
              <a:rPr lang="en-GB" smtClean="0"/>
              <a:t>10</a:t>
            </a:fld>
            <a:endParaRPr lang="en-GB"/>
          </a:p>
        </p:txBody>
      </p:sp>
      <p:sp>
        <p:nvSpPr>
          <p:cNvPr id="5" name="Date Placeholder 4">
            <a:extLst>
              <a:ext uri="{FF2B5EF4-FFF2-40B4-BE49-F238E27FC236}">
                <a16:creationId xmlns:a16="http://schemas.microsoft.com/office/drawing/2014/main" id="{3AEB1B28-065D-2271-2EA3-4EC8748528D1}"/>
              </a:ext>
            </a:extLst>
          </p:cNvPr>
          <p:cNvSpPr>
            <a:spLocks noGrp="1"/>
          </p:cNvSpPr>
          <p:nvPr>
            <p:ph type="dt" idx="1"/>
          </p:nvPr>
        </p:nvSpPr>
        <p:spPr/>
        <p:txBody>
          <a:bodyPr/>
          <a:lstStyle/>
          <a:p>
            <a:pPr rtl="0"/>
            <a:fld id="{25215F07-450A-4F06-BB26-1430CFEFA277}" type="datetime1">
              <a:rPr lang="en-GB" smtClean="0"/>
              <a:t>01/12/2024</a:t>
            </a:fld>
            <a:endParaRPr lang="en-GB"/>
          </a:p>
        </p:txBody>
      </p:sp>
    </p:spTree>
    <p:extLst>
      <p:ext uri="{BB962C8B-B14F-4D97-AF65-F5344CB8AC3E}">
        <p14:creationId xmlns:p14="http://schemas.microsoft.com/office/powerpoint/2010/main" val="877231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2002DED-DCF6-428F-92AB-AA8ACCA0B387}" type="slidenum">
              <a:rPr lang="en-GB" smtClean="0"/>
              <a:t>11</a:t>
            </a:fld>
            <a:endParaRPr lang="en-GB"/>
          </a:p>
        </p:txBody>
      </p:sp>
      <p:sp>
        <p:nvSpPr>
          <p:cNvPr id="5" name="Date Placeholder 4">
            <a:extLst>
              <a:ext uri="{FF2B5EF4-FFF2-40B4-BE49-F238E27FC236}">
                <a16:creationId xmlns:a16="http://schemas.microsoft.com/office/drawing/2014/main" id="{A7720695-CC92-4508-97E0-40A00F0625F1}"/>
              </a:ext>
            </a:extLst>
          </p:cNvPr>
          <p:cNvSpPr>
            <a:spLocks noGrp="1"/>
          </p:cNvSpPr>
          <p:nvPr>
            <p:ph type="dt" idx="1"/>
          </p:nvPr>
        </p:nvSpPr>
        <p:spPr/>
        <p:txBody>
          <a:bodyPr/>
          <a:lstStyle/>
          <a:p>
            <a:pPr rtl="0"/>
            <a:fld id="{0C8BE8E4-F994-48AF-9C5F-191951073F8F}" type="datetime1">
              <a:rPr lang="en-GB" smtClean="0"/>
              <a:t>01/12/2024</a:t>
            </a:fld>
            <a:endParaRPr lang="en-GB"/>
          </a:p>
        </p:txBody>
      </p:sp>
    </p:spTree>
    <p:extLst>
      <p:ext uri="{BB962C8B-B14F-4D97-AF65-F5344CB8AC3E}">
        <p14:creationId xmlns:p14="http://schemas.microsoft.com/office/powerpoint/2010/main" val="631566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rtlCol="0"/>
          <a:lstStyle>
            <a:lvl1pPr>
              <a:defRPr sz="6000" b="1" spc="1500" baseline="0"/>
            </a:lvl1pPr>
          </a:lstStyle>
          <a:p>
            <a:pPr algn="l" rtl="0"/>
            <a:r>
              <a:rPr lang="en-GB"/>
              <a:t>CLICK TO ADD TITLE</a:t>
            </a:r>
          </a:p>
        </p:txBody>
      </p:sp>
      <p:sp>
        <p:nvSpPr>
          <p:cNvPr id="17" name="Subtitl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rtlCol="0"/>
          <a:lstStyle>
            <a:lvl1pPr marL="0">
              <a:buNone/>
              <a:defRPr sz="2400" spc="400" baseline="0"/>
            </a:lvl1pPr>
          </a:lstStyle>
          <a:p>
            <a:pPr algn="l" rtl="0"/>
            <a:r>
              <a:rPr lang="en-GB"/>
              <a:t>CLICK TO ADD SUBTITLE</a:t>
            </a:r>
          </a:p>
        </p:txBody>
      </p:sp>
      <p:sp>
        <p:nvSpPr>
          <p:cNvPr id="19" name="Graphic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lt1"/>
              </a:solidFill>
            </a:endParaRPr>
          </a:p>
        </p:txBody>
      </p:sp>
      <p:sp>
        <p:nvSpPr>
          <p:cNvPr id="20" name="Graphic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lt1"/>
              </a:solidFill>
            </a:endParaRPr>
          </a:p>
        </p:txBody>
      </p:sp>
      <p:sp>
        <p:nvSpPr>
          <p:cNvPr id="198" name="Picture Placeholder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rtlCol="0">
            <a:noAutofit/>
          </a:bodyPr>
          <a:lstStyle>
            <a:lvl1pPr algn="ctr">
              <a:buNone/>
              <a:defRPr/>
            </a:lvl1pPr>
          </a:lstStyle>
          <a:p>
            <a:pPr rtl="0"/>
            <a:r>
              <a:rPr lang="en-GB"/>
              <a:t>Click to add photo</a:t>
            </a:r>
          </a:p>
        </p:txBody>
      </p:sp>
      <p:grpSp>
        <p:nvGrpSpPr>
          <p:cNvPr id="7" name="Graphic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4958702" y="964250"/>
            <a:ext cx="1591731" cy="537747"/>
            <a:chOff x="2504802" y="1755501"/>
            <a:chExt cx="1591731" cy="537747"/>
          </a:xfrm>
          <a:solidFill>
            <a:schemeClr val="tx1"/>
          </a:solidFill>
        </p:grpSpPr>
        <p:sp>
          <p:nvSpPr>
            <p:cNvPr id="8" name="Freeform: Shap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en-GB"/>
            </a:p>
          </p:txBody>
        </p:sp>
        <p:sp>
          <p:nvSpPr>
            <p:cNvPr id="9" name="Freeform: Shap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en-GB"/>
            </a:p>
          </p:txBody>
        </p:sp>
      </p:grpSp>
      <p:grpSp>
        <p:nvGrpSpPr>
          <p:cNvPr id="10" name="Graphic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n-GB"/>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n-GB"/>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rtl="0"/>
              <a:endParaRPr lang="en-GB"/>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rtl="0"/>
              <a:endParaRPr lang="en-GB"/>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n-GB"/>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rtl="0"/>
              <a:endParaRPr lang="en-GB"/>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rtl="0"/>
              <a:endParaRPr lang="en-GB"/>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gr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02A036E-555E-452E-A03E-C23B0204B568}"/>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8" name="Freeform: Shape 17">
              <a:extLst>
                <a:ext uri="{FF2B5EF4-FFF2-40B4-BE49-F238E27FC236}">
                  <a16:creationId xmlns:a16="http://schemas.microsoft.com/office/drawing/2014/main" id="{D022D41B-79E8-48CF-B2C1-81682892F7AB}"/>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rtl="0"/>
              <a:endParaRPr lang="en-GB"/>
            </a:p>
          </p:txBody>
        </p:sp>
        <p:sp>
          <p:nvSpPr>
            <p:cNvPr id="19" name="Freeform: Shape 18">
              <a:extLst>
                <a:ext uri="{FF2B5EF4-FFF2-40B4-BE49-F238E27FC236}">
                  <a16:creationId xmlns:a16="http://schemas.microsoft.com/office/drawing/2014/main" id="{B3C39C16-6EA8-4E23-96CD-35016A14A657}"/>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rtl="0"/>
              <a:endParaRPr lang="en-GB"/>
            </a:p>
          </p:txBody>
        </p:sp>
      </p:grpSp>
      <p:grpSp>
        <p:nvGrpSpPr>
          <p:cNvPr id="34" name="Group 33">
            <a:extLst>
              <a:ext uri="{FF2B5EF4-FFF2-40B4-BE49-F238E27FC236}">
                <a16:creationId xmlns:a16="http://schemas.microsoft.com/office/drawing/2014/main" id="{88349EA7-4C35-41B7-ADAE-D5A8A2B6B935}"/>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6" name="Freeform: Shape 15">
              <a:extLst>
                <a:ext uri="{FF2B5EF4-FFF2-40B4-BE49-F238E27FC236}">
                  <a16:creationId xmlns:a16="http://schemas.microsoft.com/office/drawing/2014/main" id="{40BB9AE5-B3F9-4910-8739-DCBEE4532722}"/>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accent1"/>
                </a:solidFill>
              </a:endParaRPr>
            </a:p>
          </p:txBody>
        </p:sp>
        <p:sp>
          <p:nvSpPr>
            <p:cNvPr id="21" name="Freeform: Shape 20">
              <a:extLst>
                <a:ext uri="{FF2B5EF4-FFF2-40B4-BE49-F238E27FC236}">
                  <a16:creationId xmlns:a16="http://schemas.microsoft.com/office/drawing/2014/main" id="{03E19069-8C91-4A11-ABFB-54DACDBFBB11}"/>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accent1"/>
                </a:solidFill>
              </a:endParaRPr>
            </a:p>
          </p:txBody>
        </p:sp>
      </p:grpSp>
      <p:sp>
        <p:nvSpPr>
          <p:cNvPr id="40" name="Title 1">
            <a:extLst>
              <a:ext uri="{FF2B5EF4-FFF2-40B4-BE49-F238E27FC236}">
                <a16:creationId xmlns:a16="http://schemas.microsoft.com/office/drawing/2014/main" id="{5DFCC9E4-D2C1-4336-ADFB-27826CD054DE}"/>
              </a:ext>
            </a:extLst>
          </p:cNvPr>
          <p:cNvSpPr>
            <a:spLocks noGrp="1"/>
          </p:cNvSpPr>
          <p:nvPr>
            <p:ph type="title" hasCustomPrompt="1"/>
          </p:nvPr>
        </p:nvSpPr>
        <p:spPr>
          <a:xfrm>
            <a:off x="1691324" y="358614"/>
            <a:ext cx="7710127" cy="1044058"/>
          </a:xfrm>
        </p:spPr>
        <p:txBody>
          <a:bodyPr rtlCol="0" anchor="t"/>
          <a:lstStyle>
            <a:lvl1pPr>
              <a:defRPr/>
            </a:lvl1pPr>
          </a:lstStyle>
          <a:p>
            <a:pPr rtl="0"/>
            <a:r>
              <a:rPr lang="en-GB"/>
              <a:t>Click to add title</a:t>
            </a:r>
          </a:p>
        </p:txBody>
      </p:sp>
      <p:sp>
        <p:nvSpPr>
          <p:cNvPr id="35" name="Text Placeholder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691325" y="1765954"/>
            <a:ext cx="4307160" cy="518874"/>
          </a:xfrm>
        </p:spPr>
        <p:txBody>
          <a:bodyPr rtlCol="0"/>
          <a:lstStyle>
            <a:lvl1pPr>
              <a:buNone/>
              <a:defRPr b="1"/>
            </a:lvl1pPr>
          </a:lstStyle>
          <a:p>
            <a:pPr lvl="0" rtl="0"/>
            <a:r>
              <a:rPr lang="en-GB"/>
              <a:t>Click to add title</a:t>
            </a:r>
          </a:p>
        </p:txBody>
      </p:sp>
      <p:sp>
        <p:nvSpPr>
          <p:cNvPr id="36" name="Text Placeholder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691325" y="2417734"/>
            <a:ext cx="4307160"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en-GB"/>
              <a:t>Click to add text</a:t>
            </a:r>
          </a:p>
        </p:txBody>
      </p:sp>
      <p:sp>
        <p:nvSpPr>
          <p:cNvPr id="37" name="Text Placeholder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6317484" y="1765954"/>
            <a:ext cx="4307160" cy="518874"/>
          </a:xfrm>
        </p:spPr>
        <p:txBody>
          <a:bodyPr rtlCol="0"/>
          <a:lstStyle>
            <a:lvl1pPr>
              <a:buNone/>
              <a:defRPr b="1"/>
            </a:lvl1pPr>
          </a:lstStyle>
          <a:p>
            <a:pPr lvl="0" rtl="0"/>
            <a:r>
              <a:rPr lang="en-GB"/>
              <a:t>Click to add title</a:t>
            </a:r>
          </a:p>
        </p:txBody>
      </p:sp>
      <p:sp>
        <p:nvSpPr>
          <p:cNvPr id="38" name="Text Placeholder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6317484" y="2417734"/>
            <a:ext cx="4307160"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en-GB"/>
              <a:t>Click to add text</a:t>
            </a:r>
          </a:p>
        </p:txBody>
      </p:sp>
      <p:sp>
        <p:nvSpPr>
          <p:cNvPr id="25" name="Date Placeholder 178">
            <a:extLst>
              <a:ext uri="{FF2B5EF4-FFF2-40B4-BE49-F238E27FC236}">
                <a16:creationId xmlns:a16="http://schemas.microsoft.com/office/drawing/2014/main" id="{D233886F-CB8B-488F-AC80-91A3C6FC6812}"/>
              </a:ext>
            </a:extLst>
          </p:cNvPr>
          <p:cNvSpPr>
            <a:spLocks noGrp="1"/>
          </p:cNvSpPr>
          <p:nvPr>
            <p:ph type="dt" sz="half" idx="10"/>
          </p:nvPr>
        </p:nvSpPr>
        <p:spPr>
          <a:xfrm>
            <a:off x="838200" y="6356350"/>
            <a:ext cx="2743200" cy="365125"/>
          </a:xfrm>
        </p:spPr>
        <p:txBody>
          <a:bodyPr rtlCol="0"/>
          <a:lstStyle/>
          <a:p>
            <a:pPr rtl="0"/>
            <a:r>
              <a:rPr lang="en-GB"/>
              <a:t>2/1/20XX</a:t>
            </a:r>
          </a:p>
        </p:txBody>
      </p:sp>
      <p:sp>
        <p:nvSpPr>
          <p:cNvPr id="26" name="Footer Placeholder 179">
            <a:extLst>
              <a:ext uri="{FF2B5EF4-FFF2-40B4-BE49-F238E27FC236}">
                <a16:creationId xmlns:a16="http://schemas.microsoft.com/office/drawing/2014/main" id="{31C750C1-1A40-46E0-B48D-F1D78058D722}"/>
              </a:ext>
            </a:extLst>
          </p:cNvPr>
          <p:cNvSpPr>
            <a:spLocks noGrp="1"/>
          </p:cNvSpPr>
          <p:nvPr>
            <p:ph type="ftr" sz="quarter" idx="11"/>
          </p:nvPr>
        </p:nvSpPr>
        <p:spPr>
          <a:xfrm>
            <a:off x="4038600" y="6356350"/>
            <a:ext cx="4114800" cy="365125"/>
          </a:xfrm>
        </p:spPr>
        <p:txBody>
          <a:bodyPr rtlCol="0"/>
          <a:lstStyle/>
          <a:p>
            <a:pPr rtl="0"/>
            <a:r>
              <a:rPr lang="en-GB"/>
              <a:t>PRESENTATION TITLE</a:t>
            </a:r>
          </a:p>
        </p:txBody>
      </p:sp>
      <p:sp>
        <p:nvSpPr>
          <p:cNvPr id="33" name="Slide Number Placeholder 180">
            <a:extLst>
              <a:ext uri="{FF2B5EF4-FFF2-40B4-BE49-F238E27FC236}">
                <a16:creationId xmlns:a16="http://schemas.microsoft.com/office/drawing/2014/main" id="{8FDDDBE7-8A2B-4ABD-AA8A-56DAFD0C8665}"/>
              </a:ext>
            </a:extLst>
          </p:cNvPr>
          <p:cNvSpPr>
            <a:spLocks noGrp="1"/>
          </p:cNvSpPr>
          <p:nvPr>
            <p:ph type="sldNum" sz="quarter" idx="12"/>
          </p:nvPr>
        </p:nvSpPr>
        <p:spPr>
          <a:xfrm>
            <a:off x="8610600" y="6356350"/>
            <a:ext cx="2743200" cy="365125"/>
          </a:xfrm>
        </p:spPr>
        <p:txBody>
          <a:bodyPr rtlCol="0"/>
          <a:lstStyle>
            <a:lvl1pPr>
              <a:defRPr>
                <a:solidFill>
                  <a:schemeClr val="tx1"/>
                </a:solidFill>
              </a:defRPr>
            </a:lvl1pPr>
          </a:lstStyle>
          <a:p>
            <a:pPr rtl="0"/>
            <a:fld id="{5EA792F7-1D9E-4C7E-A103-E8EDFDC2691E}" type="slidenum">
              <a:rPr lang="en-GB" smtClean="0"/>
              <a:pPr rtl="0"/>
              <a:t>‹#›</a:t>
            </a:fld>
            <a:endParaRPr lang="en-GB"/>
          </a:p>
        </p:txBody>
      </p:sp>
      <p:grpSp>
        <p:nvGrpSpPr>
          <p:cNvPr id="56" name="Group 55">
            <a:extLst>
              <a:ext uri="{FF2B5EF4-FFF2-40B4-BE49-F238E27FC236}">
                <a16:creationId xmlns:a16="http://schemas.microsoft.com/office/drawing/2014/main" id="{094A3771-4C60-4CFE-8E9E-37289AB0317E}"/>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4" name="Graphic 185">
              <a:extLst>
                <a:ext uri="{FF2B5EF4-FFF2-40B4-BE49-F238E27FC236}">
                  <a16:creationId xmlns:a16="http://schemas.microsoft.com/office/drawing/2014/main" id="{82CA434A-3484-456D-AE0D-D55E9CABFA96}"/>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45" name="Freeform: Shape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46" name="Freeform: Shape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47" name="Freeform: Shape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48" name="Freeform: Shape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49" name="Freeform: Shape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grpSp>
        <p:grpSp>
          <p:nvGrpSpPr>
            <p:cNvPr id="50" name="Graphic 185">
              <a:extLst>
                <a:ext uri="{FF2B5EF4-FFF2-40B4-BE49-F238E27FC236}">
                  <a16:creationId xmlns:a16="http://schemas.microsoft.com/office/drawing/2014/main" id="{D4D999BA-0F0D-4C71-9EBD-B63A0BEAD62B}"/>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reeform: Shape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52" name="Freeform: Shape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53" name="Freeform: Shape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54" name="Freeform: Shape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55" name="Freeform: Shape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grpSp>
      </p:gr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588BAEF-9B22-4B78-838B-7DC11C0EA2C4}"/>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6" name="Freeform: Shape 15">
              <a:extLst>
                <a:ext uri="{FF2B5EF4-FFF2-40B4-BE49-F238E27FC236}">
                  <a16:creationId xmlns:a16="http://schemas.microsoft.com/office/drawing/2014/main" id="{420212D7-7787-4FFC-B8D9-35F729D185FA}"/>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rtl="0"/>
              <a:endParaRPr lang="en-GB"/>
            </a:p>
          </p:txBody>
        </p:sp>
        <p:sp>
          <p:nvSpPr>
            <p:cNvPr id="17" name="Freeform: Shape 16">
              <a:extLst>
                <a:ext uri="{FF2B5EF4-FFF2-40B4-BE49-F238E27FC236}">
                  <a16:creationId xmlns:a16="http://schemas.microsoft.com/office/drawing/2014/main" id="{67577D49-4464-484D-8792-C20C8556A145}"/>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rtl="0"/>
              <a:endParaRPr lang="en-GB"/>
            </a:p>
          </p:txBody>
        </p:sp>
      </p:grpSp>
      <p:grpSp>
        <p:nvGrpSpPr>
          <p:cNvPr id="18" name="Group 17">
            <a:extLst>
              <a:ext uri="{FF2B5EF4-FFF2-40B4-BE49-F238E27FC236}">
                <a16:creationId xmlns:a16="http://schemas.microsoft.com/office/drawing/2014/main" id="{CFF06135-5FEE-41FD-9B18-A0441D2A7B3B}"/>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9" name="Freeform: Shape 18">
              <a:extLst>
                <a:ext uri="{FF2B5EF4-FFF2-40B4-BE49-F238E27FC236}">
                  <a16:creationId xmlns:a16="http://schemas.microsoft.com/office/drawing/2014/main" id="{53AEB7B2-43A7-459D-9CFA-1C75B3351CC6}"/>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accent1"/>
                </a:solidFill>
              </a:endParaRPr>
            </a:p>
          </p:txBody>
        </p:sp>
        <p:sp>
          <p:nvSpPr>
            <p:cNvPr id="20" name="Freeform: Shape 19">
              <a:extLst>
                <a:ext uri="{FF2B5EF4-FFF2-40B4-BE49-F238E27FC236}">
                  <a16:creationId xmlns:a16="http://schemas.microsoft.com/office/drawing/2014/main" id="{FA095D62-486F-47DD-A58F-7F4BE6617E8E}"/>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accent1"/>
                </a:solidFill>
              </a:endParaRPr>
            </a:p>
          </p:txBody>
        </p:sp>
      </p:grpSp>
      <p:sp>
        <p:nvSpPr>
          <p:cNvPr id="37" name="Title 1">
            <a:extLst>
              <a:ext uri="{FF2B5EF4-FFF2-40B4-BE49-F238E27FC236}">
                <a16:creationId xmlns:a16="http://schemas.microsoft.com/office/drawing/2014/main" id="{A4FD0935-8B36-453D-B28E-23C060B3E273}"/>
              </a:ext>
            </a:extLst>
          </p:cNvPr>
          <p:cNvSpPr>
            <a:spLocks noGrp="1"/>
          </p:cNvSpPr>
          <p:nvPr>
            <p:ph type="title" hasCustomPrompt="1"/>
          </p:nvPr>
        </p:nvSpPr>
        <p:spPr>
          <a:xfrm>
            <a:off x="1691324" y="358614"/>
            <a:ext cx="7710127" cy="1044058"/>
          </a:xfrm>
        </p:spPr>
        <p:txBody>
          <a:bodyPr rtlCol="0" anchor="t"/>
          <a:lstStyle>
            <a:lvl1pPr>
              <a:defRPr/>
            </a:lvl1pPr>
          </a:lstStyle>
          <a:p>
            <a:pPr rtl="0"/>
            <a:r>
              <a:rPr lang="en-GB"/>
              <a:t>Click to add title</a:t>
            </a:r>
          </a:p>
        </p:txBody>
      </p:sp>
      <p:sp>
        <p:nvSpPr>
          <p:cNvPr id="38" name="Text Placeholder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470103" y="1758956"/>
            <a:ext cx="3534208" cy="518874"/>
          </a:xfrm>
        </p:spPr>
        <p:txBody>
          <a:bodyPr rtlCol="0"/>
          <a:lstStyle>
            <a:lvl1pPr>
              <a:buNone/>
              <a:defRPr b="1"/>
            </a:lvl1pPr>
          </a:lstStyle>
          <a:p>
            <a:pPr lvl="0" rtl="0"/>
            <a:r>
              <a:rPr lang="en-GB"/>
              <a:t>Click to add title</a:t>
            </a:r>
          </a:p>
        </p:txBody>
      </p:sp>
      <p:sp>
        <p:nvSpPr>
          <p:cNvPr id="39" name="Text Placeholder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470103" y="2410736"/>
            <a:ext cx="3534208"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en-GB"/>
              <a:t>Click to add text</a:t>
            </a:r>
          </a:p>
        </p:txBody>
      </p:sp>
      <p:sp>
        <p:nvSpPr>
          <p:cNvPr id="40" name="Text Placeholder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4322520" y="1758956"/>
            <a:ext cx="3534208" cy="518874"/>
          </a:xfrm>
        </p:spPr>
        <p:txBody>
          <a:bodyPr rtlCol="0"/>
          <a:lstStyle>
            <a:lvl1pPr>
              <a:buNone/>
              <a:defRPr b="1"/>
            </a:lvl1pPr>
          </a:lstStyle>
          <a:p>
            <a:pPr lvl="0" rtl="0"/>
            <a:r>
              <a:rPr lang="en-GB"/>
              <a:t>Click to add title</a:t>
            </a:r>
          </a:p>
        </p:txBody>
      </p:sp>
      <p:sp>
        <p:nvSpPr>
          <p:cNvPr id="41" name="Text Placeholder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4322520" y="2410736"/>
            <a:ext cx="3534208"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en-GB"/>
              <a:t>Click to add text</a:t>
            </a:r>
          </a:p>
        </p:txBody>
      </p:sp>
      <p:sp>
        <p:nvSpPr>
          <p:cNvPr id="42" name="Text Placeholder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8174937" y="1758956"/>
            <a:ext cx="3534208" cy="518874"/>
          </a:xfrm>
        </p:spPr>
        <p:txBody>
          <a:bodyPr rtlCol="0"/>
          <a:lstStyle>
            <a:lvl1pPr>
              <a:buNone/>
              <a:defRPr b="1"/>
            </a:lvl1pPr>
          </a:lstStyle>
          <a:p>
            <a:pPr lvl="0" rtl="0"/>
            <a:r>
              <a:rPr lang="en-GB"/>
              <a:t>Click to add title</a:t>
            </a:r>
          </a:p>
        </p:txBody>
      </p:sp>
      <p:sp>
        <p:nvSpPr>
          <p:cNvPr id="43" name="Text Placeholder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8174937" y="2410736"/>
            <a:ext cx="3534208" cy="3295650"/>
          </a:xfrm>
        </p:spPr>
        <p:txBody>
          <a:bodyPr rtlCol="0">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rtl="0"/>
            <a:r>
              <a:rPr lang="en-GB"/>
              <a:t>Click to add text</a:t>
            </a:r>
          </a:p>
        </p:txBody>
      </p:sp>
      <p:sp>
        <p:nvSpPr>
          <p:cNvPr id="24" name="Date Placeholder 178">
            <a:extLst>
              <a:ext uri="{FF2B5EF4-FFF2-40B4-BE49-F238E27FC236}">
                <a16:creationId xmlns:a16="http://schemas.microsoft.com/office/drawing/2014/main" id="{C04F291D-0D54-49CD-9169-A039D453D8C7}"/>
              </a:ext>
            </a:extLst>
          </p:cNvPr>
          <p:cNvSpPr>
            <a:spLocks noGrp="1"/>
          </p:cNvSpPr>
          <p:nvPr>
            <p:ph type="dt" sz="half" idx="10"/>
          </p:nvPr>
        </p:nvSpPr>
        <p:spPr>
          <a:xfrm>
            <a:off x="838200" y="6356350"/>
            <a:ext cx="2743200" cy="365125"/>
          </a:xfrm>
        </p:spPr>
        <p:txBody>
          <a:bodyPr rtlCol="0"/>
          <a:lstStyle/>
          <a:p>
            <a:pPr rtl="0"/>
            <a:r>
              <a:rPr lang="en-GB"/>
              <a:t>2/1/20XX</a:t>
            </a:r>
          </a:p>
        </p:txBody>
      </p:sp>
      <p:sp>
        <p:nvSpPr>
          <p:cNvPr id="25" name="Footer Placeholder 179">
            <a:extLst>
              <a:ext uri="{FF2B5EF4-FFF2-40B4-BE49-F238E27FC236}">
                <a16:creationId xmlns:a16="http://schemas.microsoft.com/office/drawing/2014/main" id="{0625F097-2116-4450-AC09-0BB7311D0E76}"/>
              </a:ext>
            </a:extLst>
          </p:cNvPr>
          <p:cNvSpPr>
            <a:spLocks noGrp="1"/>
          </p:cNvSpPr>
          <p:nvPr>
            <p:ph type="ftr" sz="quarter" idx="11"/>
          </p:nvPr>
        </p:nvSpPr>
        <p:spPr>
          <a:xfrm>
            <a:off x="4038600" y="6356350"/>
            <a:ext cx="4114800" cy="365125"/>
          </a:xfrm>
        </p:spPr>
        <p:txBody>
          <a:bodyPr rtlCol="0"/>
          <a:lstStyle/>
          <a:p>
            <a:pPr rtl="0"/>
            <a:r>
              <a:rPr lang="en-GB"/>
              <a:t>PRESENTATION TITLE</a:t>
            </a:r>
          </a:p>
        </p:txBody>
      </p:sp>
      <p:sp>
        <p:nvSpPr>
          <p:cNvPr id="32" name="Slide Number Placeholder 180">
            <a:extLst>
              <a:ext uri="{FF2B5EF4-FFF2-40B4-BE49-F238E27FC236}">
                <a16:creationId xmlns:a16="http://schemas.microsoft.com/office/drawing/2014/main" id="{5936DA3D-F2F0-4997-A41B-0FE9AFEDC22E}"/>
              </a:ext>
            </a:extLst>
          </p:cNvPr>
          <p:cNvSpPr>
            <a:spLocks noGrp="1"/>
          </p:cNvSpPr>
          <p:nvPr>
            <p:ph type="sldNum" sz="quarter" idx="12"/>
          </p:nvPr>
        </p:nvSpPr>
        <p:spPr>
          <a:xfrm>
            <a:off x="8610600" y="6356350"/>
            <a:ext cx="2743200" cy="365125"/>
          </a:xfrm>
        </p:spPr>
        <p:txBody>
          <a:bodyPr rtlCol="0"/>
          <a:lstStyle>
            <a:lvl1pPr>
              <a:defRPr>
                <a:solidFill>
                  <a:schemeClr val="tx1"/>
                </a:solidFill>
              </a:defRPr>
            </a:lvl1pPr>
          </a:lstStyle>
          <a:p>
            <a:pPr rtl="0"/>
            <a:fld id="{5EA792F7-1D9E-4C7E-A103-E8EDFDC2691E}" type="slidenum">
              <a:rPr lang="en-GB" smtClean="0"/>
              <a:pPr rtl="0"/>
              <a:t>‹#›</a:t>
            </a:fld>
            <a:endParaRPr lang="en-GB"/>
          </a:p>
        </p:txBody>
      </p:sp>
      <p:grpSp>
        <p:nvGrpSpPr>
          <p:cNvPr id="44" name="Group 43">
            <a:extLst>
              <a:ext uri="{FF2B5EF4-FFF2-40B4-BE49-F238E27FC236}">
                <a16:creationId xmlns:a16="http://schemas.microsoft.com/office/drawing/2014/main" id="{2AC563FF-7AA4-42A5-8F4E-9C62398C16A5}"/>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5" name="Graphic 185">
              <a:extLst>
                <a:ext uri="{FF2B5EF4-FFF2-40B4-BE49-F238E27FC236}">
                  <a16:creationId xmlns:a16="http://schemas.microsoft.com/office/drawing/2014/main" id="{2F57252D-B141-4A8D-A8E0-321B5580CF62}"/>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52" name="Freeform: Shape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53" name="Freeform: Shape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54" name="Freeform: Shape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55" name="Freeform: Shape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56" name="Freeform: Shape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grpSp>
        <p:grpSp>
          <p:nvGrpSpPr>
            <p:cNvPr id="46" name="Graphic 185">
              <a:extLst>
                <a:ext uri="{FF2B5EF4-FFF2-40B4-BE49-F238E27FC236}">
                  <a16:creationId xmlns:a16="http://schemas.microsoft.com/office/drawing/2014/main" id="{C4D33E31-7264-4B2D-B2DD-12BE09194094}"/>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reeform: Shape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48" name="Freeform: Shape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49" name="Freeform: Shape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50" name="Freeform: Shape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51" name="Freeform: Shape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grpSp>
      </p:grpSp>
    </p:spTree>
    <p:extLst>
      <p:ext uri="{BB962C8B-B14F-4D97-AF65-F5344CB8AC3E}">
        <p14:creationId xmlns:p14="http://schemas.microsoft.com/office/powerpoint/2010/main" val="130951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3" name="Graphic 185">
            <a:extLst>
              <a:ext uri="{FF2B5EF4-FFF2-40B4-BE49-F238E27FC236}">
                <a16:creationId xmlns:a16="http://schemas.microsoft.com/office/drawing/2014/main" id="{03C23AC4-0E0E-4B04-94AB-656B79835708}"/>
              </a:ext>
              <a:ext uri="{C183D7F6-B498-43B3-948B-1728B52AA6E4}">
                <adec:decorative xmlns:adec="http://schemas.microsoft.com/office/drawing/2017/decorative" val="1"/>
              </a:ext>
            </a:extLst>
          </p:cNvPr>
          <p:cNvGrpSpPr/>
          <p:nvPr userDrawn="1"/>
        </p:nvGrpSpPr>
        <p:grpSpPr>
          <a:xfrm>
            <a:off x="5150984" y="5322067"/>
            <a:ext cx="1054467" cy="469689"/>
            <a:chOff x="9841624" y="4115729"/>
            <a:chExt cx="602170" cy="268223"/>
          </a:xfrm>
          <a:solidFill>
            <a:schemeClr val="tx1"/>
          </a:solidFill>
        </p:grpSpPr>
        <p:sp>
          <p:nvSpPr>
            <p:cNvPr id="24" name="Freeform: Shape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25" name="Freeform: Shape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26" name="Freeform: Shape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27" name="Freeform: Shape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28" name="Freeform: Shape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grpSp>
      <p:sp>
        <p:nvSpPr>
          <p:cNvPr id="7" name="Title 1">
            <a:extLst>
              <a:ext uri="{FF2B5EF4-FFF2-40B4-BE49-F238E27FC236}">
                <a16:creationId xmlns:a16="http://schemas.microsoft.com/office/drawing/2014/main" id="{1F761865-6361-457C-9D13-6D8F084B21B5}"/>
              </a:ext>
            </a:extLst>
          </p:cNvPr>
          <p:cNvSpPr>
            <a:spLocks noGrp="1"/>
          </p:cNvSpPr>
          <p:nvPr>
            <p:ph type="title" hasCustomPrompt="1"/>
          </p:nvPr>
        </p:nvSpPr>
        <p:spPr>
          <a:xfrm>
            <a:off x="6562063" y="401247"/>
            <a:ext cx="4617803" cy="1154400"/>
          </a:xfrm>
        </p:spPr>
        <p:txBody>
          <a:bodyPr rtlCol="0" anchor="b"/>
          <a:lstStyle>
            <a:lvl1pPr>
              <a:defRPr/>
            </a:lvl1pPr>
          </a:lstStyle>
          <a:p>
            <a:pPr rtl="0"/>
            <a:r>
              <a:rPr lang="en-GB"/>
              <a:t>Click to add title</a:t>
            </a:r>
          </a:p>
        </p:txBody>
      </p:sp>
      <p:sp>
        <p:nvSpPr>
          <p:cNvPr id="32" name="Picture Placeholder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477542" y="269355"/>
            <a:ext cx="3296556"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rtlCol="0" anchor="ctr">
            <a:noAutofit/>
          </a:bodyPr>
          <a:lstStyle>
            <a:lvl1pPr algn="ctr">
              <a:buNone/>
              <a:defRPr/>
            </a:lvl1pPr>
          </a:lstStyle>
          <a:p>
            <a:pPr rtl="0"/>
            <a:r>
              <a:rPr lang="en-GB"/>
              <a:t>Click to add photo</a:t>
            </a:r>
          </a:p>
        </p:txBody>
      </p:sp>
      <p:sp>
        <p:nvSpPr>
          <p:cNvPr id="35" name="Picture Placeholder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3820701" y="1675969"/>
            <a:ext cx="216771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rtlCol="0" anchor="ctr">
            <a:noAutofit/>
          </a:bodyPr>
          <a:lstStyle>
            <a:lvl1pPr marL="0" algn="ctr">
              <a:buNone/>
              <a:defRPr/>
            </a:lvl1pPr>
          </a:lstStyle>
          <a:p>
            <a:pPr rtl="0"/>
            <a:r>
              <a:rPr lang="en-GB"/>
              <a:t>Click to add photo</a:t>
            </a:r>
          </a:p>
        </p:txBody>
      </p:sp>
      <p:sp>
        <p:nvSpPr>
          <p:cNvPr id="38" name="Picture Placeholder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828492" y="3481328"/>
            <a:ext cx="2965878"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rtlCol="0" anchor="ctr">
            <a:noAutofit/>
          </a:bodyPr>
          <a:lstStyle>
            <a:lvl1pPr algn="ctr">
              <a:buNone/>
              <a:defRPr/>
            </a:lvl1pPr>
          </a:lstStyle>
          <a:p>
            <a:pPr rtl="0"/>
            <a:r>
              <a:rPr lang="en-GB"/>
              <a:t>Click to add photo</a:t>
            </a:r>
          </a:p>
        </p:txBody>
      </p:sp>
      <p:grpSp>
        <p:nvGrpSpPr>
          <p:cNvPr id="8" name="Group 7">
            <a:extLst>
              <a:ext uri="{FF2B5EF4-FFF2-40B4-BE49-F238E27FC236}">
                <a16:creationId xmlns:a16="http://schemas.microsoft.com/office/drawing/2014/main" id="{3210EA05-DF52-42EC-BE02-1A684F299F20}"/>
              </a:ext>
              <a:ext uri="{C183D7F6-B498-43B3-948B-1728B52AA6E4}">
                <adec:decorative xmlns:adec="http://schemas.microsoft.com/office/drawing/2017/decorative" val="1"/>
              </a:ext>
            </a:extLst>
          </p:cNvPr>
          <p:cNvGrpSpPr/>
          <p:nvPr userDrawn="1"/>
        </p:nvGrpSpPr>
        <p:grpSpPr>
          <a:xfrm>
            <a:off x="0" y="377893"/>
            <a:ext cx="1861854" cy="717514"/>
            <a:chOff x="0" y="377893"/>
            <a:chExt cx="1861854" cy="717514"/>
          </a:xfrm>
          <a:solidFill>
            <a:schemeClr val="tx1"/>
          </a:solidFill>
        </p:grpSpPr>
        <p:sp>
          <p:nvSpPr>
            <p:cNvPr id="9" name="Freeform: Shape 8" descr="Tag=AccentColor&#10;Flavor=Light&#10;Target=Fill">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rtl="0"/>
              <a:endParaRPr lang="en-GB"/>
            </a:p>
          </p:txBody>
        </p:sp>
        <p:sp>
          <p:nvSpPr>
            <p:cNvPr id="10" name="Freeform: Shape 9" descr="Tag=AccentColor&#10;Flavor=Light&#10;Target=Fill">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rtl="0"/>
              <a:endParaRPr lang="en-GB"/>
            </a:p>
          </p:txBody>
        </p:sp>
      </p:grpSp>
      <p:sp>
        <p:nvSpPr>
          <p:cNvPr id="20" name="Content Placeholder 2">
            <a:extLst>
              <a:ext uri="{FF2B5EF4-FFF2-40B4-BE49-F238E27FC236}">
                <a16:creationId xmlns:a16="http://schemas.microsoft.com/office/drawing/2014/main" id="{18AAF910-D618-41EF-9B84-D33581DF79CF}"/>
              </a:ext>
            </a:extLst>
          </p:cNvPr>
          <p:cNvSpPr>
            <a:spLocks noGrp="1"/>
          </p:cNvSpPr>
          <p:nvPr>
            <p:ph idx="1" hasCustomPrompt="1"/>
          </p:nvPr>
        </p:nvSpPr>
        <p:spPr>
          <a:xfrm>
            <a:off x="6562065" y="1820369"/>
            <a:ext cx="4590487" cy="3971387"/>
          </a:xfrm>
        </p:spPr>
        <p:txBody>
          <a:bodyPr rtlCol="0">
            <a:normAutofit/>
          </a:bodyPr>
          <a:lstStyle>
            <a:lvl1pPr marL="0" indent="0">
              <a:lnSpc>
                <a:spcPct val="100000"/>
              </a:lnSpc>
              <a:buNone/>
              <a:defRPr sz="1800" baseline="0"/>
            </a:lvl1pPr>
          </a:lstStyle>
          <a:p>
            <a:pPr rtl="0">
              <a:lnSpc>
                <a:spcPct val="130000"/>
              </a:lnSpc>
            </a:pPr>
            <a:r>
              <a:rPr lang="en-GB"/>
              <a:t>Click to add text</a:t>
            </a:r>
          </a:p>
        </p:txBody>
      </p:sp>
      <p:sp>
        <p:nvSpPr>
          <p:cNvPr id="21" name="Date Placeholder 178">
            <a:extLst>
              <a:ext uri="{FF2B5EF4-FFF2-40B4-BE49-F238E27FC236}">
                <a16:creationId xmlns:a16="http://schemas.microsoft.com/office/drawing/2014/main" id="{2B539AEF-461D-40D1-BF76-AA7A3A1ED49D}"/>
              </a:ext>
            </a:extLst>
          </p:cNvPr>
          <p:cNvSpPr>
            <a:spLocks noGrp="1"/>
          </p:cNvSpPr>
          <p:nvPr>
            <p:ph type="dt" sz="half" idx="10"/>
          </p:nvPr>
        </p:nvSpPr>
        <p:spPr>
          <a:xfrm>
            <a:off x="838200" y="6356350"/>
            <a:ext cx="1549400" cy="365125"/>
          </a:xfrm>
        </p:spPr>
        <p:txBody>
          <a:bodyPr rtlCol="0"/>
          <a:lstStyle/>
          <a:p>
            <a:pPr rtl="0"/>
            <a:r>
              <a:rPr lang="en-GB"/>
              <a:t>2/1/20XX</a:t>
            </a:r>
          </a:p>
        </p:txBody>
      </p:sp>
      <p:sp>
        <p:nvSpPr>
          <p:cNvPr id="22" name="Footer Placeholder 179">
            <a:extLst>
              <a:ext uri="{FF2B5EF4-FFF2-40B4-BE49-F238E27FC236}">
                <a16:creationId xmlns:a16="http://schemas.microsoft.com/office/drawing/2014/main" id="{3F52EA80-4345-42EF-95FE-8BFE88A44514}"/>
              </a:ext>
            </a:extLst>
          </p:cNvPr>
          <p:cNvSpPr>
            <a:spLocks noGrp="1"/>
          </p:cNvSpPr>
          <p:nvPr>
            <p:ph type="ftr" sz="quarter" idx="11"/>
          </p:nvPr>
        </p:nvSpPr>
        <p:spPr>
          <a:xfrm>
            <a:off x="4038600" y="6356350"/>
            <a:ext cx="4114800" cy="365125"/>
          </a:xfrm>
        </p:spPr>
        <p:txBody>
          <a:bodyPr rtlCol="0"/>
          <a:lstStyle/>
          <a:p>
            <a:pPr rtl="0"/>
            <a:r>
              <a:rPr lang="en-GB"/>
              <a:t>PRESENTATION TITLE</a:t>
            </a:r>
          </a:p>
        </p:txBody>
      </p:sp>
      <p:sp>
        <p:nvSpPr>
          <p:cNvPr id="29" name="Slide Number Placeholder 180">
            <a:extLst>
              <a:ext uri="{FF2B5EF4-FFF2-40B4-BE49-F238E27FC236}">
                <a16:creationId xmlns:a16="http://schemas.microsoft.com/office/drawing/2014/main" id="{99E3E6FF-6858-443A-AC8C-AD49CC1D3EBF}"/>
              </a:ext>
            </a:extLst>
          </p:cNvPr>
          <p:cNvSpPr>
            <a:spLocks noGrp="1"/>
          </p:cNvSpPr>
          <p:nvPr>
            <p:ph type="sldNum" sz="quarter" idx="12"/>
          </p:nvPr>
        </p:nvSpPr>
        <p:spPr>
          <a:xfrm>
            <a:off x="8610600" y="6356350"/>
            <a:ext cx="2743200" cy="365125"/>
          </a:xfrm>
        </p:spPr>
        <p:txBody>
          <a:bodyPr rtlCol="0"/>
          <a:lstStyle/>
          <a:p>
            <a:pPr rtl="0"/>
            <a:fld id="{5EA792F7-1D9E-4C7E-A103-E8EDFDC2691E}" type="slidenum">
              <a:rPr lang="en-GB" smtClean="0"/>
              <a:t>‹#›</a:t>
            </a:fld>
            <a:endParaRPr lang="en-GB"/>
          </a:p>
        </p:txBody>
      </p:sp>
      <p:grpSp>
        <p:nvGrpSpPr>
          <p:cNvPr id="19" name="Group 18">
            <a:extLst>
              <a:ext uri="{FF2B5EF4-FFF2-40B4-BE49-F238E27FC236}">
                <a16:creationId xmlns:a16="http://schemas.microsoft.com/office/drawing/2014/main" id="{BE5F9943-296E-47D0-AE23-CAD9E510A6C8}"/>
              </a:ext>
              <a:ext uri="{C183D7F6-B498-43B3-948B-1728B52AA6E4}">
                <adec:decorative xmlns:adec="http://schemas.microsoft.com/office/drawing/2017/decorative" val="1"/>
              </a:ext>
            </a:extLst>
          </p:cNvPr>
          <p:cNvGrpSpPr/>
          <p:nvPr userDrawn="1"/>
        </p:nvGrpSpPr>
        <p:grpSpPr>
          <a:xfrm>
            <a:off x="750064" y="3797696"/>
            <a:ext cx="805908" cy="805908"/>
            <a:chOff x="750064" y="2828266"/>
            <a:chExt cx="805908" cy="805908"/>
          </a:xfrm>
        </p:grpSpPr>
        <p:grpSp>
          <p:nvGrpSpPr>
            <p:cNvPr id="30" name="Group 29">
              <a:extLst>
                <a:ext uri="{FF2B5EF4-FFF2-40B4-BE49-F238E27FC236}">
                  <a16:creationId xmlns:a16="http://schemas.microsoft.com/office/drawing/2014/main" id="{9F7B3EA0-9668-4864-8EAB-87002E634FF3}"/>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rgbClr val="FFFFFF"/>
            </a:solidFill>
          </p:grpSpPr>
          <p:sp>
            <p:nvSpPr>
              <p:cNvPr id="36" name="Graphic 212" descr="Tag=AccentColor&#10;Flavor=Light&#10;Target=Fill">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lt1"/>
                  </a:solidFill>
                </a:endParaRPr>
              </a:p>
            </p:txBody>
          </p:sp>
          <p:sp>
            <p:nvSpPr>
              <p:cNvPr id="37" name="Graphic 212" descr="Tag=AccentColor&#10;Flavor=Light&#10;Target=Fill">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lt1"/>
                  </a:solidFill>
                </a:endParaRPr>
              </a:p>
            </p:txBody>
          </p:sp>
        </p:grpSp>
        <p:grpSp>
          <p:nvGrpSpPr>
            <p:cNvPr id="31" name="Group 30">
              <a:extLst>
                <a:ext uri="{FF2B5EF4-FFF2-40B4-BE49-F238E27FC236}">
                  <a16:creationId xmlns:a16="http://schemas.microsoft.com/office/drawing/2014/main" id="{3E62CF97-C608-4582-968F-CB4B12F9EF8F}"/>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aphic 212" descr="Tag=AccentColor&#10;Flavor=Light&#10;Target=Fill">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lt1"/>
                  </a:solidFill>
                </a:endParaRPr>
              </a:p>
            </p:txBody>
          </p:sp>
          <p:sp>
            <p:nvSpPr>
              <p:cNvPr id="34" name="Graphic 212" descr="Tag=AccentColor&#10;Flavor=Light&#10;Target=Fill">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566550" y="555675"/>
            <a:ext cx="4860256"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1" name="Titl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rtlCol="0" anchor="b">
            <a:normAutofit/>
          </a:bodyPr>
          <a:lstStyle>
            <a:lvl1pPr>
              <a:defRPr sz="6000" b="1" spc="1500" baseline="0"/>
            </a:lvl1pPr>
          </a:lstStyle>
          <a:p>
            <a:pPr rtl="0"/>
            <a:r>
              <a:rPr lang="en-GB"/>
              <a:t>CLICK TO ADD TITLE</a:t>
            </a:r>
          </a:p>
        </p:txBody>
      </p:sp>
      <p:sp>
        <p:nvSpPr>
          <p:cNvPr id="12" name="Subtitl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rtlCol="0"/>
          <a:lstStyle>
            <a:lvl1pPr marL="0">
              <a:lnSpc>
                <a:spcPct val="100000"/>
              </a:lnSpc>
              <a:spcBef>
                <a:spcPts val="0"/>
              </a:spcBef>
              <a:buNone/>
              <a:defRPr sz="2400" spc="400" baseline="0"/>
            </a:lvl1pPr>
          </a:lstStyle>
          <a:p>
            <a:pPr rtl="0"/>
            <a:r>
              <a:rPr lang="en-GB"/>
              <a:t>CLICK TO ADD SUBTITLE</a:t>
            </a:r>
          </a:p>
        </p:txBody>
      </p:sp>
      <p:sp>
        <p:nvSpPr>
          <p:cNvPr id="24" name="Date Placeholder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rtlCol="0"/>
          <a:lstStyle/>
          <a:p>
            <a:pPr rtl="0"/>
            <a:r>
              <a:rPr lang="en-GB"/>
              <a:t>2/1/20XX</a:t>
            </a:r>
          </a:p>
        </p:txBody>
      </p:sp>
      <p:sp>
        <p:nvSpPr>
          <p:cNvPr id="25" name="Footer Placeholder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rtlCol="0"/>
          <a:lstStyle/>
          <a:p>
            <a:pPr rtl="0"/>
            <a:r>
              <a:rPr lang="en-GB"/>
              <a:t>PRESENTATION TITLE</a:t>
            </a:r>
          </a:p>
        </p:txBody>
      </p:sp>
      <p:sp>
        <p:nvSpPr>
          <p:cNvPr id="26" name="Slide Number Placeholder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rtlCol="0"/>
          <a:lstStyle/>
          <a:p>
            <a:pPr rtl="0"/>
            <a:fld id="{F3450C42-9A0B-4425-92C2-70FCF7C45734}" type="slidenum">
              <a:rPr lang="en-GB" smtClean="0"/>
              <a:t>‹#›</a:t>
            </a:fld>
            <a:endParaRPr lang="en-GB"/>
          </a:p>
        </p:txBody>
      </p:sp>
      <p:sp>
        <p:nvSpPr>
          <p:cNvPr id="29" name="Picture Placeholder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rtlCol="0"/>
          <a:lstStyle>
            <a:lvl1pPr>
              <a:buNone/>
              <a:defRPr/>
            </a:lvl1pPr>
          </a:lstStyle>
          <a:p>
            <a:pPr rtl="0"/>
            <a:r>
              <a:rPr lang="en-GB"/>
              <a:t>Click to add photo</a:t>
            </a:r>
          </a:p>
        </p:txBody>
      </p:sp>
      <p:grpSp>
        <p:nvGrpSpPr>
          <p:cNvPr id="13" name="Group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aphic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lt1"/>
                </a:solidFill>
              </a:endParaRPr>
            </a:p>
          </p:txBody>
        </p:sp>
        <p:sp>
          <p:nvSpPr>
            <p:cNvPr id="15" name="Graphic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grpSp>
        <p:nvGrpSpPr>
          <p:cNvPr id="16" name="Graphic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5858293" y="2360859"/>
            <a:ext cx="1054467" cy="469689"/>
            <a:chOff x="9841624" y="4115729"/>
            <a:chExt cx="602170" cy="268223"/>
          </a:xfrm>
          <a:solidFill>
            <a:schemeClr val="tx1"/>
          </a:solidFill>
        </p:grpSpPr>
        <p:sp>
          <p:nvSpPr>
            <p:cNvPr id="17" name="Freeform: Shap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18" name="Freeform: Shap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19" name="Freeform: Shap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20" name="Freeform: Shap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21" name="Freeform: Shap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grpSp>
      <p:grpSp>
        <p:nvGrpSpPr>
          <p:cNvPr id="22" name="Group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Oval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27601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3" name="Title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rtlCol="0" anchor="b">
            <a:normAutofit/>
          </a:bodyPr>
          <a:lstStyle/>
          <a:p>
            <a:pPr rtl="0"/>
            <a:r>
              <a:rPr lang="en-US"/>
              <a:t>Click to edit Master title style</a:t>
            </a:r>
            <a:endParaRPr lang="en-GB"/>
          </a:p>
        </p:txBody>
      </p:sp>
      <p:sp>
        <p:nvSpPr>
          <p:cNvPr id="67" name="Content Placeholder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rtlCol="0">
            <a:normAutofit/>
          </a:bodyPr>
          <a:lstStyle>
            <a:lvl1pPr>
              <a:buNone/>
              <a:defRPr sz="2400"/>
            </a:lvl1pPr>
          </a:lstStyle>
          <a:p>
            <a:pPr rtl="0">
              <a:lnSpc>
                <a:spcPct val="130000"/>
              </a:lnSpc>
            </a:pPr>
            <a:r>
              <a:rPr lang="en-GB"/>
              <a:t>Click to add text</a:t>
            </a:r>
          </a:p>
        </p:txBody>
      </p:sp>
      <p:grpSp>
        <p:nvGrpSpPr>
          <p:cNvPr id="64" name="Group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10791258" y="619275"/>
            <a:ext cx="932200" cy="932200"/>
            <a:chOff x="10791258" y="619275"/>
            <a:chExt cx="932200" cy="932200"/>
          </a:xfrm>
        </p:grpSpPr>
        <p:sp>
          <p:nvSpPr>
            <p:cNvPr id="65" name="Graphic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lt1"/>
                </a:solidFill>
              </a:endParaRPr>
            </a:p>
          </p:txBody>
        </p:sp>
        <p:sp>
          <p:nvSpPr>
            <p:cNvPr id="66" name="Graphic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lt1"/>
                </a:solidFill>
              </a:endParaRPr>
            </a:p>
          </p:txBody>
        </p:sp>
      </p:grpSp>
      <p:grpSp>
        <p:nvGrpSpPr>
          <p:cNvPr id="68" name="Group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8340966" y="406894"/>
            <a:ext cx="1598829" cy="531293"/>
            <a:chOff x="6491531" y="1420258"/>
            <a:chExt cx="1598829" cy="531293"/>
          </a:xfrm>
          <a:solidFill>
            <a:schemeClr val="tx1"/>
          </a:solidFill>
        </p:grpSpPr>
        <p:grpSp>
          <p:nvGrpSpPr>
            <p:cNvPr id="69" name="Graphic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reeform: Shap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en-GB"/>
              </a:p>
            </p:txBody>
          </p:sp>
          <p:sp>
            <p:nvSpPr>
              <p:cNvPr id="74" name="Freeform: Shap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en-GB"/>
              </a:p>
            </p:txBody>
          </p:sp>
        </p:grpSp>
        <p:grpSp>
          <p:nvGrpSpPr>
            <p:cNvPr id="70" name="Graphic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reeform: Shap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en-GB"/>
              </a:p>
            </p:txBody>
          </p:sp>
          <p:sp>
            <p:nvSpPr>
              <p:cNvPr id="72" name="Freeform: Shap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en-GB"/>
              </a:p>
            </p:txBody>
          </p:sp>
        </p:grpSp>
      </p:grpSp>
      <p:sp>
        <p:nvSpPr>
          <p:cNvPr id="422" name="Picture Placeholder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rtlCol="0"/>
          <a:lstStyle>
            <a:lvl1pPr>
              <a:buNone/>
              <a:defRPr/>
            </a:lvl1pPr>
          </a:lstStyle>
          <a:p>
            <a:pPr rtl="0"/>
            <a:r>
              <a:rPr lang="en-GB"/>
              <a:t>Click to add photo</a:t>
            </a:r>
          </a:p>
        </p:txBody>
      </p:sp>
      <p:sp>
        <p:nvSpPr>
          <p:cNvPr id="417" name="Date Placeholder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rtlCol="0"/>
          <a:lstStyle/>
          <a:p>
            <a:pPr rtl="0"/>
            <a:r>
              <a:rPr lang="en-GB"/>
              <a:t>2/1/20XX</a:t>
            </a:r>
          </a:p>
        </p:txBody>
      </p:sp>
      <p:sp>
        <p:nvSpPr>
          <p:cNvPr id="418" name="Footer Placeholder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rtlCol="0"/>
          <a:lstStyle/>
          <a:p>
            <a:pPr rtl="0"/>
            <a:r>
              <a:rPr lang="en-GB"/>
              <a:t>PRESENTATION TITLE</a:t>
            </a:r>
          </a:p>
        </p:txBody>
      </p:sp>
      <p:sp>
        <p:nvSpPr>
          <p:cNvPr id="419" name="Slide Number Placeholder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rtlCol="0"/>
          <a:lstStyle/>
          <a:p>
            <a:pPr rtl="0"/>
            <a:fld id="{5EA792F7-1D9E-4C7E-A103-E8EDFDC2691E}" type="slidenum">
              <a:rPr lang="en-GB" smtClean="0"/>
              <a:t>‹#›</a:t>
            </a:fld>
            <a:endParaRPr lang="en-GB"/>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rtlCol="0" anchor="b"/>
          <a:lstStyle/>
          <a:p>
            <a:pPr rtl="0"/>
            <a:r>
              <a:rPr lang="en-US"/>
              <a:t>Click to edit Master title style</a:t>
            </a:r>
            <a:endParaRPr lang="en-GB"/>
          </a:p>
        </p:txBody>
      </p:sp>
      <p:sp>
        <p:nvSpPr>
          <p:cNvPr id="20" name="Content Placeholder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rtlCol="0">
            <a:normAutofit/>
          </a:bodyPr>
          <a:lstStyle>
            <a:lvl1pPr marL="0" indent="0">
              <a:lnSpc>
                <a:spcPct val="90000"/>
              </a:lnSpc>
              <a:buNone/>
              <a:defRPr sz="1800"/>
            </a:lvl1pPr>
          </a:lstStyle>
          <a:p>
            <a:pPr rtl="0">
              <a:lnSpc>
                <a:spcPct val="130000"/>
              </a:lnSpc>
            </a:pPr>
            <a:r>
              <a:rPr lang="en-GB"/>
              <a:t>Click to add text</a:t>
            </a:r>
          </a:p>
        </p:txBody>
      </p:sp>
      <p:grpSp>
        <p:nvGrpSpPr>
          <p:cNvPr id="3" name="Group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630153" cy="666750"/>
            <a:chOff x="1" y="2"/>
            <a:chExt cx="2232251" cy="2361890"/>
          </a:xfrm>
        </p:grpSpPr>
        <p:sp>
          <p:nvSpPr>
            <p:cNvPr id="16" name="Freeform: Shape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accent1"/>
                </a:solidFill>
              </a:endParaRPr>
            </a:p>
          </p:txBody>
        </p:sp>
        <p:sp>
          <p:nvSpPr>
            <p:cNvPr id="21" name="Freeform: Shape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accent1"/>
                </a:solidFill>
              </a:endParaRPr>
            </a:p>
          </p:txBody>
        </p:sp>
      </p:grpSp>
      <p:grpSp>
        <p:nvGrpSpPr>
          <p:cNvPr id="4" name="Group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8835619" y="58817"/>
            <a:ext cx="3432581" cy="3293393"/>
            <a:chOff x="8759419" y="3564607"/>
            <a:chExt cx="3432581" cy="3293393"/>
          </a:xfrm>
        </p:grpSpPr>
        <p:sp>
          <p:nvSpPr>
            <p:cNvPr id="23" name="Freeform: Shape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4" name="Freeform: Shape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37" name="Picture Placeholder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rtlCol="0"/>
          <a:lstStyle>
            <a:lvl1pPr>
              <a:buNone/>
              <a:defRPr/>
            </a:lvl1pPr>
          </a:lstStyle>
          <a:p>
            <a:pPr rtl="0"/>
            <a:r>
              <a:rPr lang="en-GB"/>
              <a:t>Click to add photo</a:t>
            </a:r>
          </a:p>
        </p:txBody>
      </p:sp>
      <p:sp>
        <p:nvSpPr>
          <p:cNvPr id="38" name="Picture Placeholder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rtlCol="0"/>
          <a:lstStyle>
            <a:lvl1pPr>
              <a:buNone/>
              <a:defRPr/>
            </a:lvl1pPr>
          </a:lstStyle>
          <a:p>
            <a:pPr rtl="0"/>
            <a:r>
              <a:rPr lang="en-GB"/>
              <a:t>Click to add photo</a:t>
            </a:r>
          </a:p>
        </p:txBody>
      </p:sp>
      <p:sp>
        <p:nvSpPr>
          <p:cNvPr id="26" name="Date Placeholder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rtlCol="0"/>
          <a:lstStyle/>
          <a:p>
            <a:pPr rtl="0"/>
            <a:r>
              <a:rPr lang="en-GB"/>
              <a:t>2/1/20XX</a:t>
            </a:r>
          </a:p>
        </p:txBody>
      </p:sp>
      <p:sp>
        <p:nvSpPr>
          <p:cNvPr id="27" name="Footer Placeholder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rtlCol="0"/>
          <a:lstStyle/>
          <a:p>
            <a:pPr rtl="0"/>
            <a:r>
              <a:rPr lang="en-GB"/>
              <a:t>PRESENTATION TITLE</a:t>
            </a:r>
          </a:p>
        </p:txBody>
      </p:sp>
      <p:sp>
        <p:nvSpPr>
          <p:cNvPr id="34" name="Slide Number Placeholder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rtlCol="0"/>
          <a:lstStyle>
            <a:lvl1pPr>
              <a:defRPr>
                <a:solidFill>
                  <a:schemeClr val="tx1"/>
                </a:solidFill>
              </a:defRPr>
            </a:lvl1pPr>
          </a:lstStyle>
          <a:p>
            <a:pPr rtl="0"/>
            <a:fld id="{5EA792F7-1D9E-4C7E-A103-E8EDFDC2691E}" type="slidenum">
              <a:rPr lang="en-GB" smtClean="0"/>
              <a:pPr rtl="0"/>
              <a:t>‹#›</a:t>
            </a:fld>
            <a:endParaRPr lang="en-GB">
              <a:solidFill>
                <a:schemeClr val="tx1"/>
              </a:solidFill>
            </a:endParaRPr>
          </a:p>
        </p:txBody>
      </p:sp>
      <p:grpSp>
        <p:nvGrpSpPr>
          <p:cNvPr id="15" name="Group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5887262" y="1200150"/>
            <a:ext cx="1648987" cy="635480"/>
            <a:chOff x="0" y="292656"/>
            <a:chExt cx="1861854" cy="717514"/>
          </a:xfrm>
        </p:grpSpPr>
        <p:sp>
          <p:nvSpPr>
            <p:cNvPr id="18" name="Freeform: Shape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rtl="0"/>
              <a:endParaRPr lang="en-GB"/>
            </a:p>
          </p:txBody>
        </p:sp>
        <p:sp>
          <p:nvSpPr>
            <p:cNvPr id="19" name="Freeform: Shape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rtl="0"/>
              <a:endParaRPr lang="en-GB"/>
            </a:p>
          </p:txBody>
        </p:sp>
      </p:grpSp>
      <p:grpSp>
        <p:nvGrpSpPr>
          <p:cNvPr id="22" name="Graphic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9906949" y="5729028"/>
            <a:ext cx="1054465" cy="469689"/>
            <a:chOff x="9841624" y="4115729"/>
            <a:chExt cx="602169" cy="268223"/>
          </a:xfrm>
          <a:solidFill>
            <a:schemeClr val="tx1"/>
          </a:solidFill>
        </p:grpSpPr>
        <p:sp>
          <p:nvSpPr>
            <p:cNvPr id="25" name="Freeform: Shap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28" name="Freeform: Shap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29" name="Freeform: Shap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30" name="Freeform: Shap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31" name="Freeform: Shap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gr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9" name="Oval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useBgFill="1">
        <p:nvSpPr>
          <p:cNvPr id="20" name="Oval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1" name="Titl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rtlCol="0"/>
          <a:lstStyle>
            <a:lvl1pPr algn="ctr">
              <a:defRPr sz="6000" b="1" spc="1500" baseline="0"/>
            </a:lvl1pPr>
          </a:lstStyle>
          <a:p>
            <a:pPr rtl="0"/>
            <a:r>
              <a:rPr lang="en-GB"/>
              <a:t>CLICK TO ADD TITLE</a:t>
            </a:r>
          </a:p>
        </p:txBody>
      </p:sp>
      <p:sp>
        <p:nvSpPr>
          <p:cNvPr id="22" name="Subtitl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rtlCol="0"/>
          <a:lstStyle>
            <a:lvl1pPr marL="0" algn="ctr">
              <a:buNone/>
              <a:defRPr spc="400" baseline="0"/>
            </a:lvl1pPr>
          </a:lstStyle>
          <a:p>
            <a:pPr rtl="0"/>
            <a:r>
              <a:rPr lang="en-GB"/>
              <a:t>CLICK TO ADD SUBTITLE</a:t>
            </a:r>
          </a:p>
        </p:txBody>
      </p:sp>
      <p:sp>
        <p:nvSpPr>
          <p:cNvPr id="23" name="Graphic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lt1"/>
              </a:solidFill>
            </a:endParaRPr>
          </a:p>
        </p:txBody>
      </p:sp>
      <p:sp>
        <p:nvSpPr>
          <p:cNvPr id="24" name="Graphic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grpSp>
        <p:nvGrpSpPr>
          <p:cNvPr id="25" name="Group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rgbClr val="FFFFFF"/>
          </a:solidFill>
        </p:grpSpPr>
        <p:sp>
          <p:nvSpPr>
            <p:cNvPr id="26" name="Freeform: Shap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rtl="0"/>
              <a:endParaRPr lang="en-GB"/>
            </a:p>
          </p:txBody>
        </p:sp>
        <p:sp>
          <p:nvSpPr>
            <p:cNvPr id="27" name="Freeform: Shap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rtl="0"/>
              <a:endParaRPr lang="en-GB"/>
            </a:p>
          </p:txBody>
        </p:sp>
      </p:grpSp>
      <p:grpSp>
        <p:nvGrpSpPr>
          <p:cNvPr id="28" name="Group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chemeClr val="tx1"/>
          </a:solidFill>
        </p:grpSpPr>
        <p:sp>
          <p:nvSpPr>
            <p:cNvPr id="29" name="Freeform: Shap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rtl="0"/>
              <a:endParaRPr lang="en-GB"/>
            </a:p>
          </p:txBody>
        </p:sp>
        <p:sp>
          <p:nvSpPr>
            <p:cNvPr id="30" name="Freeform: Shap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rtl="0"/>
              <a:endParaRPr lang="en-GB"/>
            </a:p>
          </p:txBody>
        </p:sp>
      </p:grpSp>
      <p:grpSp>
        <p:nvGrpSpPr>
          <p:cNvPr id="31" name="Graphic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9488307" y="5002180"/>
            <a:ext cx="1054467" cy="469689"/>
            <a:chOff x="9841624" y="4115729"/>
            <a:chExt cx="602170" cy="268223"/>
          </a:xfrm>
          <a:solidFill>
            <a:schemeClr val="tx1"/>
          </a:solidFill>
        </p:grpSpPr>
        <p:sp>
          <p:nvSpPr>
            <p:cNvPr id="32" name="Freeform: Shap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33" name="Freeform: Shap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34" name="Freeform: Shap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35" name="Freeform: Shap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36" name="Freeform: Shap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grpSp>
      <p:grpSp>
        <p:nvGrpSpPr>
          <p:cNvPr id="2" name="Group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Oval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grpSp>
      <p:sp>
        <p:nvSpPr>
          <p:cNvPr id="43" name="Picture Placeholder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rtlCol="0" anchor="ctr">
            <a:noAutofit/>
          </a:bodyPr>
          <a:lstStyle>
            <a:lvl1pPr algn="ctr">
              <a:buNone/>
              <a:defRPr/>
            </a:lvl1pPr>
          </a:lstStyle>
          <a:p>
            <a:pPr rtl="0"/>
            <a:r>
              <a:rPr lang="en-GB"/>
              <a:t>Click to add photo</a:t>
            </a:r>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34A62B1-CAE6-42D4-A6BE-3615F30CC8AC}"/>
              </a:ext>
            </a:extLst>
          </p:cNvPr>
          <p:cNvSpPr>
            <a:spLocks noGrp="1"/>
          </p:cNvSpPr>
          <p:nvPr>
            <p:ph type="title"/>
          </p:nvPr>
        </p:nvSpPr>
        <p:spPr>
          <a:xfrm>
            <a:off x="838200" y="565739"/>
            <a:ext cx="10515600" cy="1124949"/>
          </a:xfrm>
        </p:spPr>
        <p:txBody>
          <a:bodyPr rtlCol="0"/>
          <a:lstStyle/>
          <a:p>
            <a:pPr rtl="0"/>
            <a:r>
              <a:rPr lang="en-US"/>
              <a:t>Click to edit Master title style</a:t>
            </a:r>
            <a:endParaRPr lang="en-GB"/>
          </a:p>
        </p:txBody>
      </p:sp>
      <p:grpSp>
        <p:nvGrpSpPr>
          <p:cNvPr id="20" name="Graphic 190">
            <a:extLst>
              <a:ext uri="{FF2B5EF4-FFF2-40B4-BE49-F238E27FC236}">
                <a16:creationId xmlns:a16="http://schemas.microsoft.com/office/drawing/2014/main" id="{206EA771-F61C-45A0-8EF8-13E5A2388187}"/>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21" name="Freeform: Shape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en-GB"/>
            </a:p>
          </p:txBody>
        </p:sp>
        <p:sp>
          <p:nvSpPr>
            <p:cNvPr id="22" name="Freeform: Shape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en-GB"/>
            </a:p>
          </p:txBody>
        </p:sp>
      </p:grpSp>
      <p:grpSp>
        <p:nvGrpSpPr>
          <p:cNvPr id="16" name="Group 15">
            <a:extLst>
              <a:ext uri="{FF2B5EF4-FFF2-40B4-BE49-F238E27FC236}">
                <a16:creationId xmlns:a16="http://schemas.microsoft.com/office/drawing/2014/main" id="{1CD08F08-7E97-4B57-B5E5-A5A3E675D567}"/>
              </a:ext>
            </a:extLst>
          </p:cNvPr>
          <p:cNvGrpSpPr/>
          <p:nvPr userDrawn="1"/>
        </p:nvGrpSpPr>
        <p:grpSpPr>
          <a:xfrm>
            <a:off x="11052344" y="5438146"/>
            <a:ext cx="705479" cy="705479"/>
            <a:chOff x="11214904" y="5539746"/>
            <a:chExt cx="705479" cy="705479"/>
          </a:xfrm>
        </p:grpSpPr>
        <p:sp>
          <p:nvSpPr>
            <p:cNvPr id="24" name="Graphic 212">
              <a:extLst>
                <a:ext uri="{FF2B5EF4-FFF2-40B4-BE49-F238E27FC236}">
                  <a16:creationId xmlns:a16="http://schemas.microsoft.com/office/drawing/2014/main" id="{1055FF28-FC47-4F04-924F-CED733571C4B}"/>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lt1"/>
                </a:solidFill>
              </a:endParaRPr>
            </a:p>
          </p:txBody>
        </p:sp>
        <p:sp>
          <p:nvSpPr>
            <p:cNvPr id="25" name="Graphic 212">
              <a:extLst>
                <a:ext uri="{FF2B5EF4-FFF2-40B4-BE49-F238E27FC236}">
                  <a16:creationId xmlns:a16="http://schemas.microsoft.com/office/drawing/2014/main" id="{5DF23120-2D0B-4C59-B5DB-000A7F7CCAE0}"/>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lt1"/>
                </a:solidFill>
              </a:endParaRPr>
            </a:p>
          </p:txBody>
        </p:sp>
      </p:grpSp>
      <p:sp>
        <p:nvSpPr>
          <p:cNvPr id="26" name="Date Placeholder 10">
            <a:extLst>
              <a:ext uri="{FF2B5EF4-FFF2-40B4-BE49-F238E27FC236}">
                <a16:creationId xmlns:a16="http://schemas.microsoft.com/office/drawing/2014/main" id="{259F46E4-2349-4648-9F2A-4AAAF90E2A8C}"/>
              </a:ext>
            </a:extLst>
          </p:cNvPr>
          <p:cNvSpPr>
            <a:spLocks noGrp="1"/>
          </p:cNvSpPr>
          <p:nvPr>
            <p:ph type="dt" sz="half" idx="10"/>
          </p:nvPr>
        </p:nvSpPr>
        <p:spPr>
          <a:xfrm>
            <a:off x="838200" y="6356350"/>
            <a:ext cx="2743200" cy="365125"/>
          </a:xfrm>
        </p:spPr>
        <p:txBody>
          <a:bodyPr rtlCol="0"/>
          <a:lstStyle/>
          <a:p>
            <a:pPr rtl="0"/>
            <a:r>
              <a:rPr lang="en-GB"/>
              <a:t>2/1/20XX</a:t>
            </a:r>
          </a:p>
        </p:txBody>
      </p:sp>
      <p:sp>
        <p:nvSpPr>
          <p:cNvPr id="27" name="Footer Placeholder 11">
            <a:extLst>
              <a:ext uri="{FF2B5EF4-FFF2-40B4-BE49-F238E27FC236}">
                <a16:creationId xmlns:a16="http://schemas.microsoft.com/office/drawing/2014/main" id="{94E035A8-7A24-4D10-BA2D-2C532F64BA37}"/>
              </a:ext>
            </a:extLst>
          </p:cNvPr>
          <p:cNvSpPr>
            <a:spLocks noGrp="1"/>
          </p:cNvSpPr>
          <p:nvPr>
            <p:ph type="ftr" sz="quarter" idx="11"/>
          </p:nvPr>
        </p:nvSpPr>
        <p:spPr>
          <a:xfrm>
            <a:off x="4038600" y="6356350"/>
            <a:ext cx="4114800" cy="365125"/>
          </a:xfrm>
        </p:spPr>
        <p:txBody>
          <a:bodyPr rtlCol="0"/>
          <a:lstStyle/>
          <a:p>
            <a:pPr rtl="0"/>
            <a:r>
              <a:rPr lang="en-GB"/>
              <a:t>PRESENTATION TITLE</a:t>
            </a:r>
          </a:p>
        </p:txBody>
      </p:sp>
      <p:sp>
        <p:nvSpPr>
          <p:cNvPr id="28" name="Slide Number Placeholder 12">
            <a:extLst>
              <a:ext uri="{FF2B5EF4-FFF2-40B4-BE49-F238E27FC236}">
                <a16:creationId xmlns:a16="http://schemas.microsoft.com/office/drawing/2014/main" id="{6C9E9F7A-E573-4282-AF34-299574A05A14}"/>
              </a:ext>
            </a:extLst>
          </p:cNvPr>
          <p:cNvSpPr>
            <a:spLocks noGrp="1"/>
          </p:cNvSpPr>
          <p:nvPr>
            <p:ph type="sldNum" sz="quarter" idx="12"/>
          </p:nvPr>
        </p:nvSpPr>
        <p:spPr>
          <a:xfrm>
            <a:off x="8610600" y="6356350"/>
            <a:ext cx="2743200" cy="365125"/>
          </a:xfrm>
        </p:spPr>
        <p:txBody>
          <a:bodyPr rtlCol="0"/>
          <a:lstStyle/>
          <a:p>
            <a:pPr rtl="0"/>
            <a:fld id="{80967E29-1480-472A-9FC5-C4768A52587C}" type="slidenum">
              <a:rPr lang="en-GB" smtClean="0"/>
              <a:t>‹#›</a:t>
            </a:fld>
            <a:endParaRPr lang="en-GB"/>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4CB8CCA-DED1-4DE3-8F45-36B88DD8AE3D}"/>
              </a:ext>
            </a:extLst>
          </p:cNvPr>
          <p:cNvSpPr>
            <a:spLocks noGrp="1"/>
          </p:cNvSpPr>
          <p:nvPr>
            <p:ph type="title"/>
          </p:nvPr>
        </p:nvSpPr>
        <p:spPr>
          <a:xfrm>
            <a:off x="838200" y="565739"/>
            <a:ext cx="10515600" cy="1124949"/>
          </a:xfrm>
        </p:spPr>
        <p:txBody>
          <a:bodyPr rtlCol="0"/>
          <a:lstStyle/>
          <a:p>
            <a:pPr rtl="0"/>
            <a:r>
              <a:rPr lang="en-US"/>
              <a:t>Click to edit Master title style</a:t>
            </a:r>
            <a:endParaRPr lang="en-GB"/>
          </a:p>
        </p:txBody>
      </p:sp>
      <p:grpSp>
        <p:nvGrpSpPr>
          <p:cNvPr id="15" name="Graphic 190">
            <a:extLst>
              <a:ext uri="{FF2B5EF4-FFF2-40B4-BE49-F238E27FC236}">
                <a16:creationId xmlns:a16="http://schemas.microsoft.com/office/drawing/2014/main" id="{FA1A3B78-4096-4AA2-8788-BDE7FDE0AD5E}"/>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16" name="Freeform: Shape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en-GB"/>
            </a:p>
          </p:txBody>
        </p:sp>
        <p:sp>
          <p:nvSpPr>
            <p:cNvPr id="17" name="Freeform: Shape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en-GB"/>
            </a:p>
          </p:txBody>
        </p:sp>
      </p:grpSp>
      <p:grpSp>
        <p:nvGrpSpPr>
          <p:cNvPr id="18" name="Group 17">
            <a:extLst>
              <a:ext uri="{FF2B5EF4-FFF2-40B4-BE49-F238E27FC236}">
                <a16:creationId xmlns:a16="http://schemas.microsoft.com/office/drawing/2014/main" id="{354184C6-AF68-4E37-913D-0F6FCC56F490}"/>
              </a:ext>
            </a:extLst>
          </p:cNvPr>
          <p:cNvGrpSpPr/>
          <p:nvPr userDrawn="1"/>
        </p:nvGrpSpPr>
        <p:grpSpPr>
          <a:xfrm>
            <a:off x="11052344" y="5438146"/>
            <a:ext cx="705479" cy="705479"/>
            <a:chOff x="11214904" y="5539746"/>
            <a:chExt cx="705479" cy="705479"/>
          </a:xfrm>
        </p:grpSpPr>
        <p:sp>
          <p:nvSpPr>
            <p:cNvPr id="19" name="Graphic 212">
              <a:extLst>
                <a:ext uri="{FF2B5EF4-FFF2-40B4-BE49-F238E27FC236}">
                  <a16:creationId xmlns:a16="http://schemas.microsoft.com/office/drawing/2014/main" id="{B98D88F3-9A0C-497C-A9DC-0567F72E5D29}"/>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lt1"/>
                </a:solidFill>
              </a:endParaRPr>
            </a:p>
          </p:txBody>
        </p:sp>
        <p:sp>
          <p:nvSpPr>
            <p:cNvPr id="20" name="Graphic 212">
              <a:extLst>
                <a:ext uri="{FF2B5EF4-FFF2-40B4-BE49-F238E27FC236}">
                  <a16:creationId xmlns:a16="http://schemas.microsoft.com/office/drawing/2014/main" id="{109A387A-F471-4821-B626-B6D3DA5B3774}"/>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lt1"/>
                </a:solidFill>
              </a:endParaRPr>
            </a:p>
          </p:txBody>
        </p:sp>
      </p:grpSp>
      <p:sp>
        <p:nvSpPr>
          <p:cNvPr id="21" name="Date Placeholder 10">
            <a:extLst>
              <a:ext uri="{FF2B5EF4-FFF2-40B4-BE49-F238E27FC236}">
                <a16:creationId xmlns:a16="http://schemas.microsoft.com/office/drawing/2014/main" id="{D697EDD4-9B36-4B91-B543-B95495C255E2}"/>
              </a:ext>
            </a:extLst>
          </p:cNvPr>
          <p:cNvSpPr>
            <a:spLocks noGrp="1"/>
          </p:cNvSpPr>
          <p:nvPr>
            <p:ph type="dt" sz="half" idx="10"/>
          </p:nvPr>
        </p:nvSpPr>
        <p:spPr>
          <a:xfrm>
            <a:off x="838200" y="6356350"/>
            <a:ext cx="2743200" cy="365125"/>
          </a:xfrm>
        </p:spPr>
        <p:txBody>
          <a:bodyPr rtlCol="0"/>
          <a:lstStyle/>
          <a:p>
            <a:pPr rtl="0"/>
            <a:r>
              <a:rPr lang="en-GB"/>
              <a:t>2/1/20XX</a:t>
            </a:r>
          </a:p>
        </p:txBody>
      </p:sp>
      <p:sp>
        <p:nvSpPr>
          <p:cNvPr id="22" name="Footer Placeholder 11">
            <a:extLst>
              <a:ext uri="{FF2B5EF4-FFF2-40B4-BE49-F238E27FC236}">
                <a16:creationId xmlns:a16="http://schemas.microsoft.com/office/drawing/2014/main" id="{5E11CADB-1F10-4CCF-89E6-AC5ED8E7BFA3}"/>
              </a:ext>
            </a:extLst>
          </p:cNvPr>
          <p:cNvSpPr>
            <a:spLocks noGrp="1"/>
          </p:cNvSpPr>
          <p:nvPr>
            <p:ph type="ftr" sz="quarter" idx="11"/>
          </p:nvPr>
        </p:nvSpPr>
        <p:spPr>
          <a:xfrm>
            <a:off x="4038600" y="6356350"/>
            <a:ext cx="4114800" cy="365125"/>
          </a:xfrm>
        </p:spPr>
        <p:txBody>
          <a:bodyPr rtlCol="0"/>
          <a:lstStyle/>
          <a:p>
            <a:pPr rtl="0"/>
            <a:r>
              <a:rPr lang="en-GB"/>
              <a:t>PRESENTATION TITLE</a:t>
            </a:r>
          </a:p>
        </p:txBody>
      </p:sp>
      <p:sp>
        <p:nvSpPr>
          <p:cNvPr id="23" name="Slide Number Placeholder 12">
            <a:extLst>
              <a:ext uri="{FF2B5EF4-FFF2-40B4-BE49-F238E27FC236}">
                <a16:creationId xmlns:a16="http://schemas.microsoft.com/office/drawing/2014/main" id="{46B9E851-BF44-48B2-8234-99BA0A2F03E5}"/>
              </a:ext>
            </a:extLst>
          </p:cNvPr>
          <p:cNvSpPr>
            <a:spLocks noGrp="1"/>
          </p:cNvSpPr>
          <p:nvPr>
            <p:ph type="sldNum" sz="quarter" idx="12"/>
          </p:nvPr>
        </p:nvSpPr>
        <p:spPr>
          <a:xfrm>
            <a:off x="8610600" y="6356350"/>
            <a:ext cx="2743200" cy="365125"/>
          </a:xfrm>
        </p:spPr>
        <p:txBody>
          <a:bodyPr rtlCol="0"/>
          <a:lstStyle/>
          <a:p>
            <a:pPr rtl="0"/>
            <a:fld id="{80967E29-1480-472A-9FC5-C4768A52587C}" type="slidenum">
              <a:rPr lang="en-GB" smtClean="0"/>
              <a:t>‹#›</a:t>
            </a:fld>
            <a:endParaRPr lang="en-GB"/>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accent1"/>
              </a:solidFill>
            </a:endParaRPr>
          </a:p>
        </p:txBody>
      </p:sp>
      <p:sp>
        <p:nvSpPr>
          <p:cNvPr id="15" name="Title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rtlCol="0" anchor="ctr"/>
          <a:lstStyle>
            <a:lvl1pPr algn="ctr">
              <a:lnSpc>
                <a:spcPct val="100000"/>
              </a:lnSpc>
              <a:defRPr b="0" baseline="0"/>
            </a:lvl1pPr>
          </a:lstStyle>
          <a:p>
            <a:pPr rtl="0"/>
            <a:r>
              <a:rPr lang="en-GB"/>
              <a:t>Click to add title</a:t>
            </a:r>
          </a:p>
        </p:txBody>
      </p:sp>
      <p:sp>
        <p:nvSpPr>
          <p:cNvPr id="16" name="Freeform: Shape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rtl="0"/>
            <a:endParaRPr lang="en-GB"/>
          </a:p>
        </p:txBody>
      </p:sp>
      <p:sp>
        <p:nvSpPr>
          <p:cNvPr id="17" name="Freeform: Shape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rtl="0"/>
            <a:endParaRPr lang="en-GB"/>
          </a:p>
        </p:txBody>
      </p:sp>
      <p:sp>
        <p:nvSpPr>
          <p:cNvPr id="19" name="Freeform: Shape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accent1"/>
              </a:solidFill>
            </a:endParaRPr>
          </a:p>
        </p:txBody>
      </p:sp>
      <p:sp>
        <p:nvSpPr>
          <p:cNvPr id="20" name="Freeform: Shape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Freeform: Shape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2" name="Text Placeholder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rtlCol="0"/>
          <a:lstStyle>
            <a:lvl1pPr algn="ctr">
              <a:buNone/>
              <a:defRPr/>
            </a:lvl1pPr>
          </a:lstStyle>
          <a:p>
            <a:pPr lvl="0" rtl="0"/>
            <a:r>
              <a:rPr lang="en-GB"/>
              <a:t>Click to add subtitle</a:t>
            </a:r>
          </a:p>
        </p:txBody>
      </p:sp>
      <p:sp>
        <p:nvSpPr>
          <p:cNvPr id="23" name="Date Placeholder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rtlCol="0"/>
          <a:lstStyle/>
          <a:p>
            <a:pPr rtl="0"/>
            <a:r>
              <a:rPr lang="en-GB"/>
              <a:t>2/1/20XX</a:t>
            </a:r>
          </a:p>
        </p:txBody>
      </p:sp>
      <p:sp>
        <p:nvSpPr>
          <p:cNvPr id="24" name="Footer Placeholder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rtlCol="0"/>
          <a:lstStyle/>
          <a:p>
            <a:pPr rtl="0"/>
            <a:r>
              <a:rPr lang="en-GB"/>
              <a:t>PRESENTATION TITLE</a:t>
            </a:r>
          </a:p>
        </p:txBody>
      </p:sp>
      <p:grpSp>
        <p:nvGrpSpPr>
          <p:cNvPr id="25" name="Graphic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10428621" y="5695520"/>
            <a:ext cx="1054467" cy="469689"/>
            <a:chOff x="9841624" y="4115729"/>
            <a:chExt cx="602170" cy="268223"/>
          </a:xfrm>
          <a:solidFill>
            <a:schemeClr val="tx1"/>
          </a:solidFill>
        </p:grpSpPr>
        <p:sp>
          <p:nvSpPr>
            <p:cNvPr id="26" name="Freeform: Shap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27" name="Freeform: Shap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28" name="Freeform: Shap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29" name="Freeform: Shap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sp>
          <p:nvSpPr>
            <p:cNvPr id="30" name="Freeform: Shap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rtl="0"/>
              <a:endParaRPr lang="en-GB"/>
            </a:p>
          </p:txBody>
        </p:sp>
      </p:grpSp>
      <p:sp>
        <p:nvSpPr>
          <p:cNvPr id="31" name="Slide Number Placeholder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rtlCol="0"/>
          <a:lstStyle/>
          <a:p>
            <a:pPr rtl="0"/>
            <a:fld id="{5EA792F7-1D9E-4C7E-A103-E8EDFDC2691E}" type="slidenum">
              <a:rPr lang="en-GB" smtClean="0">
                <a:solidFill>
                  <a:srgbClr val="898989"/>
                </a:solidFill>
              </a:rPr>
              <a:t>‹#›</a:t>
            </a:fld>
            <a:endParaRPr lang="en-GB">
              <a:solidFill>
                <a:srgbClr val="898989"/>
              </a:solidFill>
            </a:endParaRPr>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6" y="174173"/>
            <a:ext cx="4198182" cy="1158857"/>
          </a:xfrm>
        </p:spPr>
        <p:txBody>
          <a:bodyPr rtlCol="0" anchor="b">
            <a:normAutofit/>
          </a:bodyPr>
          <a:lstStyle>
            <a:lvl1pPr>
              <a:defRPr/>
            </a:lvl1pPr>
          </a:lstStyle>
          <a:p>
            <a:pPr rtl="0"/>
            <a:r>
              <a:rPr lang="en-GB"/>
              <a:t>Click to add title</a:t>
            </a:r>
          </a:p>
        </p:txBody>
      </p:sp>
      <p:grpSp>
        <p:nvGrpSpPr>
          <p:cNvPr id="18" name="Graphic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19" name="Freeform: Shap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en-GB"/>
            </a:p>
          </p:txBody>
        </p:sp>
        <p:sp>
          <p:nvSpPr>
            <p:cNvPr id="20" name="Freeform: Shap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en-GB"/>
            </a:p>
          </p:txBody>
        </p:sp>
      </p:grpSp>
      <p:grpSp>
        <p:nvGrpSpPr>
          <p:cNvPr id="27" name="Graphic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n-GB"/>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n-GB"/>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rtl="0"/>
              <a:endParaRPr lang="en-GB"/>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rtl="0"/>
              <a:endParaRPr lang="en-GB"/>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n-GB"/>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rtl="0"/>
              <a:endParaRPr lang="en-GB"/>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rtl="0"/>
              <a:endParaRPr lang="en-GB"/>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grpSp>
      <p:sp>
        <p:nvSpPr>
          <p:cNvPr id="198" name="Date Placeholder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rtlCol="0"/>
          <a:lstStyle/>
          <a:p>
            <a:pPr rtl="0"/>
            <a:r>
              <a:rPr lang="en-GB"/>
              <a:t>2/1/20XX</a:t>
            </a:r>
          </a:p>
        </p:txBody>
      </p:sp>
      <p:sp>
        <p:nvSpPr>
          <p:cNvPr id="199" name="Footer Placeholder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rtlCol="0"/>
          <a:lstStyle/>
          <a:p>
            <a:pPr rtl="0"/>
            <a:r>
              <a:rPr lang="en-GB"/>
              <a:t>PRESENTATION TITLE</a:t>
            </a:r>
          </a:p>
        </p:txBody>
      </p:sp>
      <p:sp>
        <p:nvSpPr>
          <p:cNvPr id="200" name="Slide Number Placeholder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rtlCol="0"/>
          <a:lstStyle/>
          <a:p>
            <a:pPr rtl="0"/>
            <a:fld id="{5EA792F7-1D9E-4C7E-A103-E8EDFDC2691E}" type="slidenum">
              <a:rPr lang="en-GB" smtClean="0"/>
              <a:t>‹#›</a:t>
            </a:fld>
            <a:endParaRPr lang="en-GB"/>
          </a:p>
        </p:txBody>
      </p:sp>
      <p:grpSp>
        <p:nvGrpSpPr>
          <p:cNvPr id="14" name="Group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aphic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lt1"/>
                </a:solidFill>
              </a:endParaRPr>
            </a:p>
          </p:txBody>
        </p:sp>
        <p:sp>
          <p:nvSpPr>
            <p:cNvPr id="24" name="Graphic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lt1"/>
                </a:solidFill>
              </a:endParaRPr>
            </a:p>
          </p:txBody>
        </p:sp>
      </p:grpSp>
      <p:grpSp>
        <p:nvGrpSpPr>
          <p:cNvPr id="203" name="Group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Oval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5" name="Oval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gr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EE6F8E7F-679D-42F0-88D7-BA75AB73A7AC}"/>
              </a:ext>
            </a:extLst>
          </p:cNvPr>
          <p:cNvSpPr>
            <a:spLocks noGrp="1"/>
          </p:cNvSpPr>
          <p:nvPr>
            <p:ph type="title" hasCustomPrompt="1"/>
          </p:nvPr>
        </p:nvSpPr>
        <p:spPr>
          <a:xfrm>
            <a:off x="1885186" y="174173"/>
            <a:ext cx="4198182" cy="1158857"/>
          </a:xfrm>
        </p:spPr>
        <p:txBody>
          <a:bodyPr rtlCol="0" anchor="b">
            <a:normAutofit/>
          </a:bodyPr>
          <a:lstStyle>
            <a:lvl1pPr>
              <a:defRPr/>
            </a:lvl1pPr>
          </a:lstStyle>
          <a:p>
            <a:pPr rtl="0"/>
            <a:r>
              <a:rPr lang="en-GB"/>
              <a:t>Click to add title</a:t>
            </a:r>
          </a:p>
        </p:txBody>
      </p:sp>
      <p:sp>
        <p:nvSpPr>
          <p:cNvPr id="41" name="Date Placeholder 10">
            <a:extLst>
              <a:ext uri="{FF2B5EF4-FFF2-40B4-BE49-F238E27FC236}">
                <a16:creationId xmlns:a16="http://schemas.microsoft.com/office/drawing/2014/main" id="{F9CD22CB-9DB7-4D08-90A2-83321438699D}"/>
              </a:ext>
            </a:extLst>
          </p:cNvPr>
          <p:cNvSpPr>
            <a:spLocks noGrp="1"/>
          </p:cNvSpPr>
          <p:nvPr>
            <p:ph type="dt" sz="half" idx="10"/>
          </p:nvPr>
        </p:nvSpPr>
        <p:spPr>
          <a:xfrm>
            <a:off x="838200" y="6356350"/>
            <a:ext cx="2743200" cy="365125"/>
          </a:xfrm>
        </p:spPr>
        <p:txBody>
          <a:bodyPr rtlCol="0"/>
          <a:lstStyle/>
          <a:p>
            <a:pPr rtl="0"/>
            <a:r>
              <a:rPr lang="en-GB"/>
              <a:t>2/1/20XX</a:t>
            </a:r>
          </a:p>
        </p:txBody>
      </p:sp>
      <p:sp>
        <p:nvSpPr>
          <p:cNvPr id="42" name="Footer Placeholder 11">
            <a:extLst>
              <a:ext uri="{FF2B5EF4-FFF2-40B4-BE49-F238E27FC236}">
                <a16:creationId xmlns:a16="http://schemas.microsoft.com/office/drawing/2014/main" id="{E73B6A3D-ED70-47FE-B03E-3D568C1A2FC4}"/>
              </a:ext>
            </a:extLst>
          </p:cNvPr>
          <p:cNvSpPr>
            <a:spLocks noGrp="1"/>
          </p:cNvSpPr>
          <p:nvPr>
            <p:ph type="ftr" sz="quarter" idx="11"/>
          </p:nvPr>
        </p:nvSpPr>
        <p:spPr>
          <a:xfrm>
            <a:off x="4038600" y="6356350"/>
            <a:ext cx="4114800" cy="365125"/>
          </a:xfrm>
        </p:spPr>
        <p:txBody>
          <a:bodyPr rtlCol="0"/>
          <a:lstStyle/>
          <a:p>
            <a:pPr rtl="0"/>
            <a:r>
              <a:rPr lang="en-GB"/>
              <a:t>PRESENTATION TITLE</a:t>
            </a:r>
          </a:p>
        </p:txBody>
      </p:sp>
      <p:sp>
        <p:nvSpPr>
          <p:cNvPr id="43" name="Slide Number Placeholder 12">
            <a:extLst>
              <a:ext uri="{FF2B5EF4-FFF2-40B4-BE49-F238E27FC236}">
                <a16:creationId xmlns:a16="http://schemas.microsoft.com/office/drawing/2014/main" id="{1AE4879C-133B-465E-81C4-7AF394EAA205}"/>
              </a:ext>
            </a:extLst>
          </p:cNvPr>
          <p:cNvSpPr>
            <a:spLocks noGrp="1"/>
          </p:cNvSpPr>
          <p:nvPr>
            <p:ph type="sldNum" sz="quarter" idx="12"/>
          </p:nvPr>
        </p:nvSpPr>
        <p:spPr>
          <a:xfrm>
            <a:off x="8610600" y="6356350"/>
            <a:ext cx="2743200" cy="365125"/>
          </a:xfrm>
        </p:spPr>
        <p:txBody>
          <a:bodyPr rtlCol="0"/>
          <a:lstStyle/>
          <a:p>
            <a:pPr rtl="0"/>
            <a:fld id="{80967E29-1480-472A-9FC5-C4768A52587C}" type="slidenum">
              <a:rPr lang="en-GB" smtClean="0"/>
              <a:t>‹#›</a:t>
            </a:fld>
            <a:endParaRPr lang="en-GB"/>
          </a:p>
        </p:txBody>
      </p:sp>
      <p:grpSp>
        <p:nvGrpSpPr>
          <p:cNvPr id="48" name="Graphic 190">
            <a:extLst>
              <a:ext uri="{FF2B5EF4-FFF2-40B4-BE49-F238E27FC236}">
                <a16:creationId xmlns:a16="http://schemas.microsoft.com/office/drawing/2014/main" id="{F71248FC-CE92-435C-87F1-74B88F23766A}"/>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49" name="Freeform: Shape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rtl="0"/>
              <a:endParaRPr lang="en-GB"/>
            </a:p>
          </p:txBody>
        </p:sp>
        <p:sp>
          <p:nvSpPr>
            <p:cNvPr id="50" name="Freeform: Shape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rtl="0"/>
              <a:endParaRPr lang="en-GB"/>
            </a:p>
          </p:txBody>
        </p:sp>
      </p:grpSp>
      <p:grpSp>
        <p:nvGrpSpPr>
          <p:cNvPr id="51" name="Graphic 4">
            <a:extLst>
              <a:ext uri="{FF2B5EF4-FFF2-40B4-BE49-F238E27FC236}">
                <a16:creationId xmlns:a16="http://schemas.microsoft.com/office/drawing/2014/main" id="{A2ACF54E-CF09-4ADF-AF42-8940A36E167D}"/>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n-GB"/>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n-GB"/>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rtl="0"/>
              <a:endParaRPr lang="en-GB"/>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rtl="0"/>
              <a:endParaRPr lang="en-GB"/>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n-GB"/>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rtl="0"/>
              <a:endParaRPr lang="en-GB"/>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rtl="0"/>
              <a:endParaRPr lang="en-GB"/>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grpSp>
      <p:grpSp>
        <p:nvGrpSpPr>
          <p:cNvPr id="221" name="Group 220">
            <a:extLst>
              <a:ext uri="{FF2B5EF4-FFF2-40B4-BE49-F238E27FC236}">
                <a16:creationId xmlns:a16="http://schemas.microsoft.com/office/drawing/2014/main" id="{EE1171A0-B1C0-438A-B262-BE014FA1F4BD}"/>
              </a:ext>
              <a:ext uri="{C183D7F6-B498-43B3-948B-1728B52AA6E4}">
                <adec:decorative xmlns:adec="http://schemas.microsoft.com/office/drawing/2017/decorative" val="1"/>
              </a:ext>
            </a:extLst>
          </p:cNvPr>
          <p:cNvGrpSpPr/>
          <p:nvPr userDrawn="1"/>
        </p:nvGrpSpPr>
        <p:grpSpPr>
          <a:xfrm>
            <a:off x="10579799" y="466375"/>
            <a:ext cx="1089022" cy="1089022"/>
            <a:chOff x="4741467" y="593941"/>
            <a:chExt cx="932200" cy="932200"/>
          </a:xfrm>
        </p:grpSpPr>
        <p:sp>
          <p:nvSpPr>
            <p:cNvPr id="222" name="Graphic 212">
              <a:extLst>
                <a:ext uri="{FF2B5EF4-FFF2-40B4-BE49-F238E27FC236}">
                  <a16:creationId xmlns:a16="http://schemas.microsoft.com/office/drawing/2014/main" id="{14F2FEF3-50D1-40FC-B4B4-77A1F7E21F16}"/>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lt1"/>
                </a:solidFill>
              </a:endParaRPr>
            </a:p>
          </p:txBody>
        </p:sp>
        <p:sp>
          <p:nvSpPr>
            <p:cNvPr id="223" name="Graphic 212">
              <a:extLst>
                <a:ext uri="{FF2B5EF4-FFF2-40B4-BE49-F238E27FC236}">
                  <a16:creationId xmlns:a16="http://schemas.microsoft.com/office/drawing/2014/main" id="{BD9CE92B-22AD-4B2F-992F-14F8CEC882D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solidFill>
                  <a:schemeClr val="lt1"/>
                </a:solidFill>
              </a:endParaRPr>
            </a:p>
          </p:txBody>
        </p:sp>
      </p:grpSp>
      <p:grpSp>
        <p:nvGrpSpPr>
          <p:cNvPr id="224" name="Group 223">
            <a:extLst>
              <a:ext uri="{FF2B5EF4-FFF2-40B4-BE49-F238E27FC236}">
                <a16:creationId xmlns:a16="http://schemas.microsoft.com/office/drawing/2014/main" id="{C3915ABD-0965-4BFC-BC2C-9614D5970349}"/>
              </a:ext>
              <a:ext uri="{C183D7F6-B498-43B3-948B-1728B52AA6E4}">
                <adec:decorative xmlns:adec="http://schemas.microsoft.com/office/drawing/2017/decorative" val="1"/>
              </a:ext>
            </a:extLst>
          </p:cNvPr>
          <p:cNvGrpSpPr/>
          <p:nvPr userDrawn="1"/>
        </p:nvGrpSpPr>
        <p:grpSpPr>
          <a:xfrm>
            <a:off x="487753" y="5626538"/>
            <a:ext cx="319941" cy="319941"/>
            <a:chOff x="1185735" y="4917084"/>
            <a:chExt cx="319941" cy="319941"/>
          </a:xfrm>
        </p:grpSpPr>
        <p:sp>
          <p:nvSpPr>
            <p:cNvPr id="225" name="Oval 224">
              <a:extLst>
                <a:ext uri="{FF2B5EF4-FFF2-40B4-BE49-F238E27FC236}">
                  <a16:creationId xmlns:a16="http://schemas.microsoft.com/office/drawing/2014/main" id="{9FE4684E-2475-4E37-AA4F-264F7CA762D8}"/>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26" name="Oval 225">
              <a:extLst>
                <a:ext uri="{FF2B5EF4-FFF2-40B4-BE49-F238E27FC236}">
                  <a16:creationId xmlns:a16="http://schemas.microsoft.com/office/drawing/2014/main" id="{AF59A320-BCCE-4552-ABEC-E6072F986ED1}"/>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gr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pPr rtl="0"/>
            <a:r>
              <a:rPr lang="en-GB"/>
              <a:t>2/1/20XX</a:t>
            </a:r>
            <a:endParaRPr lang="en-GB" b="1"/>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pPr rtl="0"/>
            <a:r>
              <a:rPr lang="en-GB" b="1"/>
              <a:t>PRESENTATION TITLE</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pPr rtl="0"/>
            <a:fld id="{F3450C42-9A0B-4425-92C2-70FCF7C45734}" type="slidenum">
              <a:rPr lang="en-GB" smtClean="0"/>
              <a:pPr rtl="0"/>
              <a:t>‹#›</a:t>
            </a:fld>
            <a:endParaRPr lang="en-GB" b="1"/>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2BFE5-8802-E686-9E4B-A191C0AD9F49}"/>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B9F0210A-7308-8235-F8E4-E9B1CAC2EE85}"/>
              </a:ext>
            </a:extLst>
          </p:cNvPr>
          <p:cNvSpPr>
            <a:spLocks noGrp="1"/>
          </p:cNvSpPr>
          <p:nvPr>
            <p:ph type="ctrTitle"/>
          </p:nvPr>
        </p:nvSpPr>
        <p:spPr>
          <a:xfrm>
            <a:off x="500502" y="512064"/>
            <a:ext cx="4712796" cy="2916936"/>
          </a:xfrm>
        </p:spPr>
        <p:txBody>
          <a:bodyPr rtlCol="0">
            <a:normAutofit/>
          </a:bodyPr>
          <a:lstStyle/>
          <a:p>
            <a:pPr marL="0" marR="0">
              <a:lnSpc>
                <a:spcPct val="107000"/>
              </a:lnSpc>
              <a:spcAft>
                <a:spcPts val="800"/>
              </a:spcAft>
            </a:pPr>
            <a:r>
              <a:rPr lang="en-GB" sz="3600" kern="100" spc="0" dirty="0">
                <a:effectLst/>
                <a:latin typeface="Aptos" panose="020B0004020202020204" pitchFamily="34" charset="0"/>
                <a:ea typeface="Aptos" panose="020B0004020202020204" pitchFamily="34" charset="0"/>
                <a:cs typeface="Times New Roman" panose="02020603050405020304" pitchFamily="18" charset="0"/>
              </a:rPr>
              <a:t>Accessibility in Game Development Tools</a:t>
            </a:r>
          </a:p>
        </p:txBody>
      </p:sp>
      <p:sp>
        <p:nvSpPr>
          <p:cNvPr id="10" name="Subtitle 9">
            <a:extLst>
              <a:ext uri="{FF2B5EF4-FFF2-40B4-BE49-F238E27FC236}">
                <a16:creationId xmlns:a16="http://schemas.microsoft.com/office/drawing/2014/main" id="{23C7B518-4F34-AD98-879D-47E2BB6971E4}"/>
              </a:ext>
            </a:extLst>
          </p:cNvPr>
          <p:cNvSpPr>
            <a:spLocks noGrp="1"/>
          </p:cNvSpPr>
          <p:nvPr>
            <p:ph type="subTitle" idx="1"/>
          </p:nvPr>
        </p:nvSpPr>
        <p:spPr>
          <a:xfrm>
            <a:off x="735702" y="4441463"/>
            <a:ext cx="4223000" cy="1781123"/>
          </a:xfrm>
        </p:spPr>
        <p:txBody>
          <a:bodyPr rtlCol="0">
            <a:normAutofit/>
          </a:bodyPr>
          <a:lstStyle/>
          <a:p>
            <a:pPr rtl="0"/>
            <a:r>
              <a:rPr lang="en-GB"/>
              <a:t>Cameron Dawes</a:t>
            </a:r>
          </a:p>
          <a:p>
            <a:pPr rtl="0"/>
            <a:r>
              <a:rPr lang="en-GB"/>
              <a:t>22019386</a:t>
            </a:r>
          </a:p>
          <a:p>
            <a:pPr rtl="0"/>
            <a:endParaRPr lang="en-GB"/>
          </a:p>
          <a:p>
            <a:pPr rtl="0"/>
            <a:r>
              <a:rPr lang="en-GB" sz="1200"/>
              <a:t>MID-POINT REVIEW</a:t>
            </a:r>
            <a:endParaRPr lang="en-GB" sz="1200" dirty="0"/>
          </a:p>
        </p:txBody>
      </p:sp>
      <p:pic>
        <p:nvPicPr>
          <p:cNvPr id="12" name="Picture Placeholder 11">
            <a:extLst>
              <a:ext uri="{FF2B5EF4-FFF2-40B4-BE49-F238E27FC236}">
                <a16:creationId xmlns:a16="http://schemas.microsoft.com/office/drawing/2014/main" id="{64BAEC5A-9440-944E-DF4D-8CA439811CA7}"/>
              </a:ext>
            </a:extLst>
          </p:cNvPr>
          <p:cNvPicPr>
            <a:picLocks noGrp="1" noChangeAspect="1"/>
          </p:cNvPicPr>
          <p:nvPr>
            <p:ph type="pic" sz="quarter" idx="13"/>
          </p:nvPr>
        </p:nvPicPr>
        <p:blipFill>
          <a:blip r:embed="rId2"/>
          <a:srcRect l="16675" r="16675"/>
          <a:stretch>
            <a:fillRect/>
          </a:stretch>
        </p:blipFill>
        <p:spPr/>
      </p:pic>
    </p:spTree>
    <p:extLst>
      <p:ext uri="{BB962C8B-B14F-4D97-AF65-F5344CB8AC3E}">
        <p14:creationId xmlns:p14="http://schemas.microsoft.com/office/powerpoint/2010/main" val="3253470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4A349-AB9D-DC36-1476-49ADC1D95CC2}"/>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4BF34C45-B0F5-E2C8-B489-429884FEEBF9}"/>
              </a:ext>
            </a:extLst>
          </p:cNvPr>
          <p:cNvSpPr>
            <a:spLocks noGrp="1"/>
          </p:cNvSpPr>
          <p:nvPr>
            <p:ph type="title"/>
          </p:nvPr>
        </p:nvSpPr>
        <p:spPr>
          <a:xfrm>
            <a:off x="838201" y="732391"/>
            <a:ext cx="5257799" cy="1314996"/>
          </a:xfrm>
        </p:spPr>
        <p:txBody>
          <a:bodyPr vert="horz" lIns="91440" tIns="45720" rIns="91440" bIns="45720" rtlCol="0" anchor="b">
            <a:normAutofit/>
          </a:bodyPr>
          <a:lstStyle/>
          <a:p>
            <a:pPr rtl="0"/>
            <a:r>
              <a:rPr lang="en-GB"/>
              <a:t>Research Methodology</a:t>
            </a:r>
          </a:p>
        </p:txBody>
      </p:sp>
      <p:sp>
        <p:nvSpPr>
          <p:cNvPr id="17" name="Date Placeholder 16">
            <a:extLst>
              <a:ext uri="{FF2B5EF4-FFF2-40B4-BE49-F238E27FC236}">
                <a16:creationId xmlns:a16="http://schemas.microsoft.com/office/drawing/2014/main" id="{BC3BB0F1-1B96-317A-C04A-ED41ABAE76FC}"/>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r>
              <a:rPr lang="en-GB"/>
              <a:t>MID-Point Review viva</a:t>
            </a:r>
          </a:p>
        </p:txBody>
      </p:sp>
      <p:sp>
        <p:nvSpPr>
          <p:cNvPr id="11" name="Footer Placeholder 10">
            <a:extLst>
              <a:ext uri="{FF2B5EF4-FFF2-40B4-BE49-F238E27FC236}">
                <a16:creationId xmlns:a16="http://schemas.microsoft.com/office/drawing/2014/main" id="{5BE0D164-1FB0-BB33-55B2-915B369D33BF}"/>
              </a:ext>
            </a:extLst>
          </p:cNvPr>
          <p:cNvSpPr>
            <a:spLocks noGrp="1"/>
          </p:cNvSpPr>
          <p:nvPr>
            <p:ph type="ftr" sz="quarter" idx="11"/>
          </p:nvPr>
        </p:nvSpPr>
        <p:spPr/>
        <p:txBody>
          <a:bodyPr rtlCol="0"/>
          <a:lstStyle/>
          <a:p>
            <a:pPr rtl="0"/>
            <a:r>
              <a:rPr lang="en-GB" sz="1200" kern="100" spc="0" dirty="0">
                <a:effectLst/>
                <a:latin typeface="Aptos" panose="020B0004020202020204" pitchFamily="34" charset="0"/>
                <a:ea typeface="Aptos" panose="020B0004020202020204" pitchFamily="34" charset="0"/>
                <a:cs typeface="Times New Roman" panose="02020603050405020304" pitchFamily="18" charset="0"/>
              </a:rPr>
              <a:t>Accessibility in Game Development Tools</a:t>
            </a:r>
            <a:endParaRPr lang="en-GB" dirty="0"/>
          </a:p>
        </p:txBody>
      </p:sp>
      <p:sp>
        <p:nvSpPr>
          <p:cNvPr id="13" name="Slide Number Placeholder 12">
            <a:extLst>
              <a:ext uri="{FF2B5EF4-FFF2-40B4-BE49-F238E27FC236}">
                <a16:creationId xmlns:a16="http://schemas.microsoft.com/office/drawing/2014/main" id="{DADE9F0A-82E7-CBA6-BF0D-9D1FE7F345C4}"/>
              </a:ext>
            </a:extLst>
          </p:cNvPr>
          <p:cNvSpPr>
            <a:spLocks noGrp="1"/>
          </p:cNvSpPr>
          <p:nvPr>
            <p:ph type="sldNum" sz="quarter" idx="12"/>
          </p:nvPr>
        </p:nvSpPr>
        <p:spPr/>
        <p:txBody>
          <a:bodyPr rtlCol="0"/>
          <a:lstStyle/>
          <a:p>
            <a:pPr rtl="0"/>
            <a:fld id="{5EA792F7-1D9E-4C7E-A103-E8EDFDC2691E}" type="slidenum">
              <a:rPr lang="en-GB" smtClean="0"/>
              <a:pPr rtl="0"/>
              <a:t>10</a:t>
            </a:fld>
            <a:endParaRPr lang="en-GB">
              <a:solidFill>
                <a:schemeClr val="tx1"/>
              </a:solidFill>
            </a:endParaRPr>
          </a:p>
        </p:txBody>
      </p:sp>
      <p:sp>
        <p:nvSpPr>
          <p:cNvPr id="3" name="Content Placeholder 2">
            <a:extLst>
              <a:ext uri="{FF2B5EF4-FFF2-40B4-BE49-F238E27FC236}">
                <a16:creationId xmlns:a16="http://schemas.microsoft.com/office/drawing/2014/main" id="{70DB43FD-CDE8-E5B1-01DE-AF4ACA219990}"/>
              </a:ext>
            </a:extLst>
          </p:cNvPr>
          <p:cNvSpPr>
            <a:spLocks noGrp="1"/>
          </p:cNvSpPr>
          <p:nvPr>
            <p:ph idx="1"/>
          </p:nvPr>
        </p:nvSpPr>
        <p:spPr>
          <a:xfrm>
            <a:off x="838201" y="2167932"/>
            <a:ext cx="4312117" cy="3882959"/>
          </a:xfrm>
        </p:spPr>
        <p:txBody>
          <a:bodyPr/>
          <a:lstStyle/>
          <a:p>
            <a:r>
              <a:rPr lang="en-GB" dirty="0"/>
              <a:t>Reasons for the SUS questionnaire at the core or the study:</a:t>
            </a:r>
          </a:p>
          <a:p>
            <a:pPr marL="285750" indent="-285750">
              <a:buFont typeface="Arial" panose="020B0604020202020204" pitchFamily="34" charset="0"/>
              <a:buChar char="•"/>
            </a:pPr>
            <a:r>
              <a:rPr lang="en-GB" dirty="0"/>
              <a:t>Widely implemented with years of use.</a:t>
            </a:r>
          </a:p>
          <a:p>
            <a:pPr marL="285750" indent="-285750">
              <a:buFont typeface="Arial" panose="020B0604020202020204" pitchFamily="34" charset="0"/>
              <a:buChar char="•"/>
            </a:pPr>
            <a:r>
              <a:rPr lang="en-GB" dirty="0"/>
              <a:t>Adjacent studies use it (more comparable results)</a:t>
            </a:r>
          </a:p>
          <a:p>
            <a:pPr marL="285750" indent="-285750">
              <a:buFont typeface="Arial" panose="020B0604020202020204" pitchFamily="34" charset="0"/>
              <a:buChar char="•"/>
            </a:pPr>
            <a:r>
              <a:rPr lang="en-GB" dirty="0"/>
              <a:t>Due to the Wide use we can be confident using the SUS score to evaluate the usability of the tool</a:t>
            </a:r>
          </a:p>
        </p:txBody>
      </p:sp>
      <p:pic>
        <p:nvPicPr>
          <p:cNvPr id="7" name="Picture Placeholder 6" descr="A close-up of a score&#10;&#10;Description automatically generated">
            <a:extLst>
              <a:ext uri="{FF2B5EF4-FFF2-40B4-BE49-F238E27FC236}">
                <a16:creationId xmlns:a16="http://schemas.microsoft.com/office/drawing/2014/main" id="{154D6131-92CD-E39A-9935-087218387839}"/>
              </a:ext>
            </a:extLst>
          </p:cNvPr>
          <p:cNvPicPr>
            <a:picLocks noGrp="1" noChangeAspect="1"/>
          </p:cNvPicPr>
          <p:nvPr>
            <p:ph type="pic" sz="quarter" idx="13"/>
          </p:nvPr>
        </p:nvPicPr>
        <p:blipFill>
          <a:blip r:embed="rId3"/>
          <a:srcRect l="324" r="-23"/>
          <a:stretch/>
        </p:blipFill>
        <p:spPr>
          <a:xfrm>
            <a:off x="5150318" y="94395"/>
            <a:ext cx="6920564" cy="2590987"/>
          </a:xfrm>
        </p:spPr>
      </p:pic>
    </p:spTree>
    <p:extLst>
      <p:ext uri="{BB962C8B-B14F-4D97-AF65-F5344CB8AC3E}">
        <p14:creationId xmlns:p14="http://schemas.microsoft.com/office/powerpoint/2010/main" val="349421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71BFCC-C778-470F-BB14-3025B2A7A4C5}"/>
              </a:ext>
            </a:extLst>
          </p:cNvPr>
          <p:cNvSpPr>
            <a:spLocks noGrp="1"/>
          </p:cNvSpPr>
          <p:nvPr>
            <p:ph type="title"/>
          </p:nvPr>
        </p:nvSpPr>
        <p:spPr>
          <a:xfrm>
            <a:off x="1885186" y="174173"/>
            <a:ext cx="7249578" cy="1158857"/>
          </a:xfrm>
        </p:spPr>
        <p:txBody>
          <a:bodyPr rtlCol="0">
            <a:normAutofit/>
          </a:bodyPr>
          <a:lstStyle/>
          <a:p>
            <a:pPr rtl="0"/>
            <a:r>
              <a:rPr lang="en-GB"/>
              <a:t>Timeline Overview</a:t>
            </a:r>
          </a:p>
        </p:txBody>
      </p:sp>
      <p:graphicFrame>
        <p:nvGraphicFramePr>
          <p:cNvPr id="8" name="Content Placeholder 3" descr="Timeline Smart Art">
            <a:extLst>
              <a:ext uri="{FF2B5EF4-FFF2-40B4-BE49-F238E27FC236}">
                <a16:creationId xmlns:a16="http://schemas.microsoft.com/office/drawing/2014/main" id="{01E34475-3A07-401D-8FA7-0B194C2C14AE}"/>
              </a:ext>
            </a:extLst>
          </p:cNvPr>
          <p:cNvGraphicFramePr>
            <a:graphicFrameLocks/>
          </p:cNvGraphicFramePr>
          <p:nvPr>
            <p:extLst>
              <p:ext uri="{D42A27DB-BD31-4B8C-83A1-F6EECF244321}">
                <p14:modId xmlns:p14="http://schemas.microsoft.com/office/powerpoint/2010/main" val="118462652"/>
              </p:ext>
            </p:extLst>
          </p:nvPr>
        </p:nvGraphicFramePr>
        <p:xfrm>
          <a:off x="522514" y="1452763"/>
          <a:ext cx="1114697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Date Placeholder 8">
            <a:extLst>
              <a:ext uri="{FF2B5EF4-FFF2-40B4-BE49-F238E27FC236}">
                <a16:creationId xmlns:a16="http://schemas.microsoft.com/office/drawing/2014/main" id="{C47264E5-2E88-459E-BF3E-C62C78EFE329}"/>
              </a:ext>
            </a:extLst>
          </p:cNvPr>
          <p:cNvSpPr>
            <a:spLocks noGrp="1"/>
          </p:cNvSpPr>
          <p:nvPr>
            <p:ph type="dt" sz="half" idx="10"/>
          </p:nvPr>
        </p:nvSpPr>
        <p:spPr>
          <a:xfrm>
            <a:off x="838200" y="6356350"/>
            <a:ext cx="2743200" cy="365125"/>
          </a:xfrm>
        </p:spPr>
        <p:txBody>
          <a:bodyPr rtlCol="0"/>
          <a:lstStyle/>
          <a:p>
            <a:pPr>
              <a:spcAft>
                <a:spcPts val="600"/>
              </a:spcAft>
            </a:pPr>
            <a:r>
              <a:rPr lang="en-GB"/>
              <a:t>MID-Point Review viva</a:t>
            </a:r>
          </a:p>
        </p:txBody>
      </p:sp>
      <p:sp>
        <p:nvSpPr>
          <p:cNvPr id="15" name="Footer Placeholder 14">
            <a:extLst>
              <a:ext uri="{FF2B5EF4-FFF2-40B4-BE49-F238E27FC236}">
                <a16:creationId xmlns:a16="http://schemas.microsoft.com/office/drawing/2014/main" id="{99EFD1B9-8073-489A-B0E1-E7E8DEFD3374}"/>
              </a:ext>
            </a:extLst>
          </p:cNvPr>
          <p:cNvSpPr>
            <a:spLocks noGrp="1"/>
          </p:cNvSpPr>
          <p:nvPr>
            <p:ph type="ftr" sz="quarter" idx="11"/>
          </p:nvPr>
        </p:nvSpPr>
        <p:spPr>
          <a:xfrm>
            <a:off x="4038600" y="6357620"/>
            <a:ext cx="4114800" cy="365125"/>
          </a:xfrm>
        </p:spPr>
        <p:txBody>
          <a:bodyPr rtlCol="0"/>
          <a:lstStyle/>
          <a:p>
            <a:pPr rtl="0"/>
            <a:r>
              <a:rPr lang="en-GB" sz="1200" kern="100" spc="0" dirty="0">
                <a:effectLst/>
                <a:latin typeface="Aptos" panose="020B0004020202020204" pitchFamily="34" charset="0"/>
                <a:ea typeface="Aptos" panose="020B0004020202020204" pitchFamily="34" charset="0"/>
                <a:cs typeface="Times New Roman" panose="02020603050405020304" pitchFamily="18" charset="0"/>
              </a:rPr>
              <a:t>Accessibility in Game Development Tools</a:t>
            </a:r>
            <a:endParaRPr lang="en-GB" dirty="0"/>
          </a:p>
        </p:txBody>
      </p:sp>
      <p:sp>
        <p:nvSpPr>
          <p:cNvPr id="16" name="Slide Number Placeholder 15">
            <a:extLst>
              <a:ext uri="{FF2B5EF4-FFF2-40B4-BE49-F238E27FC236}">
                <a16:creationId xmlns:a16="http://schemas.microsoft.com/office/drawing/2014/main" id="{34F73589-7D96-4F49-9646-473516AD9A58}"/>
              </a:ext>
            </a:extLst>
          </p:cNvPr>
          <p:cNvSpPr>
            <a:spLocks noGrp="1"/>
          </p:cNvSpPr>
          <p:nvPr>
            <p:ph type="sldNum" sz="quarter" idx="12"/>
          </p:nvPr>
        </p:nvSpPr>
        <p:spPr/>
        <p:txBody>
          <a:bodyPr rtlCol="0"/>
          <a:lstStyle/>
          <a:p>
            <a:pPr rtl="0"/>
            <a:fld id="{80967E29-1480-472A-9FC5-C4768A52587C}" type="slidenum">
              <a:rPr lang="en-GB" smtClean="0"/>
              <a:t>11</a:t>
            </a:fld>
            <a:endParaRPr lang="en-GB"/>
          </a:p>
        </p:txBody>
      </p:sp>
    </p:spTree>
    <p:extLst>
      <p:ext uri="{BB962C8B-B14F-4D97-AF65-F5344CB8AC3E}">
        <p14:creationId xmlns:p14="http://schemas.microsoft.com/office/powerpoint/2010/main" val="3548435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71BFCC-C778-470F-BB14-3025B2A7A4C5}"/>
              </a:ext>
            </a:extLst>
          </p:cNvPr>
          <p:cNvSpPr>
            <a:spLocks noGrp="1"/>
          </p:cNvSpPr>
          <p:nvPr>
            <p:ph type="title"/>
          </p:nvPr>
        </p:nvSpPr>
        <p:spPr>
          <a:xfrm>
            <a:off x="1885186" y="174173"/>
            <a:ext cx="7249578" cy="1158857"/>
          </a:xfrm>
        </p:spPr>
        <p:txBody>
          <a:bodyPr rtlCol="0">
            <a:normAutofit/>
          </a:bodyPr>
          <a:lstStyle/>
          <a:p>
            <a:pPr rtl="0"/>
            <a:r>
              <a:rPr lang="en-GB"/>
              <a:t>Gantt Chart</a:t>
            </a:r>
          </a:p>
        </p:txBody>
      </p:sp>
      <p:sp>
        <p:nvSpPr>
          <p:cNvPr id="9" name="Date Placeholder 8">
            <a:extLst>
              <a:ext uri="{FF2B5EF4-FFF2-40B4-BE49-F238E27FC236}">
                <a16:creationId xmlns:a16="http://schemas.microsoft.com/office/drawing/2014/main" id="{C47264E5-2E88-459E-BF3E-C62C78EFE329}"/>
              </a:ext>
            </a:extLst>
          </p:cNvPr>
          <p:cNvSpPr>
            <a:spLocks noGrp="1"/>
          </p:cNvSpPr>
          <p:nvPr>
            <p:ph type="dt" sz="half" idx="10"/>
          </p:nvPr>
        </p:nvSpPr>
        <p:spPr>
          <a:xfrm>
            <a:off x="838200" y="6356350"/>
            <a:ext cx="2743200" cy="365125"/>
          </a:xfrm>
        </p:spPr>
        <p:txBody>
          <a:bodyPr rtlCol="0"/>
          <a:lstStyle/>
          <a:p>
            <a:pPr>
              <a:spcAft>
                <a:spcPts val="600"/>
              </a:spcAft>
            </a:pPr>
            <a:r>
              <a:rPr lang="en-GB"/>
              <a:t>MID-Point Review viva</a:t>
            </a:r>
          </a:p>
        </p:txBody>
      </p:sp>
      <p:sp>
        <p:nvSpPr>
          <p:cNvPr id="15" name="Footer Placeholder 14">
            <a:extLst>
              <a:ext uri="{FF2B5EF4-FFF2-40B4-BE49-F238E27FC236}">
                <a16:creationId xmlns:a16="http://schemas.microsoft.com/office/drawing/2014/main" id="{99EFD1B9-8073-489A-B0E1-E7E8DEFD3374}"/>
              </a:ext>
            </a:extLst>
          </p:cNvPr>
          <p:cNvSpPr>
            <a:spLocks noGrp="1"/>
          </p:cNvSpPr>
          <p:nvPr>
            <p:ph type="ftr" sz="quarter" idx="11"/>
          </p:nvPr>
        </p:nvSpPr>
        <p:spPr/>
        <p:txBody>
          <a:bodyPr rtlCol="0"/>
          <a:lstStyle/>
          <a:p>
            <a:pPr rtl="0"/>
            <a:r>
              <a:rPr lang="en-GB" sz="1200" kern="100" spc="0" dirty="0">
                <a:effectLst/>
                <a:latin typeface="Aptos" panose="020B0004020202020204" pitchFamily="34" charset="0"/>
                <a:ea typeface="Aptos" panose="020B0004020202020204" pitchFamily="34" charset="0"/>
                <a:cs typeface="Times New Roman" panose="02020603050405020304" pitchFamily="18" charset="0"/>
              </a:rPr>
              <a:t>Accessibility in Game Development Tools</a:t>
            </a:r>
            <a:endParaRPr lang="en-GB" dirty="0"/>
          </a:p>
        </p:txBody>
      </p:sp>
      <p:sp>
        <p:nvSpPr>
          <p:cNvPr id="16" name="Slide Number Placeholder 15">
            <a:extLst>
              <a:ext uri="{FF2B5EF4-FFF2-40B4-BE49-F238E27FC236}">
                <a16:creationId xmlns:a16="http://schemas.microsoft.com/office/drawing/2014/main" id="{34F73589-7D96-4F49-9646-473516AD9A58}"/>
              </a:ext>
            </a:extLst>
          </p:cNvPr>
          <p:cNvSpPr>
            <a:spLocks noGrp="1"/>
          </p:cNvSpPr>
          <p:nvPr>
            <p:ph type="sldNum" sz="quarter" idx="12"/>
          </p:nvPr>
        </p:nvSpPr>
        <p:spPr/>
        <p:txBody>
          <a:bodyPr rtlCol="0"/>
          <a:lstStyle/>
          <a:p>
            <a:pPr rtl="0"/>
            <a:fld id="{80967E29-1480-472A-9FC5-C4768A52587C}" type="slidenum">
              <a:rPr lang="en-GB" smtClean="0"/>
              <a:t>12</a:t>
            </a:fld>
            <a:endParaRPr lang="en-GB"/>
          </a:p>
        </p:txBody>
      </p:sp>
      <p:pic>
        <p:nvPicPr>
          <p:cNvPr id="2" name="Picture 1" descr="A graph with green and blue bars&#10;&#10;Description automatically generated">
            <a:extLst>
              <a:ext uri="{FF2B5EF4-FFF2-40B4-BE49-F238E27FC236}">
                <a16:creationId xmlns:a16="http://schemas.microsoft.com/office/drawing/2014/main" id="{3968ACBB-3DF2-93BA-0909-B2228713B349}"/>
              </a:ext>
            </a:extLst>
          </p:cNvPr>
          <p:cNvPicPr>
            <a:picLocks noChangeAspect="1"/>
          </p:cNvPicPr>
          <p:nvPr/>
        </p:nvPicPr>
        <p:blipFill>
          <a:blip r:embed="rId3"/>
          <a:stretch>
            <a:fillRect/>
          </a:stretch>
        </p:blipFill>
        <p:spPr>
          <a:xfrm>
            <a:off x="0" y="1975180"/>
            <a:ext cx="12192000" cy="3181960"/>
          </a:xfrm>
          <a:prstGeom prst="rect">
            <a:avLst/>
          </a:prstGeom>
        </p:spPr>
      </p:pic>
    </p:spTree>
    <p:extLst>
      <p:ext uri="{BB962C8B-B14F-4D97-AF65-F5344CB8AC3E}">
        <p14:creationId xmlns:p14="http://schemas.microsoft.com/office/powerpoint/2010/main" val="2858135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04A70-A7F4-51FF-0793-8BBE8BC5E8C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2094F7A-E885-0FBC-335B-82D0DD14FC25}"/>
              </a:ext>
            </a:extLst>
          </p:cNvPr>
          <p:cNvSpPr>
            <a:spLocks noGrp="1"/>
          </p:cNvSpPr>
          <p:nvPr>
            <p:ph type="ctrTitle"/>
          </p:nvPr>
        </p:nvSpPr>
        <p:spPr>
          <a:xfrm>
            <a:off x="677119" y="810623"/>
            <a:ext cx="4429556" cy="3210961"/>
          </a:xfrm>
        </p:spPr>
        <p:txBody>
          <a:bodyPr rtlCol="0" anchor="b">
            <a:normAutofit/>
          </a:bodyPr>
          <a:lstStyle/>
          <a:p>
            <a:pPr rtl="0"/>
            <a:r>
              <a:rPr lang="en-GB" dirty="0"/>
              <a:t>THANK YOU</a:t>
            </a:r>
            <a:r>
              <a:rPr lang="en-GB" dirty="0">
                <a:solidFill>
                  <a:schemeClr val="accent2"/>
                </a:solidFill>
              </a:rPr>
              <a:t>//</a:t>
            </a:r>
            <a:br>
              <a:rPr lang="en-GB" dirty="0"/>
            </a:br>
            <a:r>
              <a:rPr lang="en-GB" sz="3600" dirty="0"/>
              <a:t>QUESTIONS</a:t>
            </a:r>
            <a:br>
              <a:rPr lang="en-GB" sz="3600" dirty="0"/>
            </a:br>
            <a:endParaRPr lang="en-GB" dirty="0"/>
          </a:p>
        </p:txBody>
      </p:sp>
      <p:sp>
        <p:nvSpPr>
          <p:cNvPr id="5" name="Subtitle 4">
            <a:extLst>
              <a:ext uri="{FF2B5EF4-FFF2-40B4-BE49-F238E27FC236}">
                <a16:creationId xmlns:a16="http://schemas.microsoft.com/office/drawing/2014/main" id="{9163D6A8-7F3E-439C-ADA8-99A6A06D81B2}"/>
              </a:ext>
            </a:extLst>
          </p:cNvPr>
          <p:cNvSpPr>
            <a:spLocks noGrp="1"/>
          </p:cNvSpPr>
          <p:nvPr>
            <p:ph type="subTitle" idx="1"/>
          </p:nvPr>
        </p:nvSpPr>
        <p:spPr>
          <a:xfrm>
            <a:off x="618264" y="4285676"/>
            <a:ext cx="5275625" cy="1559117"/>
          </a:xfrm>
        </p:spPr>
        <p:txBody>
          <a:bodyPr rtlCol="0">
            <a:normAutofit/>
          </a:bodyPr>
          <a:lstStyle/>
          <a:p>
            <a:pPr rtl="0">
              <a:spcAft>
                <a:spcPts val="600"/>
              </a:spcAft>
            </a:pPr>
            <a:r>
              <a:rPr lang="en-GB" sz="2000" dirty="0"/>
              <a:t>Cameron Dawes</a:t>
            </a:r>
          </a:p>
          <a:p>
            <a:pPr rtl="0">
              <a:spcAft>
                <a:spcPts val="600"/>
              </a:spcAft>
            </a:pPr>
            <a:r>
              <a:rPr lang="en-GB" sz="2000" dirty="0"/>
              <a:t>22019386</a:t>
            </a:r>
          </a:p>
          <a:p>
            <a:pPr rtl="0">
              <a:spcAft>
                <a:spcPts val="600"/>
              </a:spcAft>
            </a:pPr>
            <a:r>
              <a:rPr lang="en-GB" sz="2000" dirty="0"/>
              <a:t>d019386m@student.staff.ac.uk</a:t>
            </a:r>
          </a:p>
        </p:txBody>
      </p:sp>
      <p:sp>
        <p:nvSpPr>
          <p:cNvPr id="2" name="Date Placeholder 1">
            <a:extLst>
              <a:ext uri="{FF2B5EF4-FFF2-40B4-BE49-F238E27FC236}">
                <a16:creationId xmlns:a16="http://schemas.microsoft.com/office/drawing/2014/main" id="{B0C998E2-29C1-DE5D-0938-D8D7F412DA0E}"/>
              </a:ext>
            </a:extLst>
          </p:cNvPr>
          <p:cNvSpPr>
            <a:spLocks noGrp="1"/>
          </p:cNvSpPr>
          <p:nvPr>
            <p:ph type="dt" sz="half" idx="10"/>
          </p:nvPr>
        </p:nvSpPr>
        <p:spPr>
          <a:xfrm>
            <a:off x="838200" y="6356350"/>
            <a:ext cx="2743200" cy="365125"/>
          </a:xfrm>
        </p:spPr>
        <p:txBody>
          <a:bodyPr rtlCol="0" anchor="ctr">
            <a:normAutofit/>
          </a:bodyPr>
          <a:lstStyle/>
          <a:p>
            <a:pPr>
              <a:spcAft>
                <a:spcPts val="600"/>
              </a:spcAft>
            </a:pPr>
            <a:r>
              <a:rPr lang="en-GB"/>
              <a:t>MID-Point Review viva</a:t>
            </a:r>
          </a:p>
        </p:txBody>
      </p:sp>
      <p:sp>
        <p:nvSpPr>
          <p:cNvPr id="13" name="Footer Placeholder 12">
            <a:extLst>
              <a:ext uri="{FF2B5EF4-FFF2-40B4-BE49-F238E27FC236}">
                <a16:creationId xmlns:a16="http://schemas.microsoft.com/office/drawing/2014/main" id="{63AE88F4-4ED3-AD43-38B8-F4D334A24F36}"/>
              </a:ext>
            </a:extLst>
          </p:cNvPr>
          <p:cNvSpPr>
            <a:spLocks noGrp="1"/>
          </p:cNvSpPr>
          <p:nvPr>
            <p:ph type="ftr" sz="quarter" idx="11"/>
          </p:nvPr>
        </p:nvSpPr>
        <p:spPr>
          <a:xfrm>
            <a:off x="4038600" y="6356350"/>
            <a:ext cx="4114800" cy="365125"/>
          </a:xfrm>
        </p:spPr>
        <p:txBody>
          <a:bodyPr rtlCol="0" anchor="ctr">
            <a:normAutofit/>
          </a:bodyPr>
          <a:lstStyle/>
          <a:p>
            <a:pPr rtl="0"/>
            <a:r>
              <a:rPr lang="en-GB" sz="1200" kern="100" spc="0" dirty="0">
                <a:effectLst/>
                <a:latin typeface="Aptos" panose="020B0004020202020204" pitchFamily="34" charset="0"/>
                <a:ea typeface="Aptos" panose="020B0004020202020204" pitchFamily="34" charset="0"/>
                <a:cs typeface="Times New Roman" panose="02020603050405020304" pitchFamily="18" charset="0"/>
              </a:rPr>
              <a:t>Accessibility in Game Development Tools</a:t>
            </a:r>
            <a:endParaRPr lang="en-GB" dirty="0"/>
          </a:p>
        </p:txBody>
      </p:sp>
      <p:sp>
        <p:nvSpPr>
          <p:cNvPr id="14" name="Slide Number Placeholder 13">
            <a:extLst>
              <a:ext uri="{FF2B5EF4-FFF2-40B4-BE49-F238E27FC236}">
                <a16:creationId xmlns:a16="http://schemas.microsoft.com/office/drawing/2014/main" id="{0D11593F-00B3-4BB1-A1A5-AA17643152ED}"/>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F3450C42-9A0B-4425-92C2-70FCF7C45734}" type="slidenum">
              <a:rPr lang="en-GB" smtClean="0"/>
              <a:pPr rtl="0">
                <a:spcAft>
                  <a:spcPts val="600"/>
                </a:spcAft>
              </a:pPr>
              <a:t>13</a:t>
            </a:fld>
            <a:endParaRPr lang="en-GB"/>
          </a:p>
        </p:txBody>
      </p:sp>
      <p:pic>
        <p:nvPicPr>
          <p:cNvPr id="17" name="Picture Placeholder 16" descr="A person walking in a snowy landscape with a lantern&#10;&#10;Description automatically generated">
            <a:extLst>
              <a:ext uri="{FF2B5EF4-FFF2-40B4-BE49-F238E27FC236}">
                <a16:creationId xmlns:a16="http://schemas.microsoft.com/office/drawing/2014/main" id="{3DC00004-6142-8E92-4196-88F2A344A065}"/>
              </a:ext>
            </a:extLst>
          </p:cNvPr>
          <p:cNvPicPr>
            <a:picLocks noGrp="1" noChangeAspect="1"/>
          </p:cNvPicPr>
          <p:nvPr>
            <p:ph type="pic" sz="quarter" idx="13"/>
          </p:nvPr>
        </p:nvPicPr>
        <p:blipFill>
          <a:blip r:embed="rId3"/>
          <a:srcRect l="33041" r="18375"/>
          <a:stretch/>
        </p:blipFill>
        <p:spPr>
          <a:xfrm>
            <a:off x="6379464" y="580916"/>
            <a:ext cx="4833901" cy="5696168"/>
          </a:xfrm>
          <a:noFill/>
        </p:spPr>
      </p:pic>
    </p:spTree>
    <p:extLst>
      <p:ext uri="{BB962C8B-B14F-4D97-AF65-F5344CB8AC3E}">
        <p14:creationId xmlns:p14="http://schemas.microsoft.com/office/powerpoint/2010/main" val="411418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8AD4E-3D69-445C-BDE7-14507249A99F}"/>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EA21C02D-F593-40EB-50E2-5F0E7FB09F86}"/>
              </a:ext>
            </a:extLst>
          </p:cNvPr>
          <p:cNvSpPr>
            <a:spLocks noGrp="1"/>
          </p:cNvSpPr>
          <p:nvPr>
            <p:ph type="title"/>
          </p:nvPr>
        </p:nvSpPr>
        <p:spPr>
          <a:xfrm>
            <a:off x="946521" y="396117"/>
            <a:ext cx="5217172" cy="1158857"/>
          </a:xfrm>
        </p:spPr>
        <p:txBody>
          <a:bodyPr rtlCol="0"/>
          <a:lstStyle/>
          <a:p>
            <a:pPr rtl="0"/>
            <a:r>
              <a:rPr lang="en-GB"/>
              <a:t>Agenda</a:t>
            </a:r>
          </a:p>
        </p:txBody>
      </p:sp>
      <p:sp>
        <p:nvSpPr>
          <p:cNvPr id="15" name="Content Placeholder 14">
            <a:extLst>
              <a:ext uri="{FF2B5EF4-FFF2-40B4-BE49-F238E27FC236}">
                <a16:creationId xmlns:a16="http://schemas.microsoft.com/office/drawing/2014/main" id="{60FEF208-772F-DF66-9B0D-7CA431B02D30}"/>
              </a:ext>
            </a:extLst>
          </p:cNvPr>
          <p:cNvSpPr>
            <a:spLocks noGrp="1"/>
          </p:cNvSpPr>
          <p:nvPr>
            <p:ph idx="1"/>
          </p:nvPr>
        </p:nvSpPr>
        <p:spPr>
          <a:xfrm>
            <a:off x="946520" y="1747592"/>
            <a:ext cx="5217173" cy="4351338"/>
          </a:xfrm>
        </p:spPr>
        <p:txBody>
          <a:bodyPr rtlCol="0">
            <a:normAutofit/>
          </a:bodyPr>
          <a:lstStyle/>
          <a:p>
            <a:pPr marL="342900" indent="-342900" rtl="0">
              <a:buFont typeface="Wingdings" panose="05000000000000000000" pitchFamily="2" charset="2"/>
              <a:buChar char="§"/>
            </a:pPr>
            <a:r>
              <a:rPr lang="en-GB" dirty="0"/>
              <a:t>Project Introduction</a:t>
            </a:r>
          </a:p>
          <a:p>
            <a:pPr marL="342900" indent="-342900" rtl="0">
              <a:buFont typeface="Wingdings" panose="05000000000000000000" pitchFamily="2" charset="2"/>
              <a:buChar char="§"/>
            </a:pPr>
            <a:r>
              <a:rPr lang="en-GB" dirty="0"/>
              <a:t>Project Aim</a:t>
            </a:r>
          </a:p>
          <a:p>
            <a:pPr marL="342900" indent="-342900" rtl="0">
              <a:buFont typeface="Wingdings" panose="05000000000000000000" pitchFamily="2" charset="2"/>
              <a:buChar char="§"/>
            </a:pPr>
            <a:r>
              <a:rPr lang="en-GB" dirty="0"/>
              <a:t>Project Objectives</a:t>
            </a:r>
          </a:p>
          <a:p>
            <a:pPr marL="342900" indent="-342900" rtl="0">
              <a:buFont typeface="Wingdings" panose="05000000000000000000" pitchFamily="2" charset="2"/>
              <a:buChar char="§"/>
            </a:pPr>
            <a:r>
              <a:rPr lang="en-GB" dirty="0"/>
              <a:t>Literature Review</a:t>
            </a:r>
          </a:p>
          <a:p>
            <a:pPr marL="342900" indent="-342900" rtl="0">
              <a:buFont typeface="Wingdings" panose="05000000000000000000" pitchFamily="2" charset="2"/>
              <a:buChar char="§"/>
            </a:pPr>
            <a:r>
              <a:rPr lang="en-GB" dirty="0"/>
              <a:t>Research Methodology </a:t>
            </a:r>
          </a:p>
          <a:p>
            <a:pPr marL="342900" indent="-342900" rtl="0">
              <a:buFont typeface="Wingdings" panose="05000000000000000000" pitchFamily="2" charset="2"/>
              <a:buChar char="§"/>
            </a:pPr>
            <a:r>
              <a:rPr lang="en-GB" dirty="0"/>
              <a:t>Development Phase Plans</a:t>
            </a:r>
          </a:p>
          <a:p>
            <a:pPr marL="342900" indent="-342900" rtl="0">
              <a:buFont typeface="Wingdings" panose="05000000000000000000" pitchFamily="2" charset="2"/>
              <a:buChar char="§"/>
            </a:pPr>
            <a:r>
              <a:rPr lang="en-GB" dirty="0"/>
              <a:t>Testing Phase Plans</a:t>
            </a:r>
          </a:p>
          <a:p>
            <a:pPr marL="342900" indent="-342900" rtl="0">
              <a:buFont typeface="Wingdings" panose="05000000000000000000" pitchFamily="2" charset="2"/>
              <a:buChar char="§"/>
            </a:pPr>
            <a:r>
              <a:rPr lang="en-GB" dirty="0"/>
              <a:t>Gantt Chart of Future Weeks</a:t>
            </a:r>
          </a:p>
          <a:p>
            <a:pPr marL="342900" indent="-342900" rtl="0">
              <a:buFont typeface="Wingdings" panose="05000000000000000000" pitchFamily="2" charset="2"/>
              <a:buChar char="§"/>
            </a:pPr>
            <a:r>
              <a:rPr lang="en-GB" dirty="0"/>
              <a:t>Questions</a:t>
            </a:r>
          </a:p>
          <a:p>
            <a:pPr marL="342900" indent="-342900" rtl="0">
              <a:buFont typeface="Wingdings" panose="05000000000000000000" pitchFamily="2" charset="2"/>
              <a:buChar char="§"/>
            </a:pPr>
            <a:endParaRPr lang="en-GB" dirty="0"/>
          </a:p>
        </p:txBody>
      </p:sp>
      <p:sp>
        <p:nvSpPr>
          <p:cNvPr id="701" name="Date Placeholder 700">
            <a:extLst>
              <a:ext uri="{FF2B5EF4-FFF2-40B4-BE49-F238E27FC236}">
                <a16:creationId xmlns:a16="http://schemas.microsoft.com/office/drawing/2014/main" id="{4D19C03F-D1B8-FA77-2E80-5C777997EC36}"/>
              </a:ext>
            </a:extLst>
          </p:cNvPr>
          <p:cNvSpPr>
            <a:spLocks noGrp="1"/>
          </p:cNvSpPr>
          <p:nvPr>
            <p:ph type="dt" sz="half" idx="10"/>
          </p:nvPr>
        </p:nvSpPr>
        <p:spPr>
          <a:xfrm>
            <a:off x="838200" y="6356350"/>
            <a:ext cx="2743200" cy="365125"/>
          </a:xfrm>
        </p:spPr>
        <p:txBody>
          <a:bodyPr rtlCol="0"/>
          <a:lstStyle/>
          <a:p>
            <a:pPr rtl="0"/>
            <a:r>
              <a:rPr lang="en-GB"/>
              <a:t>MID-Point Review viva</a:t>
            </a:r>
          </a:p>
        </p:txBody>
      </p:sp>
      <p:grpSp>
        <p:nvGrpSpPr>
          <p:cNvPr id="358" name="Group 357">
            <a:extLst>
              <a:ext uri="{FF2B5EF4-FFF2-40B4-BE49-F238E27FC236}">
                <a16:creationId xmlns:a16="http://schemas.microsoft.com/office/drawing/2014/main" id="{074E16BE-90C8-552B-A218-E9D314A7A3C0}"/>
              </a:ext>
              <a:ext uri="{C183D7F6-B498-43B3-948B-1728B52AA6E4}">
                <adec:decorative xmlns:adec="http://schemas.microsoft.com/office/drawing/2017/decorative" val="1"/>
              </a:ext>
            </a:extLst>
          </p:cNvPr>
          <p:cNvGrpSpPr/>
          <p:nvPr/>
        </p:nvGrpSpPr>
        <p:grpSpPr>
          <a:xfrm>
            <a:off x="6285771" y="4474366"/>
            <a:ext cx="1443404" cy="1443418"/>
            <a:chOff x="10154386" y="4452483"/>
            <a:chExt cx="1443404" cy="1443418"/>
          </a:xfrm>
          <a:solidFill>
            <a:schemeClr val="tx1"/>
          </a:solidFill>
        </p:grpSpPr>
        <p:grpSp>
          <p:nvGrpSpPr>
            <p:cNvPr id="359" name="Graphic 4">
              <a:extLst>
                <a:ext uri="{FF2B5EF4-FFF2-40B4-BE49-F238E27FC236}">
                  <a16:creationId xmlns:a16="http://schemas.microsoft.com/office/drawing/2014/main" id="{CDD3FB8A-5778-A0D1-9041-B71D67202046}"/>
                </a:ext>
              </a:extLst>
            </p:cNvPr>
            <p:cNvGrpSpPr/>
            <p:nvPr/>
          </p:nvGrpSpPr>
          <p:grpSpPr>
            <a:xfrm>
              <a:off x="10154386" y="4452483"/>
              <a:ext cx="1443404" cy="1443418"/>
              <a:chOff x="5734037" y="3067039"/>
              <a:chExt cx="724483" cy="724489"/>
            </a:xfrm>
            <a:grpFill/>
          </p:grpSpPr>
          <p:sp>
            <p:nvSpPr>
              <p:cNvPr id="530" name="Freeform: Shape 529">
                <a:extLst>
                  <a:ext uri="{FF2B5EF4-FFF2-40B4-BE49-F238E27FC236}">
                    <a16:creationId xmlns:a16="http://schemas.microsoft.com/office/drawing/2014/main" id="{6B5CF1F0-865D-8FA9-77EB-5735356F4619}"/>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n-GB"/>
              </a:p>
            </p:txBody>
          </p:sp>
          <p:sp>
            <p:nvSpPr>
              <p:cNvPr id="531" name="Freeform: Shape 530">
                <a:extLst>
                  <a:ext uri="{FF2B5EF4-FFF2-40B4-BE49-F238E27FC236}">
                    <a16:creationId xmlns:a16="http://schemas.microsoft.com/office/drawing/2014/main" id="{94EB08EF-2C7A-24AC-6AFD-6DB1BED85EC8}"/>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532" name="Freeform: Shape 531">
                <a:extLst>
                  <a:ext uri="{FF2B5EF4-FFF2-40B4-BE49-F238E27FC236}">
                    <a16:creationId xmlns:a16="http://schemas.microsoft.com/office/drawing/2014/main" id="{265AA63C-F599-73B3-A119-910A61ADF1F3}"/>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533" name="Freeform: Shape 532">
                <a:extLst>
                  <a:ext uri="{FF2B5EF4-FFF2-40B4-BE49-F238E27FC236}">
                    <a16:creationId xmlns:a16="http://schemas.microsoft.com/office/drawing/2014/main" id="{84CC3266-1858-C5AD-91F2-3C9BDC6CA8E3}"/>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534" name="Freeform: Shape 533">
                <a:extLst>
                  <a:ext uri="{FF2B5EF4-FFF2-40B4-BE49-F238E27FC236}">
                    <a16:creationId xmlns:a16="http://schemas.microsoft.com/office/drawing/2014/main" id="{76EE6FF0-FE03-33BE-D73F-D2D1A3F95286}"/>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535" name="Freeform: Shape 534">
                <a:extLst>
                  <a:ext uri="{FF2B5EF4-FFF2-40B4-BE49-F238E27FC236}">
                    <a16:creationId xmlns:a16="http://schemas.microsoft.com/office/drawing/2014/main" id="{4C740066-0C36-66AC-DDC3-05A2AFFECCB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536" name="Freeform: Shape 535">
                <a:extLst>
                  <a:ext uri="{FF2B5EF4-FFF2-40B4-BE49-F238E27FC236}">
                    <a16:creationId xmlns:a16="http://schemas.microsoft.com/office/drawing/2014/main" id="{60814F0E-A939-423E-B456-79BFBFE32A26}"/>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537" name="Freeform: Shape 536">
                <a:extLst>
                  <a:ext uri="{FF2B5EF4-FFF2-40B4-BE49-F238E27FC236}">
                    <a16:creationId xmlns:a16="http://schemas.microsoft.com/office/drawing/2014/main" id="{8A16368F-89F3-DBB5-17F9-4531CAAB16C2}"/>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n-GB"/>
              </a:p>
            </p:txBody>
          </p:sp>
          <p:sp>
            <p:nvSpPr>
              <p:cNvPr id="538" name="Freeform: Shape 537">
                <a:extLst>
                  <a:ext uri="{FF2B5EF4-FFF2-40B4-BE49-F238E27FC236}">
                    <a16:creationId xmlns:a16="http://schemas.microsoft.com/office/drawing/2014/main" id="{C5AC6ACE-9339-17DC-29B1-342795D01B35}"/>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39" name="Freeform: Shape 538">
                <a:extLst>
                  <a:ext uri="{FF2B5EF4-FFF2-40B4-BE49-F238E27FC236}">
                    <a16:creationId xmlns:a16="http://schemas.microsoft.com/office/drawing/2014/main" id="{5B655998-DD81-3812-3961-97D93A7CDDBC}"/>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40" name="Freeform: Shape 539">
                <a:extLst>
                  <a:ext uri="{FF2B5EF4-FFF2-40B4-BE49-F238E27FC236}">
                    <a16:creationId xmlns:a16="http://schemas.microsoft.com/office/drawing/2014/main" id="{12A1BFE6-4DDD-3516-1DD7-C53A78FC2EB9}"/>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41" name="Freeform: Shape 540">
                <a:extLst>
                  <a:ext uri="{FF2B5EF4-FFF2-40B4-BE49-F238E27FC236}">
                    <a16:creationId xmlns:a16="http://schemas.microsoft.com/office/drawing/2014/main" id="{59A28816-83B1-C30A-54B0-B55E4A7D886E}"/>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42" name="Freeform: Shape 541">
                <a:extLst>
                  <a:ext uri="{FF2B5EF4-FFF2-40B4-BE49-F238E27FC236}">
                    <a16:creationId xmlns:a16="http://schemas.microsoft.com/office/drawing/2014/main" id="{5BA2C11B-159B-CAEA-507C-D89EC58402BB}"/>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543" name="Freeform: Shape 542">
                <a:extLst>
                  <a:ext uri="{FF2B5EF4-FFF2-40B4-BE49-F238E27FC236}">
                    <a16:creationId xmlns:a16="http://schemas.microsoft.com/office/drawing/2014/main" id="{50D277F6-1D2B-BB2E-61C4-71768566B65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44" name="Freeform: Shape 543">
                <a:extLst>
                  <a:ext uri="{FF2B5EF4-FFF2-40B4-BE49-F238E27FC236}">
                    <a16:creationId xmlns:a16="http://schemas.microsoft.com/office/drawing/2014/main" id="{0FDFA37F-9527-B5AD-5359-18BB81FBED68}"/>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545" name="Freeform: Shape 544">
                <a:extLst>
                  <a:ext uri="{FF2B5EF4-FFF2-40B4-BE49-F238E27FC236}">
                    <a16:creationId xmlns:a16="http://schemas.microsoft.com/office/drawing/2014/main" id="{69B4A2C4-5148-08EE-76B7-6ED650A399C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546" name="Freeform: Shape 545">
                <a:extLst>
                  <a:ext uri="{FF2B5EF4-FFF2-40B4-BE49-F238E27FC236}">
                    <a16:creationId xmlns:a16="http://schemas.microsoft.com/office/drawing/2014/main" id="{4461108D-9B5A-A354-D971-850D1204786D}"/>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47" name="Freeform: Shape 546">
                <a:extLst>
                  <a:ext uri="{FF2B5EF4-FFF2-40B4-BE49-F238E27FC236}">
                    <a16:creationId xmlns:a16="http://schemas.microsoft.com/office/drawing/2014/main" id="{F5AF949D-FDDF-CF25-263B-6BCA7DF803A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48" name="Freeform: Shape 547">
                <a:extLst>
                  <a:ext uri="{FF2B5EF4-FFF2-40B4-BE49-F238E27FC236}">
                    <a16:creationId xmlns:a16="http://schemas.microsoft.com/office/drawing/2014/main" id="{F5EC6A2A-E19D-BFD3-1B46-755B0C0B18D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49" name="Freeform: Shape 548">
                <a:extLst>
                  <a:ext uri="{FF2B5EF4-FFF2-40B4-BE49-F238E27FC236}">
                    <a16:creationId xmlns:a16="http://schemas.microsoft.com/office/drawing/2014/main" id="{CC468079-193C-B308-72AB-F4F1CDD4465E}"/>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550" name="Freeform: Shape 549">
                <a:extLst>
                  <a:ext uri="{FF2B5EF4-FFF2-40B4-BE49-F238E27FC236}">
                    <a16:creationId xmlns:a16="http://schemas.microsoft.com/office/drawing/2014/main" id="{6A5A2CC5-FAE9-6BB2-302A-2CF2011E93AC}"/>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51" name="Freeform: Shape 550">
                <a:extLst>
                  <a:ext uri="{FF2B5EF4-FFF2-40B4-BE49-F238E27FC236}">
                    <a16:creationId xmlns:a16="http://schemas.microsoft.com/office/drawing/2014/main" id="{C3D5F362-7C94-4089-BA3D-BE7B58A32AC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552" name="Freeform: Shape 551">
                <a:extLst>
                  <a:ext uri="{FF2B5EF4-FFF2-40B4-BE49-F238E27FC236}">
                    <a16:creationId xmlns:a16="http://schemas.microsoft.com/office/drawing/2014/main" id="{7516443D-A4EC-D8AE-8BC4-5A067975EFF1}"/>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53" name="Freeform: Shape 552">
                <a:extLst>
                  <a:ext uri="{FF2B5EF4-FFF2-40B4-BE49-F238E27FC236}">
                    <a16:creationId xmlns:a16="http://schemas.microsoft.com/office/drawing/2014/main" id="{08010891-9713-524A-EF46-1FA35B5365F2}"/>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54" name="Freeform: Shape 553">
                <a:extLst>
                  <a:ext uri="{FF2B5EF4-FFF2-40B4-BE49-F238E27FC236}">
                    <a16:creationId xmlns:a16="http://schemas.microsoft.com/office/drawing/2014/main" id="{F267B2F2-A0BD-F7FE-38E8-A425AC1A6BDE}"/>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55" name="Freeform: Shape 554">
                <a:extLst>
                  <a:ext uri="{FF2B5EF4-FFF2-40B4-BE49-F238E27FC236}">
                    <a16:creationId xmlns:a16="http://schemas.microsoft.com/office/drawing/2014/main" id="{D82FD706-FC5C-FF53-38CB-9345F5B0700B}"/>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56" name="Freeform: Shape 555">
                <a:extLst>
                  <a:ext uri="{FF2B5EF4-FFF2-40B4-BE49-F238E27FC236}">
                    <a16:creationId xmlns:a16="http://schemas.microsoft.com/office/drawing/2014/main" id="{61239915-F5DB-C7EC-200C-111EC196447C}"/>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57" name="Freeform: Shape 556">
                <a:extLst>
                  <a:ext uri="{FF2B5EF4-FFF2-40B4-BE49-F238E27FC236}">
                    <a16:creationId xmlns:a16="http://schemas.microsoft.com/office/drawing/2014/main" id="{2FAB84D6-1619-48FE-C396-A66CC91BF67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58" name="Freeform: Shape 557">
                <a:extLst>
                  <a:ext uri="{FF2B5EF4-FFF2-40B4-BE49-F238E27FC236}">
                    <a16:creationId xmlns:a16="http://schemas.microsoft.com/office/drawing/2014/main" id="{DFE981F7-187F-7A03-0872-33B6F15469A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559" name="Freeform: Shape 558">
                <a:extLst>
                  <a:ext uri="{FF2B5EF4-FFF2-40B4-BE49-F238E27FC236}">
                    <a16:creationId xmlns:a16="http://schemas.microsoft.com/office/drawing/2014/main" id="{B8635D8D-EF07-7D24-3B85-6F0EE6BC1D1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60" name="Freeform: Shape 559">
                <a:extLst>
                  <a:ext uri="{FF2B5EF4-FFF2-40B4-BE49-F238E27FC236}">
                    <a16:creationId xmlns:a16="http://schemas.microsoft.com/office/drawing/2014/main" id="{94DCD487-756D-9763-E161-7EC2253014E1}"/>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61" name="Freeform: Shape 560">
                <a:extLst>
                  <a:ext uri="{FF2B5EF4-FFF2-40B4-BE49-F238E27FC236}">
                    <a16:creationId xmlns:a16="http://schemas.microsoft.com/office/drawing/2014/main" id="{E89017E6-89C6-C020-F5B2-A5CA4EB0CA85}"/>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62" name="Freeform: Shape 561">
                <a:extLst>
                  <a:ext uri="{FF2B5EF4-FFF2-40B4-BE49-F238E27FC236}">
                    <a16:creationId xmlns:a16="http://schemas.microsoft.com/office/drawing/2014/main" id="{0941870C-3FB2-70C4-98B7-339A6759C7A6}"/>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63" name="Freeform: Shape 562">
                <a:extLst>
                  <a:ext uri="{FF2B5EF4-FFF2-40B4-BE49-F238E27FC236}">
                    <a16:creationId xmlns:a16="http://schemas.microsoft.com/office/drawing/2014/main" id="{AF493C9E-A51D-C286-7CAB-EF6DFE4ADA58}"/>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64" name="Freeform: Shape 563">
                <a:extLst>
                  <a:ext uri="{FF2B5EF4-FFF2-40B4-BE49-F238E27FC236}">
                    <a16:creationId xmlns:a16="http://schemas.microsoft.com/office/drawing/2014/main" id="{4E661377-AFCA-1F7A-970B-A31177D2FBDA}"/>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65" name="Freeform: Shape 564">
                <a:extLst>
                  <a:ext uri="{FF2B5EF4-FFF2-40B4-BE49-F238E27FC236}">
                    <a16:creationId xmlns:a16="http://schemas.microsoft.com/office/drawing/2014/main" id="{5FFD740F-04F2-5F92-C58D-0820BCD07ABA}"/>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566" name="Freeform: Shape 565">
                <a:extLst>
                  <a:ext uri="{FF2B5EF4-FFF2-40B4-BE49-F238E27FC236}">
                    <a16:creationId xmlns:a16="http://schemas.microsoft.com/office/drawing/2014/main" id="{C35258D6-314A-F38C-7F9A-146798EC6E3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67" name="Freeform: Shape 566">
                <a:extLst>
                  <a:ext uri="{FF2B5EF4-FFF2-40B4-BE49-F238E27FC236}">
                    <a16:creationId xmlns:a16="http://schemas.microsoft.com/office/drawing/2014/main" id="{55B3A3F2-E726-E4B7-77E6-FBEE3EA44268}"/>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68" name="Freeform: Shape 567">
                <a:extLst>
                  <a:ext uri="{FF2B5EF4-FFF2-40B4-BE49-F238E27FC236}">
                    <a16:creationId xmlns:a16="http://schemas.microsoft.com/office/drawing/2014/main" id="{EA421DA1-EF10-DF15-08A5-8FF90463ACC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69" name="Freeform: Shape 568">
                <a:extLst>
                  <a:ext uri="{FF2B5EF4-FFF2-40B4-BE49-F238E27FC236}">
                    <a16:creationId xmlns:a16="http://schemas.microsoft.com/office/drawing/2014/main" id="{BC89694F-C799-F859-5151-4FFBB106FD66}"/>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70" name="Freeform: Shape 569">
                <a:extLst>
                  <a:ext uri="{FF2B5EF4-FFF2-40B4-BE49-F238E27FC236}">
                    <a16:creationId xmlns:a16="http://schemas.microsoft.com/office/drawing/2014/main" id="{616DE2E1-BC56-9DD2-FFF7-29389040BC12}"/>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71" name="Freeform: Shape 570">
                <a:extLst>
                  <a:ext uri="{FF2B5EF4-FFF2-40B4-BE49-F238E27FC236}">
                    <a16:creationId xmlns:a16="http://schemas.microsoft.com/office/drawing/2014/main" id="{6D952F17-E14C-C743-FD1A-FA1EAADF40B5}"/>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72" name="Freeform: Shape 571">
                <a:extLst>
                  <a:ext uri="{FF2B5EF4-FFF2-40B4-BE49-F238E27FC236}">
                    <a16:creationId xmlns:a16="http://schemas.microsoft.com/office/drawing/2014/main" id="{2CC6E79E-4EF8-9E7D-917C-91704434769A}"/>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573" name="Freeform: Shape 572">
                <a:extLst>
                  <a:ext uri="{FF2B5EF4-FFF2-40B4-BE49-F238E27FC236}">
                    <a16:creationId xmlns:a16="http://schemas.microsoft.com/office/drawing/2014/main" id="{9D78E359-390E-DA7E-E4D5-D1E0F35946E9}"/>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74" name="Freeform: Shape 573">
                <a:extLst>
                  <a:ext uri="{FF2B5EF4-FFF2-40B4-BE49-F238E27FC236}">
                    <a16:creationId xmlns:a16="http://schemas.microsoft.com/office/drawing/2014/main" id="{05ED44E3-984B-B581-DA10-CC2DCA298D7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75" name="Freeform: Shape 574">
                <a:extLst>
                  <a:ext uri="{FF2B5EF4-FFF2-40B4-BE49-F238E27FC236}">
                    <a16:creationId xmlns:a16="http://schemas.microsoft.com/office/drawing/2014/main" id="{804E4A86-88AB-AE7A-DB57-AECDB604C0C7}"/>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76" name="Freeform: Shape 575">
                <a:extLst>
                  <a:ext uri="{FF2B5EF4-FFF2-40B4-BE49-F238E27FC236}">
                    <a16:creationId xmlns:a16="http://schemas.microsoft.com/office/drawing/2014/main" id="{3A17FE5D-FCE1-EAC5-0406-2F9A5D5E0C7A}"/>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77" name="Freeform: Shape 576">
                <a:extLst>
                  <a:ext uri="{FF2B5EF4-FFF2-40B4-BE49-F238E27FC236}">
                    <a16:creationId xmlns:a16="http://schemas.microsoft.com/office/drawing/2014/main" id="{0997004D-0765-05BF-F981-7D75ACBBC12B}"/>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78" name="Freeform: Shape 577">
                <a:extLst>
                  <a:ext uri="{FF2B5EF4-FFF2-40B4-BE49-F238E27FC236}">
                    <a16:creationId xmlns:a16="http://schemas.microsoft.com/office/drawing/2014/main" id="{641E84CB-2087-9765-E1FC-28512201605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79" name="Freeform: Shape 578">
                <a:extLst>
                  <a:ext uri="{FF2B5EF4-FFF2-40B4-BE49-F238E27FC236}">
                    <a16:creationId xmlns:a16="http://schemas.microsoft.com/office/drawing/2014/main" id="{4FE9B50F-59C0-5A08-8E47-BCAA3D21AC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580" name="Freeform: Shape 579">
                <a:extLst>
                  <a:ext uri="{FF2B5EF4-FFF2-40B4-BE49-F238E27FC236}">
                    <a16:creationId xmlns:a16="http://schemas.microsoft.com/office/drawing/2014/main" id="{4D67EC25-2895-6BEE-3C3D-25A76B17868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581" name="Freeform: Shape 580">
                <a:extLst>
                  <a:ext uri="{FF2B5EF4-FFF2-40B4-BE49-F238E27FC236}">
                    <a16:creationId xmlns:a16="http://schemas.microsoft.com/office/drawing/2014/main" id="{F0B8CE3F-0910-71B0-CB66-1ED1E303F6C0}"/>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rtl="0"/>
                <a:endParaRPr lang="en-GB"/>
              </a:p>
            </p:txBody>
          </p:sp>
          <p:sp>
            <p:nvSpPr>
              <p:cNvPr id="582" name="Freeform: Shape 581">
                <a:extLst>
                  <a:ext uri="{FF2B5EF4-FFF2-40B4-BE49-F238E27FC236}">
                    <a16:creationId xmlns:a16="http://schemas.microsoft.com/office/drawing/2014/main" id="{2262EF66-5EBA-E690-FF0B-621A91E32DA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583" name="Freeform: Shape 582">
                <a:extLst>
                  <a:ext uri="{FF2B5EF4-FFF2-40B4-BE49-F238E27FC236}">
                    <a16:creationId xmlns:a16="http://schemas.microsoft.com/office/drawing/2014/main" id="{CB440FB0-2406-7127-CFF1-3BB06B6E5A7E}"/>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rtl="0"/>
                <a:endParaRPr lang="en-GB"/>
              </a:p>
            </p:txBody>
          </p:sp>
          <p:sp>
            <p:nvSpPr>
              <p:cNvPr id="584" name="Freeform: Shape 583">
                <a:extLst>
                  <a:ext uri="{FF2B5EF4-FFF2-40B4-BE49-F238E27FC236}">
                    <a16:creationId xmlns:a16="http://schemas.microsoft.com/office/drawing/2014/main" id="{8237E520-45F5-43F1-511A-AD13066AC593}"/>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585" name="Freeform: Shape 584">
                <a:extLst>
                  <a:ext uri="{FF2B5EF4-FFF2-40B4-BE49-F238E27FC236}">
                    <a16:creationId xmlns:a16="http://schemas.microsoft.com/office/drawing/2014/main" id="{FA5139B1-3037-75F8-9B18-323E777C0B3D}"/>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86" name="Freeform: Shape 585">
                <a:extLst>
                  <a:ext uri="{FF2B5EF4-FFF2-40B4-BE49-F238E27FC236}">
                    <a16:creationId xmlns:a16="http://schemas.microsoft.com/office/drawing/2014/main" id="{32A30BC2-3A37-5ACF-8198-BC4BD085AD95}"/>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87" name="Freeform: Shape 586">
                <a:extLst>
                  <a:ext uri="{FF2B5EF4-FFF2-40B4-BE49-F238E27FC236}">
                    <a16:creationId xmlns:a16="http://schemas.microsoft.com/office/drawing/2014/main" id="{E8AA8B8E-910D-E2CD-77F0-5D1471ED6AE1}"/>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588" name="Freeform: Shape 587">
                <a:extLst>
                  <a:ext uri="{FF2B5EF4-FFF2-40B4-BE49-F238E27FC236}">
                    <a16:creationId xmlns:a16="http://schemas.microsoft.com/office/drawing/2014/main" id="{8FD0C048-017B-8DE9-DDB3-6B394A806F46}"/>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89" name="Freeform: Shape 588">
                <a:extLst>
                  <a:ext uri="{FF2B5EF4-FFF2-40B4-BE49-F238E27FC236}">
                    <a16:creationId xmlns:a16="http://schemas.microsoft.com/office/drawing/2014/main" id="{A22EE70B-10EC-5D7A-FBE7-E60AE3735D63}"/>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590" name="Freeform: Shape 589">
                <a:extLst>
                  <a:ext uri="{FF2B5EF4-FFF2-40B4-BE49-F238E27FC236}">
                    <a16:creationId xmlns:a16="http://schemas.microsoft.com/office/drawing/2014/main" id="{9096D566-F18F-9B23-56C0-19F63A095BE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591" name="Freeform: Shape 590">
                <a:extLst>
                  <a:ext uri="{FF2B5EF4-FFF2-40B4-BE49-F238E27FC236}">
                    <a16:creationId xmlns:a16="http://schemas.microsoft.com/office/drawing/2014/main" id="{705F85C8-069E-2BC7-BF7A-8F8DF2B280D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92" name="Freeform: Shape 591">
                <a:extLst>
                  <a:ext uri="{FF2B5EF4-FFF2-40B4-BE49-F238E27FC236}">
                    <a16:creationId xmlns:a16="http://schemas.microsoft.com/office/drawing/2014/main" id="{71B3FA68-0EFB-0FDF-F17F-DE2C9768B9B0}"/>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93" name="Freeform: Shape 592">
                <a:extLst>
                  <a:ext uri="{FF2B5EF4-FFF2-40B4-BE49-F238E27FC236}">
                    <a16:creationId xmlns:a16="http://schemas.microsoft.com/office/drawing/2014/main" id="{BFA179BC-5431-54C4-CE84-40408E850071}"/>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594" name="Freeform: Shape 593">
                <a:extLst>
                  <a:ext uri="{FF2B5EF4-FFF2-40B4-BE49-F238E27FC236}">
                    <a16:creationId xmlns:a16="http://schemas.microsoft.com/office/drawing/2014/main" id="{1D7FCCCD-ACA9-7A27-2C18-C0DF5B9B3AD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95" name="Freeform: Shape 594">
                <a:extLst>
                  <a:ext uri="{FF2B5EF4-FFF2-40B4-BE49-F238E27FC236}">
                    <a16:creationId xmlns:a16="http://schemas.microsoft.com/office/drawing/2014/main" id="{28984E8C-3048-BAD4-CB4A-DEA7232DA32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596" name="Freeform: Shape 595">
                <a:extLst>
                  <a:ext uri="{FF2B5EF4-FFF2-40B4-BE49-F238E27FC236}">
                    <a16:creationId xmlns:a16="http://schemas.microsoft.com/office/drawing/2014/main" id="{BADF67C5-3BE6-8DBB-734C-7A3670209D70}"/>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597" name="Freeform: Shape 596">
                <a:extLst>
                  <a:ext uri="{FF2B5EF4-FFF2-40B4-BE49-F238E27FC236}">
                    <a16:creationId xmlns:a16="http://schemas.microsoft.com/office/drawing/2014/main" id="{13E3DC5E-AD78-B214-2875-604F8F447023}"/>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98" name="Freeform: Shape 597">
                <a:extLst>
                  <a:ext uri="{FF2B5EF4-FFF2-40B4-BE49-F238E27FC236}">
                    <a16:creationId xmlns:a16="http://schemas.microsoft.com/office/drawing/2014/main" id="{CA53616B-E222-8465-E032-67CE8CE49F9E}"/>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99" name="Freeform: Shape 598">
                <a:extLst>
                  <a:ext uri="{FF2B5EF4-FFF2-40B4-BE49-F238E27FC236}">
                    <a16:creationId xmlns:a16="http://schemas.microsoft.com/office/drawing/2014/main" id="{950FA3CA-D984-81C8-AFF4-100E52409819}"/>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600" name="Freeform: Shape 599">
                <a:extLst>
                  <a:ext uri="{FF2B5EF4-FFF2-40B4-BE49-F238E27FC236}">
                    <a16:creationId xmlns:a16="http://schemas.microsoft.com/office/drawing/2014/main" id="{782930CF-7AAA-6753-232F-322629B58A2A}"/>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01" name="Freeform: Shape 600">
                <a:extLst>
                  <a:ext uri="{FF2B5EF4-FFF2-40B4-BE49-F238E27FC236}">
                    <a16:creationId xmlns:a16="http://schemas.microsoft.com/office/drawing/2014/main" id="{4A99B3D0-8BC4-F72E-1AB9-0EC13F560E59}"/>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602" name="Freeform: Shape 601">
                <a:extLst>
                  <a:ext uri="{FF2B5EF4-FFF2-40B4-BE49-F238E27FC236}">
                    <a16:creationId xmlns:a16="http://schemas.microsoft.com/office/drawing/2014/main" id="{C9D4EA56-B3F1-D73C-D7D2-A38DA8815B72}"/>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03" name="Freeform: Shape 602">
                <a:extLst>
                  <a:ext uri="{FF2B5EF4-FFF2-40B4-BE49-F238E27FC236}">
                    <a16:creationId xmlns:a16="http://schemas.microsoft.com/office/drawing/2014/main" id="{355CDA30-8511-FC20-9A1F-D2A6EE96BE0A}"/>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04" name="Freeform: Shape 603">
                <a:extLst>
                  <a:ext uri="{FF2B5EF4-FFF2-40B4-BE49-F238E27FC236}">
                    <a16:creationId xmlns:a16="http://schemas.microsoft.com/office/drawing/2014/main" id="{57ECE582-3B36-EB2A-3614-90C72B36571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05" name="Freeform: Shape 604">
                <a:extLst>
                  <a:ext uri="{FF2B5EF4-FFF2-40B4-BE49-F238E27FC236}">
                    <a16:creationId xmlns:a16="http://schemas.microsoft.com/office/drawing/2014/main" id="{C6F48864-0B96-3755-BACE-885B8310E35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606" name="Freeform: Shape 605">
                <a:extLst>
                  <a:ext uri="{FF2B5EF4-FFF2-40B4-BE49-F238E27FC236}">
                    <a16:creationId xmlns:a16="http://schemas.microsoft.com/office/drawing/2014/main" id="{4E0D3C5D-141F-58C6-3E9C-F2B91A6BDC3A}"/>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07" name="Freeform: Shape 606">
                <a:extLst>
                  <a:ext uri="{FF2B5EF4-FFF2-40B4-BE49-F238E27FC236}">
                    <a16:creationId xmlns:a16="http://schemas.microsoft.com/office/drawing/2014/main" id="{D3A4A829-0457-B8DE-6054-636F909EB807}"/>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608" name="Freeform: Shape 607">
                <a:extLst>
                  <a:ext uri="{FF2B5EF4-FFF2-40B4-BE49-F238E27FC236}">
                    <a16:creationId xmlns:a16="http://schemas.microsoft.com/office/drawing/2014/main" id="{713F3769-3104-4092-5189-E5D433913B0F}"/>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09" name="Freeform: Shape 608">
                <a:extLst>
                  <a:ext uri="{FF2B5EF4-FFF2-40B4-BE49-F238E27FC236}">
                    <a16:creationId xmlns:a16="http://schemas.microsoft.com/office/drawing/2014/main" id="{9E68DF47-8B6D-6A09-7F39-B8C04DED7843}"/>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10" name="Freeform: Shape 609">
                <a:extLst>
                  <a:ext uri="{FF2B5EF4-FFF2-40B4-BE49-F238E27FC236}">
                    <a16:creationId xmlns:a16="http://schemas.microsoft.com/office/drawing/2014/main" id="{2855AFDC-67B4-DA60-2414-A43D586575E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11" name="Freeform: Shape 610">
                <a:extLst>
                  <a:ext uri="{FF2B5EF4-FFF2-40B4-BE49-F238E27FC236}">
                    <a16:creationId xmlns:a16="http://schemas.microsoft.com/office/drawing/2014/main" id="{0EFFB471-DBFA-3C45-EB2D-AB33C55ABCF9}"/>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612" name="Freeform: Shape 611">
                <a:extLst>
                  <a:ext uri="{FF2B5EF4-FFF2-40B4-BE49-F238E27FC236}">
                    <a16:creationId xmlns:a16="http://schemas.microsoft.com/office/drawing/2014/main" id="{1576F283-9FDA-E986-EA5B-E878072F0A94}"/>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13" name="Freeform: Shape 612">
                <a:extLst>
                  <a:ext uri="{FF2B5EF4-FFF2-40B4-BE49-F238E27FC236}">
                    <a16:creationId xmlns:a16="http://schemas.microsoft.com/office/drawing/2014/main" id="{0F0154CC-13D7-2A7E-0A77-B7CA4B55B626}"/>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614" name="Freeform: Shape 613">
                <a:extLst>
                  <a:ext uri="{FF2B5EF4-FFF2-40B4-BE49-F238E27FC236}">
                    <a16:creationId xmlns:a16="http://schemas.microsoft.com/office/drawing/2014/main" id="{7030009F-A9B8-1AFF-3F21-C6911D7A34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15" name="Freeform: Shape 614">
                <a:extLst>
                  <a:ext uri="{FF2B5EF4-FFF2-40B4-BE49-F238E27FC236}">
                    <a16:creationId xmlns:a16="http://schemas.microsoft.com/office/drawing/2014/main" id="{7F03F658-A97D-3928-BD2C-9D4200286A22}"/>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16" name="Freeform: Shape 615">
                <a:extLst>
                  <a:ext uri="{FF2B5EF4-FFF2-40B4-BE49-F238E27FC236}">
                    <a16:creationId xmlns:a16="http://schemas.microsoft.com/office/drawing/2014/main" id="{403DDA68-F21F-2622-18C4-16233902E5A2}"/>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17" name="Freeform: Shape 616">
                <a:extLst>
                  <a:ext uri="{FF2B5EF4-FFF2-40B4-BE49-F238E27FC236}">
                    <a16:creationId xmlns:a16="http://schemas.microsoft.com/office/drawing/2014/main" id="{ACE7E4B7-934F-BF83-82CB-8586227EC89E}"/>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618" name="Freeform: Shape 617">
                <a:extLst>
                  <a:ext uri="{FF2B5EF4-FFF2-40B4-BE49-F238E27FC236}">
                    <a16:creationId xmlns:a16="http://schemas.microsoft.com/office/drawing/2014/main" id="{8CE2B662-5490-8078-6C57-B941609D10A9}"/>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19" name="Freeform: Shape 618">
                <a:extLst>
                  <a:ext uri="{FF2B5EF4-FFF2-40B4-BE49-F238E27FC236}">
                    <a16:creationId xmlns:a16="http://schemas.microsoft.com/office/drawing/2014/main" id="{C3B47CFC-C162-7160-77E5-433D77ACF173}"/>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620" name="Freeform: Shape 619">
                <a:extLst>
                  <a:ext uri="{FF2B5EF4-FFF2-40B4-BE49-F238E27FC236}">
                    <a16:creationId xmlns:a16="http://schemas.microsoft.com/office/drawing/2014/main" id="{24CED2BB-0D16-F6E9-EF36-8AEA3D6F1135}"/>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21" name="Freeform: Shape 620">
                <a:extLst>
                  <a:ext uri="{FF2B5EF4-FFF2-40B4-BE49-F238E27FC236}">
                    <a16:creationId xmlns:a16="http://schemas.microsoft.com/office/drawing/2014/main" id="{34794EA3-6C54-D240-0222-9052364EAD4A}"/>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n-GB"/>
              </a:p>
            </p:txBody>
          </p:sp>
          <p:sp>
            <p:nvSpPr>
              <p:cNvPr id="622" name="Freeform: Shape 621">
                <a:extLst>
                  <a:ext uri="{FF2B5EF4-FFF2-40B4-BE49-F238E27FC236}">
                    <a16:creationId xmlns:a16="http://schemas.microsoft.com/office/drawing/2014/main" id="{486B097F-6005-E58D-DE00-E108F59C2CB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623" name="Freeform: Shape 622">
                <a:extLst>
                  <a:ext uri="{FF2B5EF4-FFF2-40B4-BE49-F238E27FC236}">
                    <a16:creationId xmlns:a16="http://schemas.microsoft.com/office/drawing/2014/main" id="{76598303-5704-1797-A5F5-545B12E04707}"/>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624" name="Freeform: Shape 623">
                <a:extLst>
                  <a:ext uri="{FF2B5EF4-FFF2-40B4-BE49-F238E27FC236}">
                    <a16:creationId xmlns:a16="http://schemas.microsoft.com/office/drawing/2014/main" id="{72754639-1A83-9B36-1202-7A43361E415B}"/>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625" name="Freeform: Shape 624">
                <a:extLst>
                  <a:ext uri="{FF2B5EF4-FFF2-40B4-BE49-F238E27FC236}">
                    <a16:creationId xmlns:a16="http://schemas.microsoft.com/office/drawing/2014/main" id="{13DF6023-6EBA-86E6-8559-ECB215411397}"/>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626" name="Freeform: Shape 625">
                <a:extLst>
                  <a:ext uri="{FF2B5EF4-FFF2-40B4-BE49-F238E27FC236}">
                    <a16:creationId xmlns:a16="http://schemas.microsoft.com/office/drawing/2014/main" id="{7AA98F31-9967-0200-E07B-CDA7AE97476E}"/>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627" name="Freeform: Shape 626">
                <a:extLst>
                  <a:ext uri="{FF2B5EF4-FFF2-40B4-BE49-F238E27FC236}">
                    <a16:creationId xmlns:a16="http://schemas.microsoft.com/office/drawing/2014/main" id="{6F384AD0-8D3F-9914-6B0F-18CD89C930A6}"/>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628" name="Freeform: Shape 627">
                <a:extLst>
                  <a:ext uri="{FF2B5EF4-FFF2-40B4-BE49-F238E27FC236}">
                    <a16:creationId xmlns:a16="http://schemas.microsoft.com/office/drawing/2014/main" id="{3CDB438F-33E8-2F8E-D927-EE37034663E4}"/>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629" name="Freeform: Shape 628">
                <a:extLst>
                  <a:ext uri="{FF2B5EF4-FFF2-40B4-BE49-F238E27FC236}">
                    <a16:creationId xmlns:a16="http://schemas.microsoft.com/office/drawing/2014/main" id="{463ED4A6-4EF8-719B-C3E4-F39BB4D9179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630" name="Freeform: Shape 629">
                <a:extLst>
                  <a:ext uri="{FF2B5EF4-FFF2-40B4-BE49-F238E27FC236}">
                    <a16:creationId xmlns:a16="http://schemas.microsoft.com/office/drawing/2014/main" id="{634776CC-B430-A72F-E58C-857D55F352E2}"/>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31" name="Freeform: Shape 630">
                <a:extLst>
                  <a:ext uri="{FF2B5EF4-FFF2-40B4-BE49-F238E27FC236}">
                    <a16:creationId xmlns:a16="http://schemas.microsoft.com/office/drawing/2014/main" id="{7686A06D-CF85-6425-860F-C4BB98178F82}"/>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32" name="Freeform: Shape 631">
                <a:extLst>
                  <a:ext uri="{FF2B5EF4-FFF2-40B4-BE49-F238E27FC236}">
                    <a16:creationId xmlns:a16="http://schemas.microsoft.com/office/drawing/2014/main" id="{CD4F954F-BE2B-A0EA-A541-D96BE4104E59}"/>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33" name="Freeform: Shape 632">
                <a:extLst>
                  <a:ext uri="{FF2B5EF4-FFF2-40B4-BE49-F238E27FC236}">
                    <a16:creationId xmlns:a16="http://schemas.microsoft.com/office/drawing/2014/main" id="{D48C4DE4-F96B-31A1-9AFD-3A5EE4D29382}"/>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634" name="Freeform: Shape 633">
                <a:extLst>
                  <a:ext uri="{FF2B5EF4-FFF2-40B4-BE49-F238E27FC236}">
                    <a16:creationId xmlns:a16="http://schemas.microsoft.com/office/drawing/2014/main" id="{0C9590E5-C6A3-A39E-1412-DA15489D732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35" name="Freeform: Shape 634">
                <a:extLst>
                  <a:ext uri="{FF2B5EF4-FFF2-40B4-BE49-F238E27FC236}">
                    <a16:creationId xmlns:a16="http://schemas.microsoft.com/office/drawing/2014/main" id="{8F3F76E5-71A1-D846-9EDA-9A165528F030}"/>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636" name="Freeform: Shape 635">
                <a:extLst>
                  <a:ext uri="{FF2B5EF4-FFF2-40B4-BE49-F238E27FC236}">
                    <a16:creationId xmlns:a16="http://schemas.microsoft.com/office/drawing/2014/main" id="{2446FD77-1E93-8695-A934-6998DCADC442}"/>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37" name="Freeform: Shape 636">
                <a:extLst>
                  <a:ext uri="{FF2B5EF4-FFF2-40B4-BE49-F238E27FC236}">
                    <a16:creationId xmlns:a16="http://schemas.microsoft.com/office/drawing/2014/main" id="{BB028E27-9291-904A-50C3-862FDC9B9EBF}"/>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38" name="Freeform: Shape 637">
                <a:extLst>
                  <a:ext uri="{FF2B5EF4-FFF2-40B4-BE49-F238E27FC236}">
                    <a16:creationId xmlns:a16="http://schemas.microsoft.com/office/drawing/2014/main" id="{E8541698-87F5-2700-A7EB-CFE5401D7378}"/>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39" name="Freeform: Shape 638">
                <a:extLst>
                  <a:ext uri="{FF2B5EF4-FFF2-40B4-BE49-F238E27FC236}">
                    <a16:creationId xmlns:a16="http://schemas.microsoft.com/office/drawing/2014/main" id="{0F759497-93AA-A5BC-11B5-80CC89D5A5D3}"/>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40" name="Freeform: Shape 639">
                <a:extLst>
                  <a:ext uri="{FF2B5EF4-FFF2-40B4-BE49-F238E27FC236}">
                    <a16:creationId xmlns:a16="http://schemas.microsoft.com/office/drawing/2014/main" id="{33A904EC-E256-D24B-9759-F47570048498}"/>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41" name="Freeform: Shape 640">
                <a:extLst>
                  <a:ext uri="{FF2B5EF4-FFF2-40B4-BE49-F238E27FC236}">
                    <a16:creationId xmlns:a16="http://schemas.microsoft.com/office/drawing/2014/main" id="{9185E5E3-803E-4B01-81C9-A18620695110}"/>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42" name="Freeform: Shape 641">
                <a:extLst>
                  <a:ext uri="{FF2B5EF4-FFF2-40B4-BE49-F238E27FC236}">
                    <a16:creationId xmlns:a16="http://schemas.microsoft.com/office/drawing/2014/main" id="{4E871DB0-2C8F-0BDD-9244-B30EA2626979}"/>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643" name="Freeform: Shape 642">
                <a:extLst>
                  <a:ext uri="{FF2B5EF4-FFF2-40B4-BE49-F238E27FC236}">
                    <a16:creationId xmlns:a16="http://schemas.microsoft.com/office/drawing/2014/main" id="{28C78C49-2CE1-8D51-AE9C-99D461C2BB2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44" name="Freeform: Shape 643">
                <a:extLst>
                  <a:ext uri="{FF2B5EF4-FFF2-40B4-BE49-F238E27FC236}">
                    <a16:creationId xmlns:a16="http://schemas.microsoft.com/office/drawing/2014/main" id="{523EC84A-3145-44F8-165D-66F69F328652}"/>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45" name="Freeform: Shape 644">
                <a:extLst>
                  <a:ext uri="{FF2B5EF4-FFF2-40B4-BE49-F238E27FC236}">
                    <a16:creationId xmlns:a16="http://schemas.microsoft.com/office/drawing/2014/main" id="{E502C0BF-0267-2D67-2F52-C6B7643DF90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46" name="Freeform: Shape 645">
                <a:extLst>
                  <a:ext uri="{FF2B5EF4-FFF2-40B4-BE49-F238E27FC236}">
                    <a16:creationId xmlns:a16="http://schemas.microsoft.com/office/drawing/2014/main" id="{A14880F0-E7D2-6396-A01C-A3450A5B5557}"/>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47" name="Freeform: Shape 646">
                <a:extLst>
                  <a:ext uri="{FF2B5EF4-FFF2-40B4-BE49-F238E27FC236}">
                    <a16:creationId xmlns:a16="http://schemas.microsoft.com/office/drawing/2014/main" id="{6CFE5E5E-6753-5610-2307-DCB505CC274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48" name="Freeform: Shape 647">
                <a:extLst>
                  <a:ext uri="{FF2B5EF4-FFF2-40B4-BE49-F238E27FC236}">
                    <a16:creationId xmlns:a16="http://schemas.microsoft.com/office/drawing/2014/main" id="{D4305D3C-AF37-AB64-B722-226C5B24A9EE}"/>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49" name="Freeform: Shape 648">
                <a:extLst>
                  <a:ext uri="{FF2B5EF4-FFF2-40B4-BE49-F238E27FC236}">
                    <a16:creationId xmlns:a16="http://schemas.microsoft.com/office/drawing/2014/main" id="{AFA8935A-0281-2374-54F2-0D7F8F3FD50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650" name="Freeform: Shape 649">
                <a:extLst>
                  <a:ext uri="{FF2B5EF4-FFF2-40B4-BE49-F238E27FC236}">
                    <a16:creationId xmlns:a16="http://schemas.microsoft.com/office/drawing/2014/main" id="{85E163EF-0B20-FFDB-C946-257B60450DB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51" name="Freeform: Shape 650">
                <a:extLst>
                  <a:ext uri="{FF2B5EF4-FFF2-40B4-BE49-F238E27FC236}">
                    <a16:creationId xmlns:a16="http://schemas.microsoft.com/office/drawing/2014/main" id="{AF4C5270-CFE8-1316-8CDC-380C8D2AB30B}"/>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52" name="Freeform: Shape 651">
                <a:extLst>
                  <a:ext uri="{FF2B5EF4-FFF2-40B4-BE49-F238E27FC236}">
                    <a16:creationId xmlns:a16="http://schemas.microsoft.com/office/drawing/2014/main" id="{C304A953-7936-33BD-CFD7-02D098949958}"/>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53" name="Freeform: Shape 652">
                <a:extLst>
                  <a:ext uri="{FF2B5EF4-FFF2-40B4-BE49-F238E27FC236}">
                    <a16:creationId xmlns:a16="http://schemas.microsoft.com/office/drawing/2014/main" id="{E76225AF-0E98-F8AA-72B6-943B396CF61D}"/>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54" name="Freeform: Shape 653">
                <a:extLst>
                  <a:ext uri="{FF2B5EF4-FFF2-40B4-BE49-F238E27FC236}">
                    <a16:creationId xmlns:a16="http://schemas.microsoft.com/office/drawing/2014/main" id="{7CC67F90-41E6-7AAD-A11D-B815358A69A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55" name="Freeform: Shape 654">
                <a:extLst>
                  <a:ext uri="{FF2B5EF4-FFF2-40B4-BE49-F238E27FC236}">
                    <a16:creationId xmlns:a16="http://schemas.microsoft.com/office/drawing/2014/main" id="{2F7EE614-7051-D664-DCB8-5A9103970C48}"/>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56" name="Freeform: Shape 655">
                <a:extLst>
                  <a:ext uri="{FF2B5EF4-FFF2-40B4-BE49-F238E27FC236}">
                    <a16:creationId xmlns:a16="http://schemas.microsoft.com/office/drawing/2014/main" id="{2B6FD444-99B8-AA7D-4871-9946623E270F}"/>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657" name="Freeform: Shape 656">
                <a:extLst>
                  <a:ext uri="{FF2B5EF4-FFF2-40B4-BE49-F238E27FC236}">
                    <a16:creationId xmlns:a16="http://schemas.microsoft.com/office/drawing/2014/main" id="{7307B97A-C218-E5A0-3C33-BE021EAB2F07}"/>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658" name="Freeform: Shape 657">
                <a:extLst>
                  <a:ext uri="{FF2B5EF4-FFF2-40B4-BE49-F238E27FC236}">
                    <a16:creationId xmlns:a16="http://schemas.microsoft.com/office/drawing/2014/main" id="{6F312327-69DC-A1D5-11AF-7D068BA62018}"/>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59" name="Freeform: Shape 658">
                <a:extLst>
                  <a:ext uri="{FF2B5EF4-FFF2-40B4-BE49-F238E27FC236}">
                    <a16:creationId xmlns:a16="http://schemas.microsoft.com/office/drawing/2014/main" id="{E740E002-7726-60A5-B74E-075238E48E19}"/>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60" name="Freeform: Shape 659">
                <a:extLst>
                  <a:ext uri="{FF2B5EF4-FFF2-40B4-BE49-F238E27FC236}">
                    <a16:creationId xmlns:a16="http://schemas.microsoft.com/office/drawing/2014/main" id="{AFCFA349-B728-03B5-1736-BB0B2F524CF9}"/>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61" name="Freeform: Shape 660">
                <a:extLst>
                  <a:ext uri="{FF2B5EF4-FFF2-40B4-BE49-F238E27FC236}">
                    <a16:creationId xmlns:a16="http://schemas.microsoft.com/office/drawing/2014/main" id="{ED2964BE-89F6-A2A7-AE8D-C8710C24D9E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662" name="Freeform: Shape 661">
                <a:extLst>
                  <a:ext uri="{FF2B5EF4-FFF2-40B4-BE49-F238E27FC236}">
                    <a16:creationId xmlns:a16="http://schemas.microsoft.com/office/drawing/2014/main" id="{6AE53317-2C5D-A223-DCBC-AE932A71FC95}"/>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63" name="Freeform: Shape 662">
                <a:extLst>
                  <a:ext uri="{FF2B5EF4-FFF2-40B4-BE49-F238E27FC236}">
                    <a16:creationId xmlns:a16="http://schemas.microsoft.com/office/drawing/2014/main" id="{942FBC74-7782-98B7-F0D4-5931F8FDC3E3}"/>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664" name="Freeform: Shape 663">
                <a:extLst>
                  <a:ext uri="{FF2B5EF4-FFF2-40B4-BE49-F238E27FC236}">
                    <a16:creationId xmlns:a16="http://schemas.microsoft.com/office/drawing/2014/main" id="{2363C57C-1A45-1844-ACE0-73B041756A8F}"/>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665" name="Freeform: Shape 664">
                <a:extLst>
                  <a:ext uri="{FF2B5EF4-FFF2-40B4-BE49-F238E27FC236}">
                    <a16:creationId xmlns:a16="http://schemas.microsoft.com/office/drawing/2014/main" id="{F3C9C4F7-718E-900B-5FCA-A8413B25E3C9}"/>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rtl="0"/>
                <a:endParaRPr lang="en-GB"/>
              </a:p>
            </p:txBody>
          </p:sp>
          <p:sp>
            <p:nvSpPr>
              <p:cNvPr id="666" name="Freeform: Shape 665">
                <a:extLst>
                  <a:ext uri="{FF2B5EF4-FFF2-40B4-BE49-F238E27FC236}">
                    <a16:creationId xmlns:a16="http://schemas.microsoft.com/office/drawing/2014/main" id="{E8646A9C-9982-2822-CE74-2DB72CDBD0E2}"/>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667" name="Freeform: Shape 666">
                <a:extLst>
                  <a:ext uri="{FF2B5EF4-FFF2-40B4-BE49-F238E27FC236}">
                    <a16:creationId xmlns:a16="http://schemas.microsoft.com/office/drawing/2014/main" id="{9733CB13-6877-6813-B2C6-632D8330F08D}"/>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rtl="0"/>
                <a:endParaRPr lang="en-GB"/>
              </a:p>
            </p:txBody>
          </p:sp>
          <p:sp>
            <p:nvSpPr>
              <p:cNvPr id="668" name="Freeform: Shape 667">
                <a:extLst>
                  <a:ext uri="{FF2B5EF4-FFF2-40B4-BE49-F238E27FC236}">
                    <a16:creationId xmlns:a16="http://schemas.microsoft.com/office/drawing/2014/main" id="{A4B8C0B0-D0D6-C84D-D5A8-66C6A98327B9}"/>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669" name="Freeform: Shape 668">
                <a:extLst>
                  <a:ext uri="{FF2B5EF4-FFF2-40B4-BE49-F238E27FC236}">
                    <a16:creationId xmlns:a16="http://schemas.microsoft.com/office/drawing/2014/main" id="{1CD542D9-592C-9BCF-E565-A5547771477E}"/>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70" name="Freeform: Shape 669">
                <a:extLst>
                  <a:ext uri="{FF2B5EF4-FFF2-40B4-BE49-F238E27FC236}">
                    <a16:creationId xmlns:a16="http://schemas.microsoft.com/office/drawing/2014/main" id="{46E71DFF-ADFB-2605-86DA-70E81A8A2213}"/>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71" name="Freeform: Shape 670">
                <a:extLst>
                  <a:ext uri="{FF2B5EF4-FFF2-40B4-BE49-F238E27FC236}">
                    <a16:creationId xmlns:a16="http://schemas.microsoft.com/office/drawing/2014/main" id="{4AF6CAC8-2E68-6AE0-B40E-4703F7B02D85}"/>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672" name="Freeform: Shape 671">
                <a:extLst>
                  <a:ext uri="{FF2B5EF4-FFF2-40B4-BE49-F238E27FC236}">
                    <a16:creationId xmlns:a16="http://schemas.microsoft.com/office/drawing/2014/main" id="{D244FBBD-94DB-075D-9480-6394BB291D67}"/>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73" name="Freeform: Shape 672">
                <a:extLst>
                  <a:ext uri="{FF2B5EF4-FFF2-40B4-BE49-F238E27FC236}">
                    <a16:creationId xmlns:a16="http://schemas.microsoft.com/office/drawing/2014/main" id="{30881D81-E72A-58D5-C518-0DE9BEB678CF}"/>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674" name="Freeform: Shape 673">
                <a:extLst>
                  <a:ext uri="{FF2B5EF4-FFF2-40B4-BE49-F238E27FC236}">
                    <a16:creationId xmlns:a16="http://schemas.microsoft.com/office/drawing/2014/main" id="{4ECBC0A7-F5A2-D99C-D780-34996524922B}"/>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675" name="Freeform: Shape 674">
                <a:extLst>
                  <a:ext uri="{FF2B5EF4-FFF2-40B4-BE49-F238E27FC236}">
                    <a16:creationId xmlns:a16="http://schemas.microsoft.com/office/drawing/2014/main" id="{8830B1B8-9B69-70BB-4223-6BAFC39E36AD}"/>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76" name="Freeform: Shape 675">
                <a:extLst>
                  <a:ext uri="{FF2B5EF4-FFF2-40B4-BE49-F238E27FC236}">
                    <a16:creationId xmlns:a16="http://schemas.microsoft.com/office/drawing/2014/main" id="{5E40531A-DD37-2A5B-34AD-4567D51346EA}"/>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77" name="Freeform: Shape 676">
                <a:extLst>
                  <a:ext uri="{FF2B5EF4-FFF2-40B4-BE49-F238E27FC236}">
                    <a16:creationId xmlns:a16="http://schemas.microsoft.com/office/drawing/2014/main" id="{0F3A9687-A3CC-2457-7409-C042FEA398EA}"/>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678" name="Freeform: Shape 677">
                <a:extLst>
                  <a:ext uri="{FF2B5EF4-FFF2-40B4-BE49-F238E27FC236}">
                    <a16:creationId xmlns:a16="http://schemas.microsoft.com/office/drawing/2014/main" id="{A40FC94C-5595-EF19-CE54-BAEAD2FC9940}"/>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79" name="Freeform: Shape 678">
                <a:extLst>
                  <a:ext uri="{FF2B5EF4-FFF2-40B4-BE49-F238E27FC236}">
                    <a16:creationId xmlns:a16="http://schemas.microsoft.com/office/drawing/2014/main" id="{33A257F1-EFF7-EDB9-EDB2-DC7676443DA6}"/>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680" name="Freeform: Shape 679">
                <a:extLst>
                  <a:ext uri="{FF2B5EF4-FFF2-40B4-BE49-F238E27FC236}">
                    <a16:creationId xmlns:a16="http://schemas.microsoft.com/office/drawing/2014/main" id="{3B3353DE-2D7A-AC07-B47A-B2CE131769BB}"/>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81" name="Freeform: Shape 680">
                <a:extLst>
                  <a:ext uri="{FF2B5EF4-FFF2-40B4-BE49-F238E27FC236}">
                    <a16:creationId xmlns:a16="http://schemas.microsoft.com/office/drawing/2014/main" id="{9B9C0F93-750F-2039-7CEA-156C0D15C44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82" name="Freeform: Shape 681">
                <a:extLst>
                  <a:ext uri="{FF2B5EF4-FFF2-40B4-BE49-F238E27FC236}">
                    <a16:creationId xmlns:a16="http://schemas.microsoft.com/office/drawing/2014/main" id="{C489D538-F7B1-01D5-B9CD-818366D13052}"/>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83" name="Freeform: Shape 682">
                <a:extLst>
                  <a:ext uri="{FF2B5EF4-FFF2-40B4-BE49-F238E27FC236}">
                    <a16:creationId xmlns:a16="http://schemas.microsoft.com/office/drawing/2014/main" id="{A68ACA3A-F254-93AE-25A5-02DF9E00EEE9}"/>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684" name="Freeform: Shape 683">
                <a:extLst>
                  <a:ext uri="{FF2B5EF4-FFF2-40B4-BE49-F238E27FC236}">
                    <a16:creationId xmlns:a16="http://schemas.microsoft.com/office/drawing/2014/main" id="{7D2A1E25-6282-8D9A-B5B5-BAF32A2D3093}"/>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85" name="Freeform: Shape 684">
                <a:extLst>
                  <a:ext uri="{FF2B5EF4-FFF2-40B4-BE49-F238E27FC236}">
                    <a16:creationId xmlns:a16="http://schemas.microsoft.com/office/drawing/2014/main" id="{3A989B7B-AC61-46D3-F914-5507990BC038}"/>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686" name="Freeform: Shape 685">
                <a:extLst>
                  <a:ext uri="{FF2B5EF4-FFF2-40B4-BE49-F238E27FC236}">
                    <a16:creationId xmlns:a16="http://schemas.microsoft.com/office/drawing/2014/main" id="{63E5B1F5-A2CE-AB8C-55FC-E50C7803146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87" name="Freeform: Shape 686">
                <a:extLst>
                  <a:ext uri="{FF2B5EF4-FFF2-40B4-BE49-F238E27FC236}">
                    <a16:creationId xmlns:a16="http://schemas.microsoft.com/office/drawing/2014/main" id="{A30839AC-DE3C-5870-7039-F915AF85108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88" name="Freeform: Shape 687">
                <a:extLst>
                  <a:ext uri="{FF2B5EF4-FFF2-40B4-BE49-F238E27FC236}">
                    <a16:creationId xmlns:a16="http://schemas.microsoft.com/office/drawing/2014/main" id="{47B2D09C-CFBD-9808-2BE2-71F6482153B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89" name="Freeform: Shape 688">
                <a:extLst>
                  <a:ext uri="{FF2B5EF4-FFF2-40B4-BE49-F238E27FC236}">
                    <a16:creationId xmlns:a16="http://schemas.microsoft.com/office/drawing/2014/main" id="{B8ED56C3-0F17-E674-36F8-1A349DE51E49}"/>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690" name="Freeform: Shape 689">
                <a:extLst>
                  <a:ext uri="{FF2B5EF4-FFF2-40B4-BE49-F238E27FC236}">
                    <a16:creationId xmlns:a16="http://schemas.microsoft.com/office/drawing/2014/main" id="{3981C968-C1F3-023D-9F12-E139ACA90E4E}"/>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91" name="Freeform: Shape 690">
                <a:extLst>
                  <a:ext uri="{FF2B5EF4-FFF2-40B4-BE49-F238E27FC236}">
                    <a16:creationId xmlns:a16="http://schemas.microsoft.com/office/drawing/2014/main" id="{CD44397E-2328-EC21-4529-B7FABF4607F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692" name="Freeform: Shape 691">
                <a:extLst>
                  <a:ext uri="{FF2B5EF4-FFF2-40B4-BE49-F238E27FC236}">
                    <a16:creationId xmlns:a16="http://schemas.microsoft.com/office/drawing/2014/main" id="{01E4995B-8337-13BE-B835-C1994038CFA5}"/>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693" name="Freeform: Shape 692">
                <a:extLst>
                  <a:ext uri="{FF2B5EF4-FFF2-40B4-BE49-F238E27FC236}">
                    <a16:creationId xmlns:a16="http://schemas.microsoft.com/office/drawing/2014/main" id="{E14E5901-8540-F024-F9EF-BFE00A4955F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94" name="Freeform: Shape 693">
                <a:extLst>
                  <a:ext uri="{FF2B5EF4-FFF2-40B4-BE49-F238E27FC236}">
                    <a16:creationId xmlns:a16="http://schemas.microsoft.com/office/drawing/2014/main" id="{2D538F12-61E9-039A-6809-82B03DE26B6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95" name="Freeform: Shape 694">
                <a:extLst>
                  <a:ext uri="{FF2B5EF4-FFF2-40B4-BE49-F238E27FC236}">
                    <a16:creationId xmlns:a16="http://schemas.microsoft.com/office/drawing/2014/main" id="{F37D1A80-2E17-D392-B5BA-436DCD70BABD}"/>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696" name="Freeform: Shape 695">
                <a:extLst>
                  <a:ext uri="{FF2B5EF4-FFF2-40B4-BE49-F238E27FC236}">
                    <a16:creationId xmlns:a16="http://schemas.microsoft.com/office/drawing/2014/main" id="{2464AB6D-F7B3-3980-CBAC-C6F4A2627A8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697" name="Freeform: Shape 696">
                <a:extLst>
                  <a:ext uri="{FF2B5EF4-FFF2-40B4-BE49-F238E27FC236}">
                    <a16:creationId xmlns:a16="http://schemas.microsoft.com/office/drawing/2014/main" id="{FCE381A8-4100-866A-1CDE-9B938810A0A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698" name="Freeform: Shape 697">
                <a:extLst>
                  <a:ext uri="{FF2B5EF4-FFF2-40B4-BE49-F238E27FC236}">
                    <a16:creationId xmlns:a16="http://schemas.microsoft.com/office/drawing/2014/main" id="{D42D863C-6FF9-E99D-C1B0-5B3FAFB490A5}"/>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grpSp>
        <p:grpSp>
          <p:nvGrpSpPr>
            <p:cNvPr id="360" name="Graphic 4">
              <a:extLst>
                <a:ext uri="{FF2B5EF4-FFF2-40B4-BE49-F238E27FC236}">
                  <a16:creationId xmlns:a16="http://schemas.microsoft.com/office/drawing/2014/main" id="{203957C4-87E6-2D88-F93D-17CD9C78ED7F}"/>
                </a:ext>
              </a:extLst>
            </p:cNvPr>
            <p:cNvGrpSpPr/>
            <p:nvPr/>
          </p:nvGrpSpPr>
          <p:grpSpPr>
            <a:xfrm>
              <a:off x="10154386" y="4452483"/>
              <a:ext cx="1443404" cy="1443418"/>
              <a:chOff x="5734037" y="3067039"/>
              <a:chExt cx="724483" cy="724489"/>
            </a:xfrm>
            <a:grpFill/>
          </p:grpSpPr>
          <p:sp>
            <p:nvSpPr>
              <p:cNvPr id="361" name="Freeform: Shape 360">
                <a:extLst>
                  <a:ext uri="{FF2B5EF4-FFF2-40B4-BE49-F238E27FC236}">
                    <a16:creationId xmlns:a16="http://schemas.microsoft.com/office/drawing/2014/main" id="{F20904F9-6AFC-990A-25E9-07D66C1F7833}"/>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n-GB"/>
              </a:p>
            </p:txBody>
          </p:sp>
          <p:sp>
            <p:nvSpPr>
              <p:cNvPr id="362" name="Freeform: Shape 361">
                <a:extLst>
                  <a:ext uri="{FF2B5EF4-FFF2-40B4-BE49-F238E27FC236}">
                    <a16:creationId xmlns:a16="http://schemas.microsoft.com/office/drawing/2014/main" id="{31ED3DDF-4E26-12EB-983C-1BEDD50EC8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363" name="Freeform: Shape 362">
                <a:extLst>
                  <a:ext uri="{FF2B5EF4-FFF2-40B4-BE49-F238E27FC236}">
                    <a16:creationId xmlns:a16="http://schemas.microsoft.com/office/drawing/2014/main" id="{0790CB5D-B349-2FD7-CCAA-D1D9B4AD30A2}"/>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364" name="Freeform: Shape 363">
                <a:extLst>
                  <a:ext uri="{FF2B5EF4-FFF2-40B4-BE49-F238E27FC236}">
                    <a16:creationId xmlns:a16="http://schemas.microsoft.com/office/drawing/2014/main" id="{1CE0A4AA-26CC-73C5-7215-E5301B37339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365" name="Freeform: Shape 364">
                <a:extLst>
                  <a:ext uri="{FF2B5EF4-FFF2-40B4-BE49-F238E27FC236}">
                    <a16:creationId xmlns:a16="http://schemas.microsoft.com/office/drawing/2014/main" id="{A466DB03-EC26-BA5F-564C-64F82C729A0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366" name="Freeform: Shape 365">
                <a:extLst>
                  <a:ext uri="{FF2B5EF4-FFF2-40B4-BE49-F238E27FC236}">
                    <a16:creationId xmlns:a16="http://schemas.microsoft.com/office/drawing/2014/main" id="{B693F8F3-4EA4-7AFD-2772-BF371C334C9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367" name="Freeform: Shape 366">
                <a:extLst>
                  <a:ext uri="{FF2B5EF4-FFF2-40B4-BE49-F238E27FC236}">
                    <a16:creationId xmlns:a16="http://schemas.microsoft.com/office/drawing/2014/main" id="{980B7331-F50B-E8C9-17DF-216C7710F774}"/>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368" name="Freeform: Shape 367">
                <a:extLst>
                  <a:ext uri="{FF2B5EF4-FFF2-40B4-BE49-F238E27FC236}">
                    <a16:creationId xmlns:a16="http://schemas.microsoft.com/office/drawing/2014/main" id="{F1E84CAC-7EE4-A63D-E984-3B29D951F54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n-GB"/>
              </a:p>
            </p:txBody>
          </p:sp>
          <p:sp>
            <p:nvSpPr>
              <p:cNvPr id="369" name="Freeform: Shape 368">
                <a:extLst>
                  <a:ext uri="{FF2B5EF4-FFF2-40B4-BE49-F238E27FC236}">
                    <a16:creationId xmlns:a16="http://schemas.microsoft.com/office/drawing/2014/main" id="{F31C2DF2-0495-D818-BCDC-F570A1D623D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370" name="Freeform: Shape 369">
                <a:extLst>
                  <a:ext uri="{FF2B5EF4-FFF2-40B4-BE49-F238E27FC236}">
                    <a16:creationId xmlns:a16="http://schemas.microsoft.com/office/drawing/2014/main" id="{4C200D13-7B21-DB9F-AB61-23569DC8E21A}"/>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371" name="Freeform: Shape 370">
                <a:extLst>
                  <a:ext uri="{FF2B5EF4-FFF2-40B4-BE49-F238E27FC236}">
                    <a16:creationId xmlns:a16="http://schemas.microsoft.com/office/drawing/2014/main" id="{C2CA3135-0716-5864-2AE1-D160A58E1149}"/>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372" name="Freeform: Shape 371">
                <a:extLst>
                  <a:ext uri="{FF2B5EF4-FFF2-40B4-BE49-F238E27FC236}">
                    <a16:creationId xmlns:a16="http://schemas.microsoft.com/office/drawing/2014/main" id="{AA850A79-8C31-6EED-3447-AC53445110B6}"/>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373" name="Freeform: Shape 372">
                <a:extLst>
                  <a:ext uri="{FF2B5EF4-FFF2-40B4-BE49-F238E27FC236}">
                    <a16:creationId xmlns:a16="http://schemas.microsoft.com/office/drawing/2014/main" id="{0E30C7B4-98D4-4910-F62C-8308F1BD8B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374" name="Freeform: Shape 373">
                <a:extLst>
                  <a:ext uri="{FF2B5EF4-FFF2-40B4-BE49-F238E27FC236}">
                    <a16:creationId xmlns:a16="http://schemas.microsoft.com/office/drawing/2014/main" id="{97236308-36DC-128C-B8AA-F98B1BE6CFE4}"/>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375" name="Freeform: Shape 374">
                <a:extLst>
                  <a:ext uri="{FF2B5EF4-FFF2-40B4-BE49-F238E27FC236}">
                    <a16:creationId xmlns:a16="http://schemas.microsoft.com/office/drawing/2014/main" id="{85B2512B-E23A-A367-8EDE-487E76F9281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376" name="Freeform: Shape 375">
                <a:extLst>
                  <a:ext uri="{FF2B5EF4-FFF2-40B4-BE49-F238E27FC236}">
                    <a16:creationId xmlns:a16="http://schemas.microsoft.com/office/drawing/2014/main" id="{C1B4B8EB-7C9E-9718-8956-03085974A14D}"/>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377" name="Freeform: Shape 376">
                <a:extLst>
                  <a:ext uri="{FF2B5EF4-FFF2-40B4-BE49-F238E27FC236}">
                    <a16:creationId xmlns:a16="http://schemas.microsoft.com/office/drawing/2014/main" id="{606D2543-7789-E9EE-279D-05766D5D1FB5}"/>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378" name="Freeform: Shape 377">
                <a:extLst>
                  <a:ext uri="{FF2B5EF4-FFF2-40B4-BE49-F238E27FC236}">
                    <a16:creationId xmlns:a16="http://schemas.microsoft.com/office/drawing/2014/main" id="{3D60A23C-854A-E50A-75E7-048891117511}"/>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379" name="Freeform: Shape 378">
                <a:extLst>
                  <a:ext uri="{FF2B5EF4-FFF2-40B4-BE49-F238E27FC236}">
                    <a16:creationId xmlns:a16="http://schemas.microsoft.com/office/drawing/2014/main" id="{AFD5889A-DE18-551F-6E5F-DB87E88EC72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380" name="Freeform: Shape 379">
                <a:extLst>
                  <a:ext uri="{FF2B5EF4-FFF2-40B4-BE49-F238E27FC236}">
                    <a16:creationId xmlns:a16="http://schemas.microsoft.com/office/drawing/2014/main" id="{D9231DBB-5581-04A3-F119-7F860DB539B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381" name="Freeform: Shape 380">
                <a:extLst>
                  <a:ext uri="{FF2B5EF4-FFF2-40B4-BE49-F238E27FC236}">
                    <a16:creationId xmlns:a16="http://schemas.microsoft.com/office/drawing/2014/main" id="{F8F47C60-2BB6-5047-CFFF-F0434AC7DF3C}"/>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382" name="Freeform: Shape 381">
                <a:extLst>
                  <a:ext uri="{FF2B5EF4-FFF2-40B4-BE49-F238E27FC236}">
                    <a16:creationId xmlns:a16="http://schemas.microsoft.com/office/drawing/2014/main" id="{14AB4100-978B-728C-4D89-5BA48B04F49A}"/>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383" name="Freeform: Shape 382">
                <a:extLst>
                  <a:ext uri="{FF2B5EF4-FFF2-40B4-BE49-F238E27FC236}">
                    <a16:creationId xmlns:a16="http://schemas.microsoft.com/office/drawing/2014/main" id="{A728005F-EA07-A472-DA83-B77B399ACDC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384" name="Freeform: Shape 383">
                <a:extLst>
                  <a:ext uri="{FF2B5EF4-FFF2-40B4-BE49-F238E27FC236}">
                    <a16:creationId xmlns:a16="http://schemas.microsoft.com/office/drawing/2014/main" id="{012B5A1B-69EA-C3F6-988B-0C4EF5040E5E}"/>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385" name="Freeform: Shape 384">
                <a:extLst>
                  <a:ext uri="{FF2B5EF4-FFF2-40B4-BE49-F238E27FC236}">
                    <a16:creationId xmlns:a16="http://schemas.microsoft.com/office/drawing/2014/main" id="{88E4AB87-E891-AFE7-8B3E-39903C28E0B0}"/>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386" name="Freeform: Shape 385">
                <a:extLst>
                  <a:ext uri="{FF2B5EF4-FFF2-40B4-BE49-F238E27FC236}">
                    <a16:creationId xmlns:a16="http://schemas.microsoft.com/office/drawing/2014/main" id="{7DC37737-75D0-872C-5A6D-074198C59F87}"/>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387" name="Freeform: Shape 386">
                <a:extLst>
                  <a:ext uri="{FF2B5EF4-FFF2-40B4-BE49-F238E27FC236}">
                    <a16:creationId xmlns:a16="http://schemas.microsoft.com/office/drawing/2014/main" id="{B49D7538-B12F-3328-FF4A-D497A482EBB0}"/>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388" name="Freeform: Shape 387">
                <a:extLst>
                  <a:ext uri="{FF2B5EF4-FFF2-40B4-BE49-F238E27FC236}">
                    <a16:creationId xmlns:a16="http://schemas.microsoft.com/office/drawing/2014/main" id="{97AF936A-DD11-1949-AE72-2B8723F31BD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389" name="Freeform: Shape 388">
                <a:extLst>
                  <a:ext uri="{FF2B5EF4-FFF2-40B4-BE49-F238E27FC236}">
                    <a16:creationId xmlns:a16="http://schemas.microsoft.com/office/drawing/2014/main" id="{E8E01C0D-D4E0-FEAB-5BBB-74E2B374436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390" name="Freeform: Shape 389">
                <a:extLst>
                  <a:ext uri="{FF2B5EF4-FFF2-40B4-BE49-F238E27FC236}">
                    <a16:creationId xmlns:a16="http://schemas.microsoft.com/office/drawing/2014/main" id="{4654563C-3BE2-2D2C-415C-C2581F06C8D1}"/>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391" name="Freeform: Shape 390">
                <a:extLst>
                  <a:ext uri="{FF2B5EF4-FFF2-40B4-BE49-F238E27FC236}">
                    <a16:creationId xmlns:a16="http://schemas.microsoft.com/office/drawing/2014/main" id="{A7130C3A-D7DB-63AD-4FA7-0C61F9CE8332}"/>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392" name="Freeform: Shape 391">
                <a:extLst>
                  <a:ext uri="{FF2B5EF4-FFF2-40B4-BE49-F238E27FC236}">
                    <a16:creationId xmlns:a16="http://schemas.microsoft.com/office/drawing/2014/main" id="{B470A787-28C0-BF24-F481-99A5DF75E096}"/>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393" name="Freeform: Shape 392">
                <a:extLst>
                  <a:ext uri="{FF2B5EF4-FFF2-40B4-BE49-F238E27FC236}">
                    <a16:creationId xmlns:a16="http://schemas.microsoft.com/office/drawing/2014/main" id="{707AADEC-6216-8367-7D6F-CF7BC1B497D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394" name="Freeform: Shape 393">
                <a:extLst>
                  <a:ext uri="{FF2B5EF4-FFF2-40B4-BE49-F238E27FC236}">
                    <a16:creationId xmlns:a16="http://schemas.microsoft.com/office/drawing/2014/main" id="{4B9E9B32-3276-A5CF-16C6-6509E69A3996}"/>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395" name="Freeform: Shape 394">
                <a:extLst>
                  <a:ext uri="{FF2B5EF4-FFF2-40B4-BE49-F238E27FC236}">
                    <a16:creationId xmlns:a16="http://schemas.microsoft.com/office/drawing/2014/main" id="{437CBA96-7BF5-21D8-60A1-FC4C53BE16B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396" name="Freeform: Shape 395">
                <a:extLst>
                  <a:ext uri="{FF2B5EF4-FFF2-40B4-BE49-F238E27FC236}">
                    <a16:creationId xmlns:a16="http://schemas.microsoft.com/office/drawing/2014/main" id="{9422C6E5-109C-F1A5-A390-1DEF7FF4051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397" name="Freeform: Shape 396">
                <a:extLst>
                  <a:ext uri="{FF2B5EF4-FFF2-40B4-BE49-F238E27FC236}">
                    <a16:creationId xmlns:a16="http://schemas.microsoft.com/office/drawing/2014/main" id="{0856D276-6866-D5C0-7204-8844111C261F}"/>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398" name="Freeform: Shape 397">
                <a:extLst>
                  <a:ext uri="{FF2B5EF4-FFF2-40B4-BE49-F238E27FC236}">
                    <a16:creationId xmlns:a16="http://schemas.microsoft.com/office/drawing/2014/main" id="{AC4E815B-D6CE-239F-A7E2-F76E578124E2}"/>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399" name="Freeform: Shape 398">
                <a:extLst>
                  <a:ext uri="{FF2B5EF4-FFF2-40B4-BE49-F238E27FC236}">
                    <a16:creationId xmlns:a16="http://schemas.microsoft.com/office/drawing/2014/main" id="{15225DC8-7C37-2B2F-549D-0CA47A1B3CA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00" name="Freeform: Shape 399">
                <a:extLst>
                  <a:ext uri="{FF2B5EF4-FFF2-40B4-BE49-F238E27FC236}">
                    <a16:creationId xmlns:a16="http://schemas.microsoft.com/office/drawing/2014/main" id="{0BBF8BE0-FA98-F4AD-FDFC-617E94CABAA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01" name="Freeform: Shape 400">
                <a:extLst>
                  <a:ext uri="{FF2B5EF4-FFF2-40B4-BE49-F238E27FC236}">
                    <a16:creationId xmlns:a16="http://schemas.microsoft.com/office/drawing/2014/main" id="{4FD3F642-D78E-6E05-934D-DF68CD3E01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02" name="Freeform: Shape 401">
                <a:extLst>
                  <a:ext uri="{FF2B5EF4-FFF2-40B4-BE49-F238E27FC236}">
                    <a16:creationId xmlns:a16="http://schemas.microsoft.com/office/drawing/2014/main" id="{DA8E783B-089A-0900-F1ED-180A4BBA4211}"/>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03" name="Freeform: Shape 402">
                <a:extLst>
                  <a:ext uri="{FF2B5EF4-FFF2-40B4-BE49-F238E27FC236}">
                    <a16:creationId xmlns:a16="http://schemas.microsoft.com/office/drawing/2014/main" id="{9E79C118-8A76-3282-3DB3-E4D8819066E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404" name="Freeform: Shape 403">
                <a:extLst>
                  <a:ext uri="{FF2B5EF4-FFF2-40B4-BE49-F238E27FC236}">
                    <a16:creationId xmlns:a16="http://schemas.microsoft.com/office/drawing/2014/main" id="{5EC552AE-E505-B764-152A-D7F3F5FD32DD}"/>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05" name="Freeform: Shape 404">
                <a:extLst>
                  <a:ext uri="{FF2B5EF4-FFF2-40B4-BE49-F238E27FC236}">
                    <a16:creationId xmlns:a16="http://schemas.microsoft.com/office/drawing/2014/main" id="{91C44CD0-71C3-1468-75B6-06BD25C94474}"/>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06" name="Freeform: Shape 405">
                <a:extLst>
                  <a:ext uri="{FF2B5EF4-FFF2-40B4-BE49-F238E27FC236}">
                    <a16:creationId xmlns:a16="http://schemas.microsoft.com/office/drawing/2014/main" id="{9492C173-164D-554B-9FF5-C21D2B34CF74}"/>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07" name="Freeform: Shape 406">
                <a:extLst>
                  <a:ext uri="{FF2B5EF4-FFF2-40B4-BE49-F238E27FC236}">
                    <a16:creationId xmlns:a16="http://schemas.microsoft.com/office/drawing/2014/main" id="{683FDE28-E6A1-8F61-ED43-FD36CEA7E2E1}"/>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08" name="Freeform: Shape 407">
                <a:extLst>
                  <a:ext uri="{FF2B5EF4-FFF2-40B4-BE49-F238E27FC236}">
                    <a16:creationId xmlns:a16="http://schemas.microsoft.com/office/drawing/2014/main" id="{F8645A1A-EC03-3009-4897-9BE98A43FD71}"/>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09" name="Freeform: Shape 408">
                <a:extLst>
                  <a:ext uri="{FF2B5EF4-FFF2-40B4-BE49-F238E27FC236}">
                    <a16:creationId xmlns:a16="http://schemas.microsoft.com/office/drawing/2014/main" id="{54FA54BC-D078-7595-2ABC-666D0ED1862B}"/>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10" name="Freeform: Shape 409">
                <a:extLst>
                  <a:ext uri="{FF2B5EF4-FFF2-40B4-BE49-F238E27FC236}">
                    <a16:creationId xmlns:a16="http://schemas.microsoft.com/office/drawing/2014/main" id="{BAA78001-6149-7840-9F25-D351B6F88EA4}"/>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411" name="Freeform: Shape 410">
                <a:extLst>
                  <a:ext uri="{FF2B5EF4-FFF2-40B4-BE49-F238E27FC236}">
                    <a16:creationId xmlns:a16="http://schemas.microsoft.com/office/drawing/2014/main" id="{A7015641-4B03-1424-88DF-18557D5A3A7E}"/>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412" name="Freeform: Shape 411">
                <a:extLst>
                  <a:ext uri="{FF2B5EF4-FFF2-40B4-BE49-F238E27FC236}">
                    <a16:creationId xmlns:a16="http://schemas.microsoft.com/office/drawing/2014/main" id="{D4BDEA04-AA52-F8EC-CD8B-A0422ACC773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rtl="0"/>
                <a:endParaRPr lang="en-GB"/>
              </a:p>
            </p:txBody>
          </p:sp>
          <p:sp>
            <p:nvSpPr>
              <p:cNvPr id="413" name="Freeform: Shape 412">
                <a:extLst>
                  <a:ext uri="{FF2B5EF4-FFF2-40B4-BE49-F238E27FC236}">
                    <a16:creationId xmlns:a16="http://schemas.microsoft.com/office/drawing/2014/main" id="{EB2A4A80-F454-C853-1A76-E58B1F0B028B}"/>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414" name="Freeform: Shape 413">
                <a:extLst>
                  <a:ext uri="{FF2B5EF4-FFF2-40B4-BE49-F238E27FC236}">
                    <a16:creationId xmlns:a16="http://schemas.microsoft.com/office/drawing/2014/main" id="{556D177B-F366-0F0B-DAAA-19E18A380BD4}"/>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rtl="0"/>
                <a:endParaRPr lang="en-GB"/>
              </a:p>
            </p:txBody>
          </p:sp>
          <p:sp>
            <p:nvSpPr>
              <p:cNvPr id="415" name="Freeform: Shape 414">
                <a:extLst>
                  <a:ext uri="{FF2B5EF4-FFF2-40B4-BE49-F238E27FC236}">
                    <a16:creationId xmlns:a16="http://schemas.microsoft.com/office/drawing/2014/main" id="{A099652A-6315-6BB8-A10A-3B84D8F9313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416" name="Freeform: Shape 415">
                <a:extLst>
                  <a:ext uri="{FF2B5EF4-FFF2-40B4-BE49-F238E27FC236}">
                    <a16:creationId xmlns:a16="http://schemas.microsoft.com/office/drawing/2014/main" id="{1F2FA2D5-5C10-2838-AF7D-08D3CDAB21AD}"/>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17" name="Freeform: Shape 416">
                <a:extLst>
                  <a:ext uri="{FF2B5EF4-FFF2-40B4-BE49-F238E27FC236}">
                    <a16:creationId xmlns:a16="http://schemas.microsoft.com/office/drawing/2014/main" id="{9EA875D6-0008-BFF1-EF89-43D4525A8C40}"/>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18" name="Freeform: Shape 417">
                <a:extLst>
                  <a:ext uri="{FF2B5EF4-FFF2-40B4-BE49-F238E27FC236}">
                    <a16:creationId xmlns:a16="http://schemas.microsoft.com/office/drawing/2014/main" id="{BBBC2AF2-2B9C-05BB-21AF-8F0DDE29DEA9}"/>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419" name="Freeform: Shape 418">
                <a:extLst>
                  <a:ext uri="{FF2B5EF4-FFF2-40B4-BE49-F238E27FC236}">
                    <a16:creationId xmlns:a16="http://schemas.microsoft.com/office/drawing/2014/main" id="{D074FE77-102F-BD08-33FC-FE01586840D9}"/>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20" name="Freeform: Shape 419">
                <a:extLst>
                  <a:ext uri="{FF2B5EF4-FFF2-40B4-BE49-F238E27FC236}">
                    <a16:creationId xmlns:a16="http://schemas.microsoft.com/office/drawing/2014/main" id="{0A470825-B245-92DD-3AB1-CFABBD3541B6}"/>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421" name="Freeform: Shape 420">
                <a:extLst>
                  <a:ext uri="{FF2B5EF4-FFF2-40B4-BE49-F238E27FC236}">
                    <a16:creationId xmlns:a16="http://schemas.microsoft.com/office/drawing/2014/main" id="{9A5E04A4-C352-759D-5C96-BA9A3B7EC36A}"/>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422" name="Freeform: Shape 421">
                <a:extLst>
                  <a:ext uri="{FF2B5EF4-FFF2-40B4-BE49-F238E27FC236}">
                    <a16:creationId xmlns:a16="http://schemas.microsoft.com/office/drawing/2014/main" id="{6BCD1CA2-4A62-A439-9005-33C178B8652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23" name="Freeform: Shape 422">
                <a:extLst>
                  <a:ext uri="{FF2B5EF4-FFF2-40B4-BE49-F238E27FC236}">
                    <a16:creationId xmlns:a16="http://schemas.microsoft.com/office/drawing/2014/main" id="{196C5F94-AFA6-CC34-727C-6A656A416445}"/>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24" name="Freeform: Shape 423">
                <a:extLst>
                  <a:ext uri="{FF2B5EF4-FFF2-40B4-BE49-F238E27FC236}">
                    <a16:creationId xmlns:a16="http://schemas.microsoft.com/office/drawing/2014/main" id="{8FFAC05A-6A8F-C84D-371B-89EA0D644CC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425" name="Freeform: Shape 424">
                <a:extLst>
                  <a:ext uri="{FF2B5EF4-FFF2-40B4-BE49-F238E27FC236}">
                    <a16:creationId xmlns:a16="http://schemas.microsoft.com/office/drawing/2014/main" id="{5D9CA6BA-AA8D-1249-A2DF-FFAD67558D2E}"/>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26" name="Freeform: Shape 425">
                <a:extLst>
                  <a:ext uri="{FF2B5EF4-FFF2-40B4-BE49-F238E27FC236}">
                    <a16:creationId xmlns:a16="http://schemas.microsoft.com/office/drawing/2014/main" id="{EE0A6573-4CE0-63BE-B063-F3B593F234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427" name="Freeform: Shape 426">
                <a:extLst>
                  <a:ext uri="{FF2B5EF4-FFF2-40B4-BE49-F238E27FC236}">
                    <a16:creationId xmlns:a16="http://schemas.microsoft.com/office/drawing/2014/main" id="{EDFA4B38-EEE8-1603-1889-0D4FE718C8F5}"/>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428" name="Freeform: Shape 427">
                <a:extLst>
                  <a:ext uri="{FF2B5EF4-FFF2-40B4-BE49-F238E27FC236}">
                    <a16:creationId xmlns:a16="http://schemas.microsoft.com/office/drawing/2014/main" id="{2AD2C9F2-12A6-2812-9765-D40BA7175C8E}"/>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29" name="Freeform: Shape 428">
                <a:extLst>
                  <a:ext uri="{FF2B5EF4-FFF2-40B4-BE49-F238E27FC236}">
                    <a16:creationId xmlns:a16="http://schemas.microsoft.com/office/drawing/2014/main" id="{A8ACF399-ED03-E1FF-A769-42A88A9D16EF}"/>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30" name="Freeform: Shape 429">
                <a:extLst>
                  <a:ext uri="{FF2B5EF4-FFF2-40B4-BE49-F238E27FC236}">
                    <a16:creationId xmlns:a16="http://schemas.microsoft.com/office/drawing/2014/main" id="{D2882C37-03EF-1B7A-A47E-AC0AF2CB7E87}"/>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431" name="Freeform: Shape 430">
                <a:extLst>
                  <a:ext uri="{FF2B5EF4-FFF2-40B4-BE49-F238E27FC236}">
                    <a16:creationId xmlns:a16="http://schemas.microsoft.com/office/drawing/2014/main" id="{20B29B2A-6B4F-1447-37F0-D6343DCC66B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32" name="Freeform: Shape 431">
                <a:extLst>
                  <a:ext uri="{FF2B5EF4-FFF2-40B4-BE49-F238E27FC236}">
                    <a16:creationId xmlns:a16="http://schemas.microsoft.com/office/drawing/2014/main" id="{6DA1FCEF-E318-FE7B-4820-8FCF2ED168ED}"/>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433" name="Freeform: Shape 432">
                <a:extLst>
                  <a:ext uri="{FF2B5EF4-FFF2-40B4-BE49-F238E27FC236}">
                    <a16:creationId xmlns:a16="http://schemas.microsoft.com/office/drawing/2014/main" id="{EDD96888-3020-CF5B-91A9-26F0FD3CB15E}"/>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34" name="Freeform: Shape 433">
                <a:extLst>
                  <a:ext uri="{FF2B5EF4-FFF2-40B4-BE49-F238E27FC236}">
                    <a16:creationId xmlns:a16="http://schemas.microsoft.com/office/drawing/2014/main" id="{7197026A-C125-39F4-2DDD-12FA9308B692}"/>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35" name="Freeform: Shape 434">
                <a:extLst>
                  <a:ext uri="{FF2B5EF4-FFF2-40B4-BE49-F238E27FC236}">
                    <a16:creationId xmlns:a16="http://schemas.microsoft.com/office/drawing/2014/main" id="{F81C4D3F-E8DF-819B-C04C-FF799EB77998}"/>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36" name="Freeform: Shape 435">
                <a:extLst>
                  <a:ext uri="{FF2B5EF4-FFF2-40B4-BE49-F238E27FC236}">
                    <a16:creationId xmlns:a16="http://schemas.microsoft.com/office/drawing/2014/main" id="{03C50E66-A91B-1558-BD97-24ED622BB06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437" name="Freeform: Shape 436">
                <a:extLst>
                  <a:ext uri="{FF2B5EF4-FFF2-40B4-BE49-F238E27FC236}">
                    <a16:creationId xmlns:a16="http://schemas.microsoft.com/office/drawing/2014/main" id="{D5A5A73D-B1DE-F2D9-88A8-02F67C6B594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38" name="Freeform: Shape 437">
                <a:extLst>
                  <a:ext uri="{FF2B5EF4-FFF2-40B4-BE49-F238E27FC236}">
                    <a16:creationId xmlns:a16="http://schemas.microsoft.com/office/drawing/2014/main" id="{BDFD99A6-8E41-B624-4B0E-AAC7A8D05BDA}"/>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439" name="Freeform: Shape 438">
                <a:extLst>
                  <a:ext uri="{FF2B5EF4-FFF2-40B4-BE49-F238E27FC236}">
                    <a16:creationId xmlns:a16="http://schemas.microsoft.com/office/drawing/2014/main" id="{A3754355-F481-2169-B4F0-62E357187D35}"/>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40" name="Freeform: Shape 439">
                <a:extLst>
                  <a:ext uri="{FF2B5EF4-FFF2-40B4-BE49-F238E27FC236}">
                    <a16:creationId xmlns:a16="http://schemas.microsoft.com/office/drawing/2014/main" id="{AB3EA041-D51A-1ABE-DF60-8A25D1401F50}"/>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41" name="Freeform: Shape 440">
                <a:extLst>
                  <a:ext uri="{FF2B5EF4-FFF2-40B4-BE49-F238E27FC236}">
                    <a16:creationId xmlns:a16="http://schemas.microsoft.com/office/drawing/2014/main" id="{0A84CF6C-7F88-B7E6-EA34-27AA485DF468}"/>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42" name="Freeform: Shape 441">
                <a:extLst>
                  <a:ext uri="{FF2B5EF4-FFF2-40B4-BE49-F238E27FC236}">
                    <a16:creationId xmlns:a16="http://schemas.microsoft.com/office/drawing/2014/main" id="{DC13D0D4-58E3-2730-903D-1F0FE46E8D4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443" name="Freeform: Shape 442">
                <a:extLst>
                  <a:ext uri="{FF2B5EF4-FFF2-40B4-BE49-F238E27FC236}">
                    <a16:creationId xmlns:a16="http://schemas.microsoft.com/office/drawing/2014/main" id="{C427EB64-7ABB-C942-56F3-F7F917215B71}"/>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44" name="Freeform: Shape 443">
                <a:extLst>
                  <a:ext uri="{FF2B5EF4-FFF2-40B4-BE49-F238E27FC236}">
                    <a16:creationId xmlns:a16="http://schemas.microsoft.com/office/drawing/2014/main" id="{65EB88FF-E6C1-75A4-290C-8E84B5A39C1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445" name="Freeform: Shape 444">
                <a:extLst>
                  <a:ext uri="{FF2B5EF4-FFF2-40B4-BE49-F238E27FC236}">
                    <a16:creationId xmlns:a16="http://schemas.microsoft.com/office/drawing/2014/main" id="{2A9D3F4C-84E7-A820-BE6F-474B36AF1E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46" name="Freeform: Shape 445">
                <a:extLst>
                  <a:ext uri="{FF2B5EF4-FFF2-40B4-BE49-F238E27FC236}">
                    <a16:creationId xmlns:a16="http://schemas.microsoft.com/office/drawing/2014/main" id="{993EC3D4-D524-0D05-DB06-31D833ED1D9B}"/>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47" name="Freeform: Shape 446">
                <a:extLst>
                  <a:ext uri="{FF2B5EF4-FFF2-40B4-BE49-F238E27FC236}">
                    <a16:creationId xmlns:a16="http://schemas.microsoft.com/office/drawing/2014/main" id="{7B84C86E-C215-05C5-CA48-414EE1819403}"/>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48" name="Freeform: Shape 447">
                <a:extLst>
                  <a:ext uri="{FF2B5EF4-FFF2-40B4-BE49-F238E27FC236}">
                    <a16:creationId xmlns:a16="http://schemas.microsoft.com/office/drawing/2014/main" id="{3BB4EA75-C9B4-740B-A019-09973CFD2CA4}"/>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449" name="Freeform: Shape 448">
                <a:extLst>
                  <a:ext uri="{FF2B5EF4-FFF2-40B4-BE49-F238E27FC236}">
                    <a16:creationId xmlns:a16="http://schemas.microsoft.com/office/drawing/2014/main" id="{F103CF44-9FDF-3A33-CA8D-07016C044DB7}"/>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50" name="Freeform: Shape 449">
                <a:extLst>
                  <a:ext uri="{FF2B5EF4-FFF2-40B4-BE49-F238E27FC236}">
                    <a16:creationId xmlns:a16="http://schemas.microsoft.com/office/drawing/2014/main" id="{28A749E5-C77A-07BB-2ADE-E79E7C01B07D}"/>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451" name="Freeform: Shape 450">
                <a:extLst>
                  <a:ext uri="{FF2B5EF4-FFF2-40B4-BE49-F238E27FC236}">
                    <a16:creationId xmlns:a16="http://schemas.microsoft.com/office/drawing/2014/main" id="{90E8C314-D7A1-893A-68D6-1562D6422C7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52" name="Freeform: Shape 451">
                <a:extLst>
                  <a:ext uri="{FF2B5EF4-FFF2-40B4-BE49-F238E27FC236}">
                    <a16:creationId xmlns:a16="http://schemas.microsoft.com/office/drawing/2014/main" id="{BDD3B3CB-6A9D-063E-112A-085240C578D1}"/>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rtl="0"/>
                <a:endParaRPr lang="en-GB"/>
              </a:p>
            </p:txBody>
          </p:sp>
          <p:sp>
            <p:nvSpPr>
              <p:cNvPr id="453" name="Freeform: Shape 452">
                <a:extLst>
                  <a:ext uri="{FF2B5EF4-FFF2-40B4-BE49-F238E27FC236}">
                    <a16:creationId xmlns:a16="http://schemas.microsoft.com/office/drawing/2014/main" id="{65B00D8B-7A50-EA81-211F-620E7C2CC9A7}"/>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454" name="Freeform: Shape 453">
                <a:extLst>
                  <a:ext uri="{FF2B5EF4-FFF2-40B4-BE49-F238E27FC236}">
                    <a16:creationId xmlns:a16="http://schemas.microsoft.com/office/drawing/2014/main" id="{A42F3899-FA7D-DFD1-BD64-98FC720A8C58}"/>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455" name="Freeform: Shape 454">
                <a:extLst>
                  <a:ext uri="{FF2B5EF4-FFF2-40B4-BE49-F238E27FC236}">
                    <a16:creationId xmlns:a16="http://schemas.microsoft.com/office/drawing/2014/main" id="{A204AC46-B216-EA24-41AC-7177F7BED9A7}"/>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456" name="Freeform: Shape 455">
                <a:extLst>
                  <a:ext uri="{FF2B5EF4-FFF2-40B4-BE49-F238E27FC236}">
                    <a16:creationId xmlns:a16="http://schemas.microsoft.com/office/drawing/2014/main" id="{ADB990DE-6964-8864-1CF6-B2BD6DFC96A9}"/>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457" name="Freeform: Shape 456">
                <a:extLst>
                  <a:ext uri="{FF2B5EF4-FFF2-40B4-BE49-F238E27FC236}">
                    <a16:creationId xmlns:a16="http://schemas.microsoft.com/office/drawing/2014/main" id="{09F1E82D-49BC-0168-62F0-7F8010A46A2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458" name="Freeform: Shape 457">
                <a:extLst>
                  <a:ext uri="{FF2B5EF4-FFF2-40B4-BE49-F238E27FC236}">
                    <a16:creationId xmlns:a16="http://schemas.microsoft.com/office/drawing/2014/main" id="{3399AFD2-B18C-18E3-D47E-D55CD468EAF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459" name="Freeform: Shape 458">
                <a:extLst>
                  <a:ext uri="{FF2B5EF4-FFF2-40B4-BE49-F238E27FC236}">
                    <a16:creationId xmlns:a16="http://schemas.microsoft.com/office/drawing/2014/main" id="{FDF22594-D1C0-42A5-E574-2DF9631B06A5}"/>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460" name="Freeform: Shape 459">
                <a:extLst>
                  <a:ext uri="{FF2B5EF4-FFF2-40B4-BE49-F238E27FC236}">
                    <a16:creationId xmlns:a16="http://schemas.microsoft.com/office/drawing/2014/main" id="{6B00D3F0-7573-DAB9-9227-DA6EEA1D69C2}"/>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461" name="Freeform: Shape 460">
                <a:extLst>
                  <a:ext uri="{FF2B5EF4-FFF2-40B4-BE49-F238E27FC236}">
                    <a16:creationId xmlns:a16="http://schemas.microsoft.com/office/drawing/2014/main" id="{016BB3E3-EABD-5FF5-4644-6817F680E0F6}"/>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62" name="Freeform: Shape 461">
                <a:extLst>
                  <a:ext uri="{FF2B5EF4-FFF2-40B4-BE49-F238E27FC236}">
                    <a16:creationId xmlns:a16="http://schemas.microsoft.com/office/drawing/2014/main" id="{A0E2EBA4-E5DA-8A29-C94C-2E50C58EF3D6}"/>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63" name="Freeform: Shape 462">
                <a:extLst>
                  <a:ext uri="{FF2B5EF4-FFF2-40B4-BE49-F238E27FC236}">
                    <a16:creationId xmlns:a16="http://schemas.microsoft.com/office/drawing/2014/main" id="{9B3E90DB-7C65-B3F6-F4F8-E43B166A113C}"/>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64" name="Freeform: Shape 463">
                <a:extLst>
                  <a:ext uri="{FF2B5EF4-FFF2-40B4-BE49-F238E27FC236}">
                    <a16:creationId xmlns:a16="http://schemas.microsoft.com/office/drawing/2014/main" id="{DB30DC75-7790-E496-8F39-7281CC001220}"/>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465" name="Freeform: Shape 464">
                <a:extLst>
                  <a:ext uri="{FF2B5EF4-FFF2-40B4-BE49-F238E27FC236}">
                    <a16:creationId xmlns:a16="http://schemas.microsoft.com/office/drawing/2014/main" id="{A030FB0D-E5FE-C52F-1951-11D5199C3260}"/>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66" name="Freeform: Shape 465">
                <a:extLst>
                  <a:ext uri="{FF2B5EF4-FFF2-40B4-BE49-F238E27FC236}">
                    <a16:creationId xmlns:a16="http://schemas.microsoft.com/office/drawing/2014/main" id="{C4E960BA-FB1C-074B-9271-61CC618CBFAB}"/>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467" name="Freeform: Shape 466">
                <a:extLst>
                  <a:ext uri="{FF2B5EF4-FFF2-40B4-BE49-F238E27FC236}">
                    <a16:creationId xmlns:a16="http://schemas.microsoft.com/office/drawing/2014/main" id="{3E5D9934-420B-214D-575F-AD1CA192F85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68" name="Freeform: Shape 467">
                <a:extLst>
                  <a:ext uri="{FF2B5EF4-FFF2-40B4-BE49-F238E27FC236}">
                    <a16:creationId xmlns:a16="http://schemas.microsoft.com/office/drawing/2014/main" id="{97019CD7-CDFE-AFD7-9BFC-170D9A7EA888}"/>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69" name="Freeform: Shape 468">
                <a:extLst>
                  <a:ext uri="{FF2B5EF4-FFF2-40B4-BE49-F238E27FC236}">
                    <a16:creationId xmlns:a16="http://schemas.microsoft.com/office/drawing/2014/main" id="{6C4E722E-0AAA-EC08-E1F9-B816BB3D11DB}"/>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70" name="Freeform: Shape 469">
                <a:extLst>
                  <a:ext uri="{FF2B5EF4-FFF2-40B4-BE49-F238E27FC236}">
                    <a16:creationId xmlns:a16="http://schemas.microsoft.com/office/drawing/2014/main" id="{92AF99A2-0F21-863B-F60A-23A8075AF9F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71" name="Freeform: Shape 470">
                <a:extLst>
                  <a:ext uri="{FF2B5EF4-FFF2-40B4-BE49-F238E27FC236}">
                    <a16:creationId xmlns:a16="http://schemas.microsoft.com/office/drawing/2014/main" id="{8B42CB12-E283-610C-34A9-28A0C4B38F5C}"/>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72" name="Freeform: Shape 471">
                <a:extLst>
                  <a:ext uri="{FF2B5EF4-FFF2-40B4-BE49-F238E27FC236}">
                    <a16:creationId xmlns:a16="http://schemas.microsoft.com/office/drawing/2014/main" id="{A1D5EE6B-C119-1A29-62B5-48D442581823}"/>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73" name="Freeform: Shape 472">
                <a:extLst>
                  <a:ext uri="{FF2B5EF4-FFF2-40B4-BE49-F238E27FC236}">
                    <a16:creationId xmlns:a16="http://schemas.microsoft.com/office/drawing/2014/main" id="{4DA13D61-A2A0-BE2A-E1D8-DA89C9C8539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474" name="Freeform: Shape 473">
                <a:extLst>
                  <a:ext uri="{FF2B5EF4-FFF2-40B4-BE49-F238E27FC236}">
                    <a16:creationId xmlns:a16="http://schemas.microsoft.com/office/drawing/2014/main" id="{F89D3880-8FC4-A439-547F-717011FF743B}"/>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75" name="Freeform: Shape 474">
                <a:extLst>
                  <a:ext uri="{FF2B5EF4-FFF2-40B4-BE49-F238E27FC236}">
                    <a16:creationId xmlns:a16="http://schemas.microsoft.com/office/drawing/2014/main" id="{5D52258A-A215-F47B-0EAA-3ED1583D28B0}"/>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76" name="Freeform: Shape 475">
                <a:extLst>
                  <a:ext uri="{FF2B5EF4-FFF2-40B4-BE49-F238E27FC236}">
                    <a16:creationId xmlns:a16="http://schemas.microsoft.com/office/drawing/2014/main" id="{60282AAE-6F7C-8B39-7EAE-78D3CC40CA98}"/>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77" name="Freeform: Shape 476">
                <a:extLst>
                  <a:ext uri="{FF2B5EF4-FFF2-40B4-BE49-F238E27FC236}">
                    <a16:creationId xmlns:a16="http://schemas.microsoft.com/office/drawing/2014/main" id="{5AE11D23-3693-201A-C750-2965118E17E9}"/>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78" name="Freeform: Shape 477">
                <a:extLst>
                  <a:ext uri="{FF2B5EF4-FFF2-40B4-BE49-F238E27FC236}">
                    <a16:creationId xmlns:a16="http://schemas.microsoft.com/office/drawing/2014/main" id="{F7A16407-6F51-5120-400A-4F82DD104FEE}"/>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79" name="Freeform: Shape 478">
                <a:extLst>
                  <a:ext uri="{FF2B5EF4-FFF2-40B4-BE49-F238E27FC236}">
                    <a16:creationId xmlns:a16="http://schemas.microsoft.com/office/drawing/2014/main" id="{DA2225A7-9035-D186-E67F-3881795925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80" name="Freeform: Shape 479">
                <a:extLst>
                  <a:ext uri="{FF2B5EF4-FFF2-40B4-BE49-F238E27FC236}">
                    <a16:creationId xmlns:a16="http://schemas.microsoft.com/office/drawing/2014/main" id="{BDDA137B-006D-6BE7-940F-D13591BA4578}"/>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481" name="Freeform: Shape 480">
                <a:extLst>
                  <a:ext uri="{FF2B5EF4-FFF2-40B4-BE49-F238E27FC236}">
                    <a16:creationId xmlns:a16="http://schemas.microsoft.com/office/drawing/2014/main" id="{9F728BF0-FC44-B611-5E0E-9FCF6BDDB286}"/>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82" name="Freeform: Shape 481">
                <a:extLst>
                  <a:ext uri="{FF2B5EF4-FFF2-40B4-BE49-F238E27FC236}">
                    <a16:creationId xmlns:a16="http://schemas.microsoft.com/office/drawing/2014/main" id="{217F358D-586E-0B8B-174B-3036F98645A1}"/>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83" name="Freeform: Shape 482">
                <a:extLst>
                  <a:ext uri="{FF2B5EF4-FFF2-40B4-BE49-F238E27FC236}">
                    <a16:creationId xmlns:a16="http://schemas.microsoft.com/office/drawing/2014/main" id="{45A27986-0842-EC73-131A-9C8C434E6894}"/>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84" name="Freeform: Shape 483">
                <a:extLst>
                  <a:ext uri="{FF2B5EF4-FFF2-40B4-BE49-F238E27FC236}">
                    <a16:creationId xmlns:a16="http://schemas.microsoft.com/office/drawing/2014/main" id="{6D17D80E-3390-5C74-46F6-CB099D82CAAA}"/>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85" name="Freeform: Shape 484">
                <a:extLst>
                  <a:ext uri="{FF2B5EF4-FFF2-40B4-BE49-F238E27FC236}">
                    <a16:creationId xmlns:a16="http://schemas.microsoft.com/office/drawing/2014/main" id="{ED6EE81E-9D0E-103A-020A-B76447C09390}"/>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86" name="Freeform: Shape 485">
                <a:extLst>
                  <a:ext uri="{FF2B5EF4-FFF2-40B4-BE49-F238E27FC236}">
                    <a16:creationId xmlns:a16="http://schemas.microsoft.com/office/drawing/2014/main" id="{28640E53-0BBF-FAB1-53B9-87C94764E2C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487" name="Freeform: Shape 486">
                <a:extLst>
                  <a:ext uri="{FF2B5EF4-FFF2-40B4-BE49-F238E27FC236}">
                    <a16:creationId xmlns:a16="http://schemas.microsoft.com/office/drawing/2014/main" id="{1C451920-7F58-5717-7275-7E870FCA842A}"/>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rtl="0"/>
                <a:endParaRPr lang="en-GB"/>
              </a:p>
            </p:txBody>
          </p:sp>
          <p:sp>
            <p:nvSpPr>
              <p:cNvPr id="488" name="Freeform: Shape 487">
                <a:extLst>
                  <a:ext uri="{FF2B5EF4-FFF2-40B4-BE49-F238E27FC236}">
                    <a16:creationId xmlns:a16="http://schemas.microsoft.com/office/drawing/2014/main" id="{FAA128D2-D224-39AF-244D-3E782C935EAC}"/>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489" name="Freeform: Shape 488">
                <a:extLst>
                  <a:ext uri="{FF2B5EF4-FFF2-40B4-BE49-F238E27FC236}">
                    <a16:creationId xmlns:a16="http://schemas.microsoft.com/office/drawing/2014/main" id="{819D4F44-68D2-3B01-A0FD-C2A927F3FF6B}"/>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90" name="Freeform: Shape 489">
                <a:extLst>
                  <a:ext uri="{FF2B5EF4-FFF2-40B4-BE49-F238E27FC236}">
                    <a16:creationId xmlns:a16="http://schemas.microsoft.com/office/drawing/2014/main" id="{04F3EF64-4FBA-D297-3CEA-3D2CE492541B}"/>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91" name="Freeform: Shape 490">
                <a:extLst>
                  <a:ext uri="{FF2B5EF4-FFF2-40B4-BE49-F238E27FC236}">
                    <a16:creationId xmlns:a16="http://schemas.microsoft.com/office/drawing/2014/main" id="{D44B8C8D-56EA-3FF3-AF09-38AAF5A92BEB}"/>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92" name="Freeform: Shape 491">
                <a:extLst>
                  <a:ext uri="{FF2B5EF4-FFF2-40B4-BE49-F238E27FC236}">
                    <a16:creationId xmlns:a16="http://schemas.microsoft.com/office/drawing/2014/main" id="{FA520DA9-8819-CD72-CFC0-2B28808B3D10}"/>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493" name="Freeform: Shape 492">
                <a:extLst>
                  <a:ext uri="{FF2B5EF4-FFF2-40B4-BE49-F238E27FC236}">
                    <a16:creationId xmlns:a16="http://schemas.microsoft.com/office/drawing/2014/main" id="{B9BFE72A-E439-3583-6E9F-E5D5E82BCCC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494" name="Freeform: Shape 493">
                <a:extLst>
                  <a:ext uri="{FF2B5EF4-FFF2-40B4-BE49-F238E27FC236}">
                    <a16:creationId xmlns:a16="http://schemas.microsoft.com/office/drawing/2014/main" id="{FBBB73D5-EE62-0787-70CB-EFB1B5DD971C}"/>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495" name="Freeform: Shape 494">
                <a:extLst>
                  <a:ext uri="{FF2B5EF4-FFF2-40B4-BE49-F238E27FC236}">
                    <a16:creationId xmlns:a16="http://schemas.microsoft.com/office/drawing/2014/main" id="{F524D079-CD5C-1E57-FD52-8933C87BD47E}"/>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496" name="Freeform: Shape 495">
                <a:extLst>
                  <a:ext uri="{FF2B5EF4-FFF2-40B4-BE49-F238E27FC236}">
                    <a16:creationId xmlns:a16="http://schemas.microsoft.com/office/drawing/2014/main" id="{19C422E9-DDAE-E63F-1260-F46B18521074}"/>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rtl="0"/>
                <a:endParaRPr lang="en-GB"/>
              </a:p>
            </p:txBody>
          </p:sp>
          <p:sp>
            <p:nvSpPr>
              <p:cNvPr id="497" name="Freeform: Shape 496">
                <a:extLst>
                  <a:ext uri="{FF2B5EF4-FFF2-40B4-BE49-F238E27FC236}">
                    <a16:creationId xmlns:a16="http://schemas.microsoft.com/office/drawing/2014/main" id="{43E6D31E-48CB-D919-020F-E5B2D6129434}"/>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rtl="0"/>
                <a:endParaRPr lang="en-GB"/>
              </a:p>
            </p:txBody>
          </p:sp>
          <p:sp>
            <p:nvSpPr>
              <p:cNvPr id="498" name="Freeform: Shape 497">
                <a:extLst>
                  <a:ext uri="{FF2B5EF4-FFF2-40B4-BE49-F238E27FC236}">
                    <a16:creationId xmlns:a16="http://schemas.microsoft.com/office/drawing/2014/main" id="{A7CD5640-D0B3-593D-005A-0CB47B9AEC87}"/>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rtl="0"/>
                <a:endParaRPr lang="en-GB"/>
              </a:p>
            </p:txBody>
          </p:sp>
          <p:sp>
            <p:nvSpPr>
              <p:cNvPr id="499" name="Freeform: Shape 498">
                <a:extLst>
                  <a:ext uri="{FF2B5EF4-FFF2-40B4-BE49-F238E27FC236}">
                    <a16:creationId xmlns:a16="http://schemas.microsoft.com/office/drawing/2014/main" id="{57567A9F-D240-1E34-F62E-BE76DDDED96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rtl="0"/>
                <a:endParaRPr lang="en-GB"/>
              </a:p>
            </p:txBody>
          </p:sp>
          <p:sp>
            <p:nvSpPr>
              <p:cNvPr id="500" name="Freeform: Shape 499">
                <a:extLst>
                  <a:ext uri="{FF2B5EF4-FFF2-40B4-BE49-F238E27FC236}">
                    <a16:creationId xmlns:a16="http://schemas.microsoft.com/office/drawing/2014/main" id="{78C09AA4-6C42-AC4C-8B42-692A56933615}"/>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01" name="Freeform: Shape 500">
                <a:extLst>
                  <a:ext uri="{FF2B5EF4-FFF2-40B4-BE49-F238E27FC236}">
                    <a16:creationId xmlns:a16="http://schemas.microsoft.com/office/drawing/2014/main" id="{05601B45-3DC5-2232-D819-DD08A9E6DCE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02" name="Freeform: Shape 501">
                <a:extLst>
                  <a:ext uri="{FF2B5EF4-FFF2-40B4-BE49-F238E27FC236}">
                    <a16:creationId xmlns:a16="http://schemas.microsoft.com/office/drawing/2014/main" id="{0F1E45EA-B216-BEE6-27C9-DE1392F4E4C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503" name="Freeform: Shape 502">
                <a:extLst>
                  <a:ext uri="{FF2B5EF4-FFF2-40B4-BE49-F238E27FC236}">
                    <a16:creationId xmlns:a16="http://schemas.microsoft.com/office/drawing/2014/main" id="{A9D37395-F439-2748-1FF5-268EE9F41EBB}"/>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04" name="Freeform: Shape 503">
                <a:extLst>
                  <a:ext uri="{FF2B5EF4-FFF2-40B4-BE49-F238E27FC236}">
                    <a16:creationId xmlns:a16="http://schemas.microsoft.com/office/drawing/2014/main" id="{20BD514C-309E-0B48-0E19-8FEF213CFFF7}"/>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505" name="Freeform: Shape 504">
                <a:extLst>
                  <a:ext uri="{FF2B5EF4-FFF2-40B4-BE49-F238E27FC236}">
                    <a16:creationId xmlns:a16="http://schemas.microsoft.com/office/drawing/2014/main" id="{4A387351-A6E0-5F9C-D570-189BAC0158AE}"/>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sp>
            <p:nvSpPr>
              <p:cNvPr id="506" name="Freeform: Shape 505">
                <a:extLst>
                  <a:ext uri="{FF2B5EF4-FFF2-40B4-BE49-F238E27FC236}">
                    <a16:creationId xmlns:a16="http://schemas.microsoft.com/office/drawing/2014/main" id="{2F75EBF4-3ADC-3C12-19E1-2AEE5D512173}"/>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07" name="Freeform: Shape 506">
                <a:extLst>
                  <a:ext uri="{FF2B5EF4-FFF2-40B4-BE49-F238E27FC236}">
                    <a16:creationId xmlns:a16="http://schemas.microsoft.com/office/drawing/2014/main" id="{9BAF0230-D1FF-E6B2-0C6F-A6456426BCF1}"/>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08" name="Freeform: Shape 507">
                <a:extLst>
                  <a:ext uri="{FF2B5EF4-FFF2-40B4-BE49-F238E27FC236}">
                    <a16:creationId xmlns:a16="http://schemas.microsoft.com/office/drawing/2014/main" id="{ED7C4826-F7AD-C4F7-7CD3-C284C36A09C2}"/>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509" name="Freeform: Shape 508">
                <a:extLst>
                  <a:ext uri="{FF2B5EF4-FFF2-40B4-BE49-F238E27FC236}">
                    <a16:creationId xmlns:a16="http://schemas.microsoft.com/office/drawing/2014/main" id="{7CAEC5CC-87C2-3E70-B56B-F2547BCE313B}"/>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10" name="Freeform: Shape 509">
                <a:extLst>
                  <a:ext uri="{FF2B5EF4-FFF2-40B4-BE49-F238E27FC236}">
                    <a16:creationId xmlns:a16="http://schemas.microsoft.com/office/drawing/2014/main" id="{8CFD2980-EA93-B818-DD38-18D17AF10B55}"/>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511" name="Freeform: Shape 510">
                <a:extLst>
                  <a:ext uri="{FF2B5EF4-FFF2-40B4-BE49-F238E27FC236}">
                    <a16:creationId xmlns:a16="http://schemas.microsoft.com/office/drawing/2014/main" id="{98E73829-E3BE-9B49-159D-76A91F1F2D73}"/>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12" name="Freeform: Shape 511">
                <a:extLst>
                  <a:ext uri="{FF2B5EF4-FFF2-40B4-BE49-F238E27FC236}">
                    <a16:creationId xmlns:a16="http://schemas.microsoft.com/office/drawing/2014/main" id="{7885E06B-E8AC-6BCE-3CAF-A195B543FDD2}"/>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13" name="Freeform: Shape 512">
                <a:extLst>
                  <a:ext uri="{FF2B5EF4-FFF2-40B4-BE49-F238E27FC236}">
                    <a16:creationId xmlns:a16="http://schemas.microsoft.com/office/drawing/2014/main" id="{CB83A8BC-8DB8-EEBB-EA85-3B6775B21D8D}"/>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14" name="Freeform: Shape 513">
                <a:extLst>
                  <a:ext uri="{FF2B5EF4-FFF2-40B4-BE49-F238E27FC236}">
                    <a16:creationId xmlns:a16="http://schemas.microsoft.com/office/drawing/2014/main" id="{519466DC-1307-EDA0-01A9-F32D7856B1A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515" name="Freeform: Shape 514">
                <a:extLst>
                  <a:ext uri="{FF2B5EF4-FFF2-40B4-BE49-F238E27FC236}">
                    <a16:creationId xmlns:a16="http://schemas.microsoft.com/office/drawing/2014/main" id="{6370C7C9-1812-38FE-3F8B-CC4EA4BC5B3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16" name="Freeform: Shape 515">
                <a:extLst>
                  <a:ext uri="{FF2B5EF4-FFF2-40B4-BE49-F238E27FC236}">
                    <a16:creationId xmlns:a16="http://schemas.microsoft.com/office/drawing/2014/main" id="{C813B705-D1A0-599C-37FE-BBD30B1C8E4F}"/>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517" name="Freeform: Shape 516">
                <a:extLst>
                  <a:ext uri="{FF2B5EF4-FFF2-40B4-BE49-F238E27FC236}">
                    <a16:creationId xmlns:a16="http://schemas.microsoft.com/office/drawing/2014/main" id="{AFB5E723-DE0A-F89F-3794-DF4221324C9C}"/>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18" name="Freeform: Shape 517">
                <a:extLst>
                  <a:ext uri="{FF2B5EF4-FFF2-40B4-BE49-F238E27FC236}">
                    <a16:creationId xmlns:a16="http://schemas.microsoft.com/office/drawing/2014/main" id="{D27ACB47-F4FD-8D17-2C9E-4546A9977E45}"/>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19" name="Freeform: Shape 518">
                <a:extLst>
                  <a:ext uri="{FF2B5EF4-FFF2-40B4-BE49-F238E27FC236}">
                    <a16:creationId xmlns:a16="http://schemas.microsoft.com/office/drawing/2014/main" id="{0A16EE58-643F-8A66-59F7-43F35ACC9634}"/>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20" name="Freeform: Shape 519">
                <a:extLst>
                  <a:ext uri="{FF2B5EF4-FFF2-40B4-BE49-F238E27FC236}">
                    <a16:creationId xmlns:a16="http://schemas.microsoft.com/office/drawing/2014/main" id="{9F4B4D3B-0FB9-4648-49B5-246DA6D5A85F}"/>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rtl="0"/>
                <a:endParaRPr lang="en-GB"/>
              </a:p>
            </p:txBody>
          </p:sp>
          <p:sp>
            <p:nvSpPr>
              <p:cNvPr id="521" name="Freeform: Shape 520">
                <a:extLst>
                  <a:ext uri="{FF2B5EF4-FFF2-40B4-BE49-F238E27FC236}">
                    <a16:creationId xmlns:a16="http://schemas.microsoft.com/office/drawing/2014/main" id="{1CF21471-541B-2859-F82A-09FCD1FD0003}"/>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22" name="Freeform: Shape 521">
                <a:extLst>
                  <a:ext uri="{FF2B5EF4-FFF2-40B4-BE49-F238E27FC236}">
                    <a16:creationId xmlns:a16="http://schemas.microsoft.com/office/drawing/2014/main" id="{30CE8B62-D7B2-CA7D-1506-443583A6C702}"/>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rtl="0"/>
                <a:endParaRPr lang="en-GB"/>
              </a:p>
            </p:txBody>
          </p:sp>
          <p:sp>
            <p:nvSpPr>
              <p:cNvPr id="523" name="Freeform: Shape 522">
                <a:extLst>
                  <a:ext uri="{FF2B5EF4-FFF2-40B4-BE49-F238E27FC236}">
                    <a16:creationId xmlns:a16="http://schemas.microsoft.com/office/drawing/2014/main" id="{EFC542DC-7019-D7F5-6935-AD02B9FDCD7E}"/>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rtl="0"/>
                <a:endParaRPr lang="en-GB"/>
              </a:p>
            </p:txBody>
          </p:sp>
          <p:sp>
            <p:nvSpPr>
              <p:cNvPr id="524" name="Freeform: Shape 523">
                <a:extLst>
                  <a:ext uri="{FF2B5EF4-FFF2-40B4-BE49-F238E27FC236}">
                    <a16:creationId xmlns:a16="http://schemas.microsoft.com/office/drawing/2014/main" id="{F4C7EA79-8D62-D92D-CABB-83668AE3385A}"/>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25" name="Freeform: Shape 524">
                <a:extLst>
                  <a:ext uri="{FF2B5EF4-FFF2-40B4-BE49-F238E27FC236}">
                    <a16:creationId xmlns:a16="http://schemas.microsoft.com/office/drawing/2014/main" id="{5E4750CE-8024-88EF-CF8A-F05EE60C7CB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26" name="Freeform: Shape 525">
                <a:extLst>
                  <a:ext uri="{FF2B5EF4-FFF2-40B4-BE49-F238E27FC236}">
                    <a16:creationId xmlns:a16="http://schemas.microsoft.com/office/drawing/2014/main" id="{52E32B0C-F373-CCC8-6564-D48A974F1DFE}"/>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rtl="0"/>
                <a:endParaRPr lang="en-GB"/>
              </a:p>
            </p:txBody>
          </p:sp>
          <p:sp>
            <p:nvSpPr>
              <p:cNvPr id="527" name="Freeform: Shape 526">
                <a:extLst>
                  <a:ext uri="{FF2B5EF4-FFF2-40B4-BE49-F238E27FC236}">
                    <a16:creationId xmlns:a16="http://schemas.microsoft.com/office/drawing/2014/main" id="{81897679-8B58-F753-16B9-009E0342EECD}"/>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rtl="0"/>
                <a:endParaRPr lang="en-GB"/>
              </a:p>
            </p:txBody>
          </p:sp>
          <p:sp>
            <p:nvSpPr>
              <p:cNvPr id="528" name="Freeform: Shape 527">
                <a:extLst>
                  <a:ext uri="{FF2B5EF4-FFF2-40B4-BE49-F238E27FC236}">
                    <a16:creationId xmlns:a16="http://schemas.microsoft.com/office/drawing/2014/main" id="{9CD38AC5-EE7E-C822-2E97-3F15EC65F0CA}"/>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rtl="0"/>
                <a:endParaRPr lang="en-GB"/>
              </a:p>
            </p:txBody>
          </p:sp>
          <p:sp>
            <p:nvSpPr>
              <p:cNvPr id="529" name="Freeform: Shape 528">
                <a:extLst>
                  <a:ext uri="{FF2B5EF4-FFF2-40B4-BE49-F238E27FC236}">
                    <a16:creationId xmlns:a16="http://schemas.microsoft.com/office/drawing/2014/main" id="{62C87F22-04AE-EBE9-7616-8B39F5EBAA59}"/>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rtl="0"/>
                <a:endParaRPr lang="en-GB"/>
              </a:p>
            </p:txBody>
          </p:sp>
        </p:grpSp>
      </p:grpSp>
      <p:sp>
        <p:nvSpPr>
          <p:cNvPr id="8" name="Footer Placeholder 7">
            <a:extLst>
              <a:ext uri="{FF2B5EF4-FFF2-40B4-BE49-F238E27FC236}">
                <a16:creationId xmlns:a16="http://schemas.microsoft.com/office/drawing/2014/main" id="{BDB40B01-5C8A-B678-587E-535CAC69D6B8}"/>
              </a:ext>
            </a:extLst>
          </p:cNvPr>
          <p:cNvSpPr>
            <a:spLocks noGrp="1"/>
          </p:cNvSpPr>
          <p:nvPr>
            <p:ph type="ftr" sz="quarter" idx="11"/>
          </p:nvPr>
        </p:nvSpPr>
        <p:spPr/>
        <p:txBody>
          <a:bodyPr rtlCol="0"/>
          <a:lstStyle/>
          <a:p>
            <a:pPr rtl="0"/>
            <a:r>
              <a:rPr lang="en-GB" sz="1200" kern="100" spc="0" dirty="0">
                <a:effectLst/>
                <a:latin typeface="Aptos" panose="020B0004020202020204" pitchFamily="34" charset="0"/>
                <a:ea typeface="Aptos" panose="020B0004020202020204" pitchFamily="34" charset="0"/>
                <a:cs typeface="Times New Roman" panose="02020603050405020304" pitchFamily="18" charset="0"/>
              </a:rPr>
              <a:t>Accessibility in Game Development Tools</a:t>
            </a:r>
            <a:endParaRPr lang="en-GB" dirty="0"/>
          </a:p>
        </p:txBody>
      </p:sp>
      <p:sp>
        <p:nvSpPr>
          <p:cNvPr id="9" name="Slide Number Placeholder 8">
            <a:extLst>
              <a:ext uri="{FF2B5EF4-FFF2-40B4-BE49-F238E27FC236}">
                <a16:creationId xmlns:a16="http://schemas.microsoft.com/office/drawing/2014/main" id="{D1AF0B04-EE30-32D1-A973-42D4D3F29FD5}"/>
              </a:ext>
            </a:extLst>
          </p:cNvPr>
          <p:cNvSpPr>
            <a:spLocks noGrp="1"/>
          </p:cNvSpPr>
          <p:nvPr>
            <p:ph type="sldNum" sz="quarter" idx="12"/>
          </p:nvPr>
        </p:nvSpPr>
        <p:spPr/>
        <p:txBody>
          <a:bodyPr rtlCol="0"/>
          <a:lstStyle/>
          <a:p>
            <a:pPr rtl="0"/>
            <a:fld id="{5EA792F7-1D9E-4C7E-A103-E8EDFDC2691E}" type="slidenum">
              <a:rPr lang="en-GB" smtClean="0"/>
              <a:t>2</a:t>
            </a:fld>
            <a:endParaRPr lang="en-GB"/>
          </a:p>
        </p:txBody>
      </p:sp>
      <p:pic>
        <p:nvPicPr>
          <p:cNvPr id="6" name="Picture Placeholder 5" descr="A person standing in front of a group of people&#10;&#10;Description automatically generated">
            <a:extLst>
              <a:ext uri="{FF2B5EF4-FFF2-40B4-BE49-F238E27FC236}">
                <a16:creationId xmlns:a16="http://schemas.microsoft.com/office/drawing/2014/main" id="{69E5B042-08CF-B313-2306-11465B7D78F1}"/>
              </a:ext>
            </a:extLst>
          </p:cNvPr>
          <p:cNvPicPr>
            <a:picLocks noGrp="1" noChangeAspect="1"/>
          </p:cNvPicPr>
          <p:nvPr>
            <p:ph type="pic" sz="quarter" idx="13"/>
          </p:nvPr>
        </p:nvPicPr>
        <p:blipFill>
          <a:blip r:embed="rId2"/>
          <a:srcRect l="13162" r="13162"/>
          <a:stretch>
            <a:fillRect/>
          </a:stretch>
        </p:blipFill>
        <p:spPr/>
      </p:pic>
    </p:spTree>
    <p:extLst>
      <p:ext uri="{BB962C8B-B14F-4D97-AF65-F5344CB8AC3E}">
        <p14:creationId xmlns:p14="http://schemas.microsoft.com/office/powerpoint/2010/main" val="191966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C2812-E0E5-C235-5E1E-981F34019FCD}"/>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D0AE41DA-02DC-9F9E-5C69-496C6F58C2C7}"/>
              </a:ext>
            </a:extLst>
          </p:cNvPr>
          <p:cNvSpPr>
            <a:spLocks noGrp="1"/>
          </p:cNvSpPr>
          <p:nvPr>
            <p:ph type="title"/>
          </p:nvPr>
        </p:nvSpPr>
        <p:spPr>
          <a:xfrm>
            <a:off x="838201" y="732391"/>
            <a:ext cx="5257799" cy="1314996"/>
          </a:xfrm>
        </p:spPr>
        <p:txBody>
          <a:bodyPr vert="horz" lIns="91440" tIns="45720" rIns="91440" bIns="45720" rtlCol="0" anchor="b">
            <a:normAutofit/>
          </a:bodyPr>
          <a:lstStyle/>
          <a:p>
            <a:pPr rtl="0"/>
            <a:r>
              <a:rPr lang="en-GB"/>
              <a:t>Introduction</a:t>
            </a:r>
          </a:p>
        </p:txBody>
      </p:sp>
      <p:sp>
        <p:nvSpPr>
          <p:cNvPr id="17" name="Date Placeholder 16">
            <a:extLst>
              <a:ext uri="{FF2B5EF4-FFF2-40B4-BE49-F238E27FC236}">
                <a16:creationId xmlns:a16="http://schemas.microsoft.com/office/drawing/2014/main" id="{C5C22923-C3C5-0041-B63D-6A5E0E32C98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rtl="0"/>
            <a:r>
              <a:rPr lang="en-GB"/>
              <a:t>MID-Point Review viva</a:t>
            </a:r>
          </a:p>
        </p:txBody>
      </p:sp>
      <p:sp>
        <p:nvSpPr>
          <p:cNvPr id="11" name="Footer Placeholder 10">
            <a:extLst>
              <a:ext uri="{FF2B5EF4-FFF2-40B4-BE49-F238E27FC236}">
                <a16:creationId xmlns:a16="http://schemas.microsoft.com/office/drawing/2014/main" id="{84FDF532-0A37-8AC0-99C9-2EC2008887E8}"/>
              </a:ext>
            </a:extLst>
          </p:cNvPr>
          <p:cNvSpPr>
            <a:spLocks noGrp="1"/>
          </p:cNvSpPr>
          <p:nvPr>
            <p:ph type="ftr" sz="quarter" idx="11"/>
          </p:nvPr>
        </p:nvSpPr>
        <p:spPr/>
        <p:txBody>
          <a:bodyPr rtlCol="0"/>
          <a:lstStyle/>
          <a:p>
            <a:pPr rtl="0"/>
            <a:r>
              <a:rPr lang="en-GB" sz="1200" kern="100" spc="0" dirty="0">
                <a:effectLst/>
                <a:latin typeface="Aptos" panose="020B0004020202020204" pitchFamily="34" charset="0"/>
                <a:ea typeface="Aptos" panose="020B0004020202020204" pitchFamily="34" charset="0"/>
                <a:cs typeface="Times New Roman" panose="02020603050405020304" pitchFamily="18" charset="0"/>
              </a:rPr>
              <a:t>Accessibility in Game Development Tools</a:t>
            </a:r>
            <a:endParaRPr lang="en-GB" dirty="0"/>
          </a:p>
        </p:txBody>
      </p:sp>
      <p:sp>
        <p:nvSpPr>
          <p:cNvPr id="13" name="Slide Number Placeholder 12">
            <a:extLst>
              <a:ext uri="{FF2B5EF4-FFF2-40B4-BE49-F238E27FC236}">
                <a16:creationId xmlns:a16="http://schemas.microsoft.com/office/drawing/2014/main" id="{07ED6CED-6483-8775-F5ED-EE7B9C949277}"/>
              </a:ext>
            </a:extLst>
          </p:cNvPr>
          <p:cNvSpPr>
            <a:spLocks noGrp="1"/>
          </p:cNvSpPr>
          <p:nvPr>
            <p:ph type="sldNum" sz="quarter" idx="12"/>
          </p:nvPr>
        </p:nvSpPr>
        <p:spPr/>
        <p:txBody>
          <a:bodyPr rtlCol="0"/>
          <a:lstStyle/>
          <a:p>
            <a:pPr rtl="0"/>
            <a:fld id="{5EA792F7-1D9E-4C7E-A103-E8EDFDC2691E}" type="slidenum">
              <a:rPr lang="en-GB" smtClean="0"/>
              <a:pPr rtl="0"/>
              <a:t>3</a:t>
            </a:fld>
            <a:endParaRPr lang="en-GB">
              <a:solidFill>
                <a:schemeClr val="tx1"/>
              </a:solidFill>
            </a:endParaRPr>
          </a:p>
        </p:txBody>
      </p:sp>
      <p:pic>
        <p:nvPicPr>
          <p:cNvPr id="20" name="Picture Placeholder 19" descr="A colorful particles in the air&#10;&#10;Description automatically generated with medium confidence">
            <a:extLst>
              <a:ext uri="{FF2B5EF4-FFF2-40B4-BE49-F238E27FC236}">
                <a16:creationId xmlns:a16="http://schemas.microsoft.com/office/drawing/2014/main" id="{F0070A59-1A37-4009-D325-EB8E7C275617}"/>
              </a:ext>
            </a:extLst>
          </p:cNvPr>
          <p:cNvPicPr>
            <a:picLocks noGrp="1" noChangeAspect="1"/>
          </p:cNvPicPr>
          <p:nvPr>
            <p:ph type="pic" sz="quarter" idx="14"/>
          </p:nvPr>
        </p:nvPicPr>
        <p:blipFill>
          <a:blip r:embed="rId3"/>
          <a:srcRect l="818" r="818"/>
          <a:stretch>
            <a:fillRect/>
          </a:stretch>
        </p:blipFill>
        <p:spPr/>
      </p:pic>
      <p:pic>
        <p:nvPicPr>
          <p:cNvPr id="18" name="Picture Placeholder 17" descr="A colorful particles in the air&#10;&#10;Description automatically generated with medium confidence">
            <a:extLst>
              <a:ext uri="{FF2B5EF4-FFF2-40B4-BE49-F238E27FC236}">
                <a16:creationId xmlns:a16="http://schemas.microsoft.com/office/drawing/2014/main" id="{A876016A-D308-20FD-9F0C-B402C9DCB0AB}"/>
              </a:ext>
            </a:extLst>
          </p:cNvPr>
          <p:cNvPicPr>
            <a:picLocks noGrp="1" noChangeAspect="1"/>
          </p:cNvPicPr>
          <p:nvPr>
            <p:ph type="pic" sz="quarter" idx="13"/>
          </p:nvPr>
        </p:nvPicPr>
        <p:blipFill>
          <a:blip r:embed="rId4"/>
          <a:srcRect l="788" r="788"/>
          <a:stretch>
            <a:fillRect/>
          </a:stretch>
        </p:blipFill>
        <p:spPr/>
      </p:pic>
      <p:sp>
        <p:nvSpPr>
          <p:cNvPr id="2" name="Content Placeholder 9">
            <a:extLst>
              <a:ext uri="{FF2B5EF4-FFF2-40B4-BE49-F238E27FC236}">
                <a16:creationId xmlns:a16="http://schemas.microsoft.com/office/drawing/2014/main" id="{A4FB49E8-2BB1-690B-C5B8-CDBC57AB3A6B}"/>
              </a:ext>
            </a:extLst>
          </p:cNvPr>
          <p:cNvSpPr txBox="1">
            <a:spLocks/>
          </p:cNvSpPr>
          <p:nvPr/>
        </p:nvSpPr>
        <p:spPr>
          <a:xfrm>
            <a:off x="838200" y="2107659"/>
            <a:ext cx="5257799" cy="370792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This project investigates the usability and accessibility in game development tools and the short falls of existing research into the area. The aim is to show a positive reaction to the development of the tools usability and prove that the there is value in the use of resources to improve it.</a:t>
            </a:r>
          </a:p>
        </p:txBody>
      </p:sp>
    </p:spTree>
    <p:extLst>
      <p:ext uri="{BB962C8B-B14F-4D97-AF65-F5344CB8AC3E}">
        <p14:creationId xmlns:p14="http://schemas.microsoft.com/office/powerpoint/2010/main" val="375390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CCD3A-011B-889B-9AF4-9E568803B2C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06A406E-99CE-6593-9FA0-35BDE266E959}"/>
              </a:ext>
            </a:extLst>
          </p:cNvPr>
          <p:cNvSpPr>
            <a:spLocks noGrp="1"/>
          </p:cNvSpPr>
          <p:nvPr>
            <p:ph type="title"/>
          </p:nvPr>
        </p:nvSpPr>
        <p:spPr>
          <a:xfrm>
            <a:off x="1691324" y="358614"/>
            <a:ext cx="7710127" cy="1044058"/>
          </a:xfrm>
        </p:spPr>
        <p:txBody>
          <a:bodyPr rtlCol="0"/>
          <a:lstStyle/>
          <a:p>
            <a:pPr rtl="0"/>
            <a:r>
              <a:rPr lang="en-GB"/>
              <a:t>Aim &amp; Objectives</a:t>
            </a:r>
          </a:p>
        </p:txBody>
      </p:sp>
      <p:sp>
        <p:nvSpPr>
          <p:cNvPr id="6" name="Text Placeholder 5">
            <a:extLst>
              <a:ext uri="{FF2B5EF4-FFF2-40B4-BE49-F238E27FC236}">
                <a16:creationId xmlns:a16="http://schemas.microsoft.com/office/drawing/2014/main" id="{7A314588-2E19-AD49-D7B5-52576C7614AF}"/>
              </a:ext>
            </a:extLst>
          </p:cNvPr>
          <p:cNvSpPr>
            <a:spLocks noGrp="1"/>
          </p:cNvSpPr>
          <p:nvPr>
            <p:ph type="body" sz="quarter" idx="13"/>
          </p:nvPr>
        </p:nvSpPr>
        <p:spPr>
          <a:xfrm>
            <a:off x="1691325" y="1765954"/>
            <a:ext cx="4307160" cy="518874"/>
          </a:xfrm>
        </p:spPr>
        <p:txBody>
          <a:bodyPr rtlCol="0"/>
          <a:lstStyle/>
          <a:p>
            <a:pPr rtl="0"/>
            <a:r>
              <a:rPr lang="en-GB"/>
              <a:t>Aim</a:t>
            </a:r>
          </a:p>
        </p:txBody>
      </p:sp>
      <p:sp>
        <p:nvSpPr>
          <p:cNvPr id="7" name="Text Placeholder 6">
            <a:extLst>
              <a:ext uri="{FF2B5EF4-FFF2-40B4-BE49-F238E27FC236}">
                <a16:creationId xmlns:a16="http://schemas.microsoft.com/office/drawing/2014/main" id="{8FE79CD4-5112-E873-247B-86F944243F19}"/>
              </a:ext>
            </a:extLst>
          </p:cNvPr>
          <p:cNvSpPr>
            <a:spLocks noGrp="1"/>
          </p:cNvSpPr>
          <p:nvPr>
            <p:ph type="body" sz="quarter" idx="14"/>
          </p:nvPr>
        </p:nvSpPr>
        <p:spPr>
          <a:xfrm>
            <a:off x="1691325" y="2417734"/>
            <a:ext cx="4307160" cy="3295650"/>
          </a:xfrm>
        </p:spPr>
        <p:txBody>
          <a:bodyPr rtlCol="0"/>
          <a:lstStyle/>
          <a:p>
            <a:pPr marL="0" indent="0" rtl="0">
              <a:buNone/>
            </a:pPr>
            <a:r>
              <a:rPr lang="en-GB" dirty="0"/>
              <a:t>Investigate the current state of usability and accessibility in existing game development tools and research.</a:t>
            </a:r>
          </a:p>
          <a:p>
            <a:pPr marL="0" indent="0" rtl="0">
              <a:buNone/>
            </a:pPr>
            <a:r>
              <a:rPr lang="en-GB" dirty="0"/>
              <a:t>Design and develop a tool that prioritizes usability and accessibility.</a:t>
            </a:r>
          </a:p>
          <a:p>
            <a:pPr marL="0" indent="0" rtl="0">
              <a:buNone/>
            </a:pPr>
            <a:r>
              <a:rPr lang="en-GB" dirty="0"/>
              <a:t>Conduct user testing to evaluate the effectiveness of the tool, gathering feedback on how the focus on usability and accessibility impacts their experience.</a:t>
            </a:r>
          </a:p>
        </p:txBody>
      </p:sp>
      <p:sp>
        <p:nvSpPr>
          <p:cNvPr id="8" name="Text Placeholder 7">
            <a:extLst>
              <a:ext uri="{FF2B5EF4-FFF2-40B4-BE49-F238E27FC236}">
                <a16:creationId xmlns:a16="http://schemas.microsoft.com/office/drawing/2014/main" id="{71FC0D27-8D81-68C9-F61A-1E7AEF25776C}"/>
              </a:ext>
            </a:extLst>
          </p:cNvPr>
          <p:cNvSpPr>
            <a:spLocks noGrp="1"/>
          </p:cNvSpPr>
          <p:nvPr>
            <p:ph type="body" sz="quarter" idx="15"/>
          </p:nvPr>
        </p:nvSpPr>
        <p:spPr>
          <a:xfrm>
            <a:off x="6317484" y="1765954"/>
            <a:ext cx="4307160" cy="518874"/>
          </a:xfrm>
        </p:spPr>
        <p:txBody>
          <a:bodyPr rtlCol="0"/>
          <a:lstStyle/>
          <a:p>
            <a:pPr rtl="0"/>
            <a:r>
              <a:rPr lang="en-GB"/>
              <a:t>Objectives</a:t>
            </a:r>
          </a:p>
        </p:txBody>
      </p:sp>
      <p:sp>
        <p:nvSpPr>
          <p:cNvPr id="9" name="Text Placeholder 8">
            <a:extLst>
              <a:ext uri="{FF2B5EF4-FFF2-40B4-BE49-F238E27FC236}">
                <a16:creationId xmlns:a16="http://schemas.microsoft.com/office/drawing/2014/main" id="{82841A03-96E4-30BF-2881-A238EE9F1E47}"/>
              </a:ext>
            </a:extLst>
          </p:cNvPr>
          <p:cNvSpPr>
            <a:spLocks noGrp="1"/>
          </p:cNvSpPr>
          <p:nvPr>
            <p:ph type="body" sz="quarter" idx="16"/>
          </p:nvPr>
        </p:nvSpPr>
        <p:spPr>
          <a:xfrm>
            <a:off x="6317484" y="2417734"/>
            <a:ext cx="5743452" cy="3295650"/>
          </a:xfrm>
        </p:spPr>
        <p:txBody>
          <a:bodyPr rtlCol="0">
            <a:normAutofit fontScale="92500" lnSpcReduction="20000"/>
          </a:bodyPr>
          <a:lstStyle/>
          <a:p>
            <a:pPr rtl="0">
              <a:buFont typeface="Wingdings" panose="05000000000000000000" pitchFamily="2" charset="2"/>
              <a:buChar char="§"/>
            </a:pPr>
            <a:r>
              <a:rPr lang="en-GB" dirty="0"/>
              <a:t>Analyse and critique existing game development tools.</a:t>
            </a:r>
          </a:p>
          <a:p>
            <a:pPr rtl="0">
              <a:buFont typeface="Wingdings" panose="05000000000000000000" pitchFamily="2" charset="2"/>
              <a:buChar char="§"/>
            </a:pPr>
            <a:r>
              <a:rPr lang="en-GB" dirty="0"/>
              <a:t>Gather user feedback through surveys to identify pain points in current tools and software.</a:t>
            </a:r>
          </a:p>
          <a:p>
            <a:pPr rtl="0">
              <a:buFont typeface="Wingdings" panose="05000000000000000000" pitchFamily="2" charset="2"/>
              <a:buChar char="§"/>
            </a:pPr>
            <a:r>
              <a:rPr lang="en-GB" dirty="0"/>
              <a:t>Define design criteria for the tool's usability and accessibility.</a:t>
            </a:r>
          </a:p>
          <a:p>
            <a:pPr rtl="0">
              <a:buFont typeface="Wingdings" panose="05000000000000000000" pitchFamily="2" charset="2"/>
              <a:buChar char="§"/>
            </a:pPr>
            <a:r>
              <a:rPr lang="en-GB" dirty="0"/>
              <a:t>Prototype and develop a game development tool using the criteria.</a:t>
            </a:r>
          </a:p>
          <a:p>
            <a:pPr rtl="0">
              <a:buFont typeface="Wingdings" panose="05000000000000000000" pitchFamily="2" charset="2"/>
              <a:buChar char="§"/>
            </a:pPr>
            <a:r>
              <a:rPr lang="en-GB" dirty="0"/>
              <a:t>Iterate the tool based on user feedback from tool testing.</a:t>
            </a:r>
          </a:p>
          <a:p>
            <a:pPr rtl="0">
              <a:buFont typeface="Wingdings" panose="05000000000000000000" pitchFamily="2" charset="2"/>
              <a:buChar char="§"/>
            </a:pPr>
            <a:r>
              <a:rPr lang="en-GB" dirty="0"/>
              <a:t>Assess users on the final tool's usability and accessibility using a combination of qualitive and quantitative data.</a:t>
            </a:r>
          </a:p>
          <a:p>
            <a:pPr rtl="0">
              <a:buFont typeface="Wingdings" panose="05000000000000000000" pitchFamily="2" charset="2"/>
              <a:buChar char="§"/>
            </a:pPr>
            <a:r>
              <a:rPr lang="en-GB" dirty="0"/>
              <a:t>Analyse the data to see the affects of a focus on  usability and accessibility affects users satisfaction and productivity.</a:t>
            </a:r>
          </a:p>
        </p:txBody>
      </p:sp>
      <p:sp>
        <p:nvSpPr>
          <p:cNvPr id="10" name="Date Placeholder 9">
            <a:extLst>
              <a:ext uri="{FF2B5EF4-FFF2-40B4-BE49-F238E27FC236}">
                <a16:creationId xmlns:a16="http://schemas.microsoft.com/office/drawing/2014/main" id="{A7440EB5-C5EC-DF03-2D35-26CFE6C3ECB8}"/>
              </a:ext>
            </a:extLst>
          </p:cNvPr>
          <p:cNvSpPr>
            <a:spLocks noGrp="1"/>
          </p:cNvSpPr>
          <p:nvPr>
            <p:ph type="dt" sz="half" idx="10"/>
          </p:nvPr>
        </p:nvSpPr>
        <p:spPr>
          <a:xfrm>
            <a:off x="838200" y="6356350"/>
            <a:ext cx="2743200" cy="365125"/>
          </a:xfrm>
        </p:spPr>
        <p:txBody>
          <a:bodyPr rtlCol="0"/>
          <a:lstStyle/>
          <a:p>
            <a:pPr rtl="0"/>
            <a:r>
              <a:rPr lang="en-GB"/>
              <a:t>MID-Point Review viva</a:t>
            </a:r>
          </a:p>
        </p:txBody>
      </p:sp>
      <p:sp>
        <p:nvSpPr>
          <p:cNvPr id="18" name="Footer Placeholder 17">
            <a:extLst>
              <a:ext uri="{FF2B5EF4-FFF2-40B4-BE49-F238E27FC236}">
                <a16:creationId xmlns:a16="http://schemas.microsoft.com/office/drawing/2014/main" id="{7039166B-415B-34FB-5988-E42FFC670BA9}"/>
              </a:ext>
            </a:extLst>
          </p:cNvPr>
          <p:cNvSpPr>
            <a:spLocks noGrp="1"/>
          </p:cNvSpPr>
          <p:nvPr>
            <p:ph type="ftr" sz="quarter" idx="11"/>
          </p:nvPr>
        </p:nvSpPr>
        <p:spPr/>
        <p:txBody>
          <a:bodyPr rtlCol="0"/>
          <a:lstStyle/>
          <a:p>
            <a:pPr rtl="0"/>
            <a:r>
              <a:rPr lang="en-GB" sz="1200" kern="100" spc="0" dirty="0">
                <a:effectLst/>
                <a:latin typeface="Aptos" panose="020B0004020202020204" pitchFamily="34" charset="0"/>
                <a:ea typeface="Aptos" panose="020B0004020202020204" pitchFamily="34" charset="0"/>
                <a:cs typeface="Times New Roman" panose="02020603050405020304" pitchFamily="18" charset="0"/>
              </a:rPr>
              <a:t>Accessibility in Game Development Tools</a:t>
            </a:r>
            <a:endParaRPr lang="en-GB" dirty="0"/>
          </a:p>
        </p:txBody>
      </p:sp>
      <p:sp>
        <p:nvSpPr>
          <p:cNvPr id="19" name="Slide Number Placeholder 18">
            <a:extLst>
              <a:ext uri="{FF2B5EF4-FFF2-40B4-BE49-F238E27FC236}">
                <a16:creationId xmlns:a16="http://schemas.microsoft.com/office/drawing/2014/main" id="{A21BB793-36B0-1252-7CD3-FB9B980CD683}"/>
              </a:ext>
            </a:extLst>
          </p:cNvPr>
          <p:cNvSpPr>
            <a:spLocks noGrp="1"/>
          </p:cNvSpPr>
          <p:nvPr>
            <p:ph type="sldNum" sz="quarter" idx="12"/>
          </p:nvPr>
        </p:nvSpPr>
        <p:spPr/>
        <p:txBody>
          <a:bodyPr rtlCol="0"/>
          <a:lstStyle/>
          <a:p>
            <a:pPr rtl="0"/>
            <a:fld id="{5EA792F7-1D9E-4C7E-A103-E8EDFDC2691E}" type="slidenum">
              <a:rPr lang="en-GB" smtClean="0"/>
              <a:pPr rtl="0"/>
              <a:t>4</a:t>
            </a:fld>
            <a:endParaRPr lang="en-GB"/>
          </a:p>
        </p:txBody>
      </p:sp>
    </p:spTree>
    <p:extLst>
      <p:ext uri="{BB962C8B-B14F-4D97-AF65-F5344CB8AC3E}">
        <p14:creationId xmlns:p14="http://schemas.microsoft.com/office/powerpoint/2010/main" val="208285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DD0D5-CCAC-598E-0D58-63468B8F8B2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2318500-C78F-8394-3813-F4DD3463A6D4}"/>
              </a:ext>
            </a:extLst>
          </p:cNvPr>
          <p:cNvSpPr>
            <a:spLocks noGrp="1"/>
          </p:cNvSpPr>
          <p:nvPr>
            <p:ph type="title"/>
          </p:nvPr>
        </p:nvSpPr>
        <p:spPr>
          <a:xfrm>
            <a:off x="5715001" y="401247"/>
            <a:ext cx="5999458" cy="1154400"/>
          </a:xfrm>
        </p:spPr>
        <p:txBody>
          <a:bodyPr rtlCol="0">
            <a:normAutofit/>
          </a:bodyPr>
          <a:lstStyle/>
          <a:p>
            <a:pPr rtl="0"/>
            <a:r>
              <a:rPr lang="en-GB"/>
              <a:t>Literature Review</a:t>
            </a:r>
          </a:p>
        </p:txBody>
      </p:sp>
      <p:sp>
        <p:nvSpPr>
          <p:cNvPr id="8" name="Content Placeholder 7">
            <a:extLst>
              <a:ext uri="{FF2B5EF4-FFF2-40B4-BE49-F238E27FC236}">
                <a16:creationId xmlns:a16="http://schemas.microsoft.com/office/drawing/2014/main" id="{185A765E-9DDD-AC7B-0F51-2CB46EB6CC2A}"/>
              </a:ext>
            </a:extLst>
          </p:cNvPr>
          <p:cNvSpPr>
            <a:spLocks noGrp="1"/>
          </p:cNvSpPr>
          <p:nvPr>
            <p:ph idx="1"/>
          </p:nvPr>
        </p:nvSpPr>
        <p:spPr>
          <a:xfrm>
            <a:off x="5782096" y="1555647"/>
            <a:ext cx="5437551" cy="3971387"/>
          </a:xfrm>
        </p:spPr>
        <p:txBody>
          <a:bodyPr rtlCol="0">
            <a:normAutofit fontScale="92500" lnSpcReduction="10000"/>
          </a:bodyPr>
          <a:lstStyle/>
          <a:p>
            <a:pPr rtl="0"/>
            <a:r>
              <a:rPr lang="en-GB" dirty="0"/>
              <a:t>There are three key research areas within my project, Accessibility in Software Development, Usability in Development Tools, and the Evaluation of Game Development Tools. In software there is a lack of expertise and ability among developers to address usability and accessibility concerns thus accessibility remains an afterthought in software with limited implementation. Usability is the core of a development tools success and adoption. A lack of it leads to a slower learning experience and waste of development time. Ultimately the implementation of accessibility in game development tools are at the core of research and evaluating others approaches and results give meaningful information and experience that can be used to further my implementation and compare results and findings to prove the validity of the conclusion.</a:t>
            </a:r>
          </a:p>
        </p:txBody>
      </p:sp>
      <p:sp>
        <p:nvSpPr>
          <p:cNvPr id="32" name="Date Placeholder 31">
            <a:extLst>
              <a:ext uri="{FF2B5EF4-FFF2-40B4-BE49-F238E27FC236}">
                <a16:creationId xmlns:a16="http://schemas.microsoft.com/office/drawing/2014/main" id="{FFB8C822-423F-E0CC-3CC7-E3F83E7F2412}"/>
              </a:ext>
            </a:extLst>
          </p:cNvPr>
          <p:cNvSpPr>
            <a:spLocks noGrp="1"/>
          </p:cNvSpPr>
          <p:nvPr>
            <p:ph type="dt" sz="half" idx="10"/>
          </p:nvPr>
        </p:nvSpPr>
        <p:spPr>
          <a:xfrm>
            <a:off x="838200" y="6356350"/>
            <a:ext cx="2411186" cy="568210"/>
          </a:xfrm>
        </p:spPr>
        <p:txBody>
          <a:bodyPr rtlCol="0"/>
          <a:lstStyle/>
          <a:p>
            <a:r>
              <a:rPr lang="en-GB"/>
              <a:t>MID-Point Review viva</a:t>
            </a:r>
          </a:p>
          <a:p>
            <a:pPr rtl="0"/>
            <a:endParaRPr lang="en-GB"/>
          </a:p>
        </p:txBody>
      </p:sp>
      <p:sp>
        <p:nvSpPr>
          <p:cNvPr id="12" name="Footer Placeholder 11">
            <a:extLst>
              <a:ext uri="{FF2B5EF4-FFF2-40B4-BE49-F238E27FC236}">
                <a16:creationId xmlns:a16="http://schemas.microsoft.com/office/drawing/2014/main" id="{7F27932F-5312-E89C-C1D0-6F1D9F6E68DD}"/>
              </a:ext>
            </a:extLst>
          </p:cNvPr>
          <p:cNvSpPr>
            <a:spLocks noGrp="1"/>
          </p:cNvSpPr>
          <p:nvPr>
            <p:ph type="ftr" sz="quarter" idx="11"/>
          </p:nvPr>
        </p:nvSpPr>
        <p:spPr/>
        <p:txBody>
          <a:bodyPr rtlCol="0"/>
          <a:lstStyle/>
          <a:p>
            <a:pPr rtl="0"/>
            <a:r>
              <a:rPr lang="en-GB" sz="1200" kern="100" spc="0" dirty="0">
                <a:effectLst/>
                <a:latin typeface="Aptos" panose="020B0004020202020204" pitchFamily="34" charset="0"/>
                <a:ea typeface="Aptos" panose="020B0004020202020204" pitchFamily="34" charset="0"/>
                <a:cs typeface="Times New Roman" panose="02020603050405020304" pitchFamily="18" charset="0"/>
              </a:rPr>
              <a:t>Accessibility in Game Development Tools</a:t>
            </a:r>
            <a:endParaRPr lang="en-GB" dirty="0"/>
          </a:p>
        </p:txBody>
      </p:sp>
      <p:sp>
        <p:nvSpPr>
          <p:cNvPr id="13" name="Slide Number Placeholder 12">
            <a:extLst>
              <a:ext uri="{FF2B5EF4-FFF2-40B4-BE49-F238E27FC236}">
                <a16:creationId xmlns:a16="http://schemas.microsoft.com/office/drawing/2014/main" id="{DE6373DC-57FB-9491-7687-C1E202A0E7D7}"/>
              </a:ext>
            </a:extLst>
          </p:cNvPr>
          <p:cNvSpPr>
            <a:spLocks noGrp="1"/>
          </p:cNvSpPr>
          <p:nvPr>
            <p:ph type="sldNum" sz="quarter" idx="12"/>
          </p:nvPr>
        </p:nvSpPr>
        <p:spPr/>
        <p:txBody>
          <a:bodyPr rtlCol="0"/>
          <a:lstStyle/>
          <a:p>
            <a:pPr rtl="0"/>
            <a:fld id="{5EA792F7-1D9E-4C7E-A103-E8EDFDC2691E}" type="slidenum">
              <a:rPr lang="en-GB" smtClean="0"/>
              <a:t>5</a:t>
            </a:fld>
            <a:endParaRPr lang="en-GB"/>
          </a:p>
        </p:txBody>
      </p:sp>
      <p:pic>
        <p:nvPicPr>
          <p:cNvPr id="11" name="Picture Placeholder 10" descr="A colorful lights on a black background&#10;&#10;Description automatically generated">
            <a:extLst>
              <a:ext uri="{FF2B5EF4-FFF2-40B4-BE49-F238E27FC236}">
                <a16:creationId xmlns:a16="http://schemas.microsoft.com/office/drawing/2014/main" id="{98B50CC5-C5C6-9304-81AB-EF3F1C049864}"/>
              </a:ext>
            </a:extLst>
          </p:cNvPr>
          <p:cNvPicPr>
            <a:picLocks noGrp="1" noChangeAspect="1"/>
          </p:cNvPicPr>
          <p:nvPr>
            <p:ph type="pic" sz="quarter" idx="13"/>
          </p:nvPr>
        </p:nvPicPr>
        <p:blipFill>
          <a:blip r:embed="rId3"/>
          <a:srcRect l="21429" r="21429"/>
          <a:stretch>
            <a:fillRect/>
          </a:stretch>
        </p:blipFill>
        <p:spPr>
          <a:xfrm>
            <a:off x="477542" y="791870"/>
            <a:ext cx="3296556" cy="3296556"/>
          </a:xfrm>
        </p:spPr>
      </p:pic>
      <p:pic>
        <p:nvPicPr>
          <p:cNvPr id="15" name="Picture Placeholder 14" descr="A blue and purple light lines&#10;&#10;Description automatically generated">
            <a:extLst>
              <a:ext uri="{FF2B5EF4-FFF2-40B4-BE49-F238E27FC236}">
                <a16:creationId xmlns:a16="http://schemas.microsoft.com/office/drawing/2014/main" id="{45F8A8F7-6B93-DEC6-C8CB-F42B79875C8E}"/>
              </a:ext>
            </a:extLst>
          </p:cNvPr>
          <p:cNvPicPr>
            <a:picLocks noGrp="1" noChangeAspect="1"/>
          </p:cNvPicPr>
          <p:nvPr>
            <p:ph type="pic" sz="quarter" idx="14"/>
          </p:nvPr>
        </p:nvPicPr>
        <p:blipFill>
          <a:blip r:embed="rId4"/>
          <a:srcRect l="21429" r="21429"/>
          <a:stretch>
            <a:fillRect/>
          </a:stretch>
        </p:blipFill>
        <p:spPr>
          <a:xfrm>
            <a:off x="3285893" y="2057841"/>
            <a:ext cx="2167719" cy="2167719"/>
          </a:xfrm>
        </p:spPr>
      </p:pic>
      <p:pic>
        <p:nvPicPr>
          <p:cNvPr id="17" name="Picture Placeholder 16" descr="A colorful glowing lines on a black background&#10;&#10;Description automatically generated">
            <a:extLst>
              <a:ext uri="{FF2B5EF4-FFF2-40B4-BE49-F238E27FC236}">
                <a16:creationId xmlns:a16="http://schemas.microsoft.com/office/drawing/2014/main" id="{30ECBDDA-5A8C-0D59-C0FA-A3B03835A2E8}"/>
              </a:ext>
            </a:extLst>
          </p:cNvPr>
          <p:cNvPicPr>
            <a:picLocks noGrp="1" noChangeAspect="1"/>
          </p:cNvPicPr>
          <p:nvPr>
            <p:ph type="pic" sz="quarter" idx="15"/>
          </p:nvPr>
        </p:nvPicPr>
        <p:blipFill>
          <a:blip r:embed="rId5"/>
          <a:srcRect l="21429" r="21429"/>
          <a:stretch>
            <a:fillRect/>
          </a:stretch>
        </p:blipFill>
        <p:spPr>
          <a:xfrm>
            <a:off x="1444411" y="3253338"/>
            <a:ext cx="2965878" cy="2965878"/>
          </a:xfrm>
        </p:spPr>
      </p:pic>
    </p:spTree>
    <p:extLst>
      <p:ext uri="{BB962C8B-B14F-4D97-AF65-F5344CB8AC3E}">
        <p14:creationId xmlns:p14="http://schemas.microsoft.com/office/powerpoint/2010/main" val="26092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06DE1-F4BB-525C-9FAF-C6722B8E41D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77889D7-D070-08F0-6FA4-896117E78D35}"/>
              </a:ext>
            </a:extLst>
          </p:cNvPr>
          <p:cNvSpPr>
            <a:spLocks noGrp="1"/>
          </p:cNvSpPr>
          <p:nvPr>
            <p:ph type="title"/>
          </p:nvPr>
        </p:nvSpPr>
        <p:spPr>
          <a:xfrm>
            <a:off x="5715001" y="401247"/>
            <a:ext cx="5999458" cy="1154400"/>
          </a:xfrm>
        </p:spPr>
        <p:txBody>
          <a:bodyPr rtlCol="0">
            <a:normAutofit/>
          </a:bodyPr>
          <a:lstStyle/>
          <a:p>
            <a:pPr rtl="0"/>
            <a:r>
              <a:rPr lang="en-GB"/>
              <a:t>Literature Review</a:t>
            </a:r>
          </a:p>
        </p:txBody>
      </p:sp>
      <p:sp>
        <p:nvSpPr>
          <p:cNvPr id="8" name="Content Placeholder 7">
            <a:extLst>
              <a:ext uri="{FF2B5EF4-FFF2-40B4-BE49-F238E27FC236}">
                <a16:creationId xmlns:a16="http://schemas.microsoft.com/office/drawing/2014/main" id="{530847B3-3BA0-0C65-C7CD-DE42EE201184}"/>
              </a:ext>
            </a:extLst>
          </p:cNvPr>
          <p:cNvSpPr>
            <a:spLocks noGrp="1"/>
          </p:cNvSpPr>
          <p:nvPr>
            <p:ph idx="1"/>
          </p:nvPr>
        </p:nvSpPr>
        <p:spPr>
          <a:xfrm>
            <a:off x="5715001" y="1555647"/>
            <a:ext cx="5437551" cy="3971387"/>
          </a:xfrm>
        </p:spPr>
        <p:txBody>
          <a:bodyPr rtlCol="0">
            <a:normAutofit fontScale="92500" lnSpcReduction="10000"/>
          </a:bodyPr>
          <a:lstStyle/>
          <a:p>
            <a:pPr rtl="0"/>
            <a:r>
              <a:rPr lang="en-GB" dirty="0"/>
              <a:t>Accessibility in Software</a:t>
            </a:r>
          </a:p>
          <a:p>
            <a:pPr rtl="0"/>
            <a:r>
              <a:rPr lang="en-GB" sz="1050" dirty="0"/>
              <a:t>Rohan Patel, Pedro Breton, Catherine M. Baker, Yasmine N. El-</a:t>
            </a:r>
            <a:r>
              <a:rPr lang="en-GB" sz="1050" dirty="0" err="1"/>
              <a:t>Glaly</a:t>
            </a:r>
            <a:r>
              <a:rPr lang="en-GB" sz="1050" dirty="0"/>
              <a:t>, and Kristen Shinohara. 2020. Why Software is Not Accessible: Technology Professionals' Perspectives and Challenges</a:t>
            </a:r>
          </a:p>
          <a:p>
            <a:r>
              <a:rPr kumimoji="0" lang="en-US" altLang="en-US" sz="1050" b="0" i="0" u="none" strike="noStrike" cap="none" normalizeH="0" baseline="0" dirty="0">
                <a:ln>
                  <a:noFill/>
                </a:ln>
                <a:solidFill>
                  <a:schemeClr val="tx1"/>
                </a:solidFill>
                <a:effectLst/>
              </a:rPr>
              <a:t>Cynthia Putnam, Kathryn Wozniak, Mary Jo </a:t>
            </a:r>
            <a:r>
              <a:rPr kumimoji="0" lang="en-US" altLang="en-US" sz="1050" b="0" i="0" u="none" strike="noStrike" cap="none" normalizeH="0" baseline="0" dirty="0" err="1">
                <a:ln>
                  <a:noFill/>
                </a:ln>
                <a:solidFill>
                  <a:schemeClr val="tx1"/>
                </a:solidFill>
                <a:effectLst/>
              </a:rPr>
              <a:t>Zefeldt</a:t>
            </a:r>
            <a:r>
              <a:rPr kumimoji="0" lang="en-US" altLang="en-US" sz="1050" b="0" i="0" u="none" strike="noStrike" cap="none" normalizeH="0" baseline="0" dirty="0">
                <a:ln>
                  <a:noFill/>
                </a:ln>
                <a:solidFill>
                  <a:schemeClr val="tx1"/>
                </a:solidFill>
                <a:effectLst/>
              </a:rPr>
              <a:t>, Jinghui Cheng, Morgan Caputo, and Carl Duffield. 2012. How do professionals who create computing technologies consider accessibility?</a:t>
            </a:r>
            <a:r>
              <a:rPr kumimoji="0" lang="en-US" altLang="en-US" sz="900" b="0" i="0" u="none" strike="noStrike" cap="none" normalizeH="0" baseline="0" dirty="0">
                <a:ln>
                  <a:noFill/>
                </a:ln>
                <a:solidFill>
                  <a:schemeClr val="tx1"/>
                </a:solidFill>
                <a:effectLst/>
              </a:rPr>
              <a:t> </a:t>
            </a:r>
            <a:endParaRPr lang="en-GB" sz="1050" dirty="0"/>
          </a:p>
          <a:p>
            <a:r>
              <a:rPr lang="en-GB" sz="1600" dirty="0"/>
              <a:t>Rohan Patel et al. (2020) analyse the lack of accessibility in software and identifies two main factors, developers lack of expertise and confidence in implementing accessibility, and the prioritization of releasing software and features quickly over furthering of accessibility features.</a:t>
            </a:r>
          </a:p>
          <a:p>
            <a:pPr rtl="0"/>
            <a:r>
              <a:rPr lang="en-GB" sz="1600" dirty="0"/>
              <a:t>These findings align with Putnam et al.’s (2012) research which surveyed UX and HCI professionals. Their study showed 70% of developers considered accessibility in some form, though the interviews highlighted that many felt they weren’t doing enough. Additionally, the 19% who said that accessibility should be prioritized more relate the lack of focus on accessibility to company priorities.</a:t>
            </a:r>
          </a:p>
        </p:txBody>
      </p:sp>
      <p:sp>
        <p:nvSpPr>
          <p:cNvPr id="32" name="Date Placeholder 31">
            <a:extLst>
              <a:ext uri="{FF2B5EF4-FFF2-40B4-BE49-F238E27FC236}">
                <a16:creationId xmlns:a16="http://schemas.microsoft.com/office/drawing/2014/main" id="{FBDD1891-AAEE-26C8-D94C-14E0C844E26E}"/>
              </a:ext>
            </a:extLst>
          </p:cNvPr>
          <p:cNvSpPr>
            <a:spLocks noGrp="1"/>
          </p:cNvSpPr>
          <p:nvPr>
            <p:ph type="dt" sz="half" idx="10"/>
          </p:nvPr>
        </p:nvSpPr>
        <p:spPr>
          <a:xfrm>
            <a:off x="838200" y="6356350"/>
            <a:ext cx="2411186" cy="568210"/>
          </a:xfrm>
        </p:spPr>
        <p:txBody>
          <a:bodyPr rtlCol="0"/>
          <a:lstStyle/>
          <a:p>
            <a:r>
              <a:rPr lang="en-GB"/>
              <a:t>MID-Point Review viva</a:t>
            </a:r>
          </a:p>
          <a:p>
            <a:pPr rtl="0"/>
            <a:endParaRPr lang="en-GB"/>
          </a:p>
        </p:txBody>
      </p:sp>
      <p:sp>
        <p:nvSpPr>
          <p:cNvPr id="12" name="Footer Placeholder 11">
            <a:extLst>
              <a:ext uri="{FF2B5EF4-FFF2-40B4-BE49-F238E27FC236}">
                <a16:creationId xmlns:a16="http://schemas.microsoft.com/office/drawing/2014/main" id="{8CAF1C3B-AC3A-4003-BFA5-5A443F304689}"/>
              </a:ext>
            </a:extLst>
          </p:cNvPr>
          <p:cNvSpPr>
            <a:spLocks noGrp="1"/>
          </p:cNvSpPr>
          <p:nvPr>
            <p:ph type="ftr" sz="quarter" idx="11"/>
          </p:nvPr>
        </p:nvSpPr>
        <p:spPr/>
        <p:txBody>
          <a:bodyPr rtlCol="0"/>
          <a:lstStyle/>
          <a:p>
            <a:pPr rtl="0"/>
            <a:r>
              <a:rPr lang="en-GB" sz="1200" kern="100" spc="0" dirty="0">
                <a:effectLst/>
                <a:latin typeface="Aptos" panose="020B0004020202020204" pitchFamily="34" charset="0"/>
                <a:ea typeface="Aptos" panose="020B0004020202020204" pitchFamily="34" charset="0"/>
                <a:cs typeface="Times New Roman" panose="02020603050405020304" pitchFamily="18" charset="0"/>
              </a:rPr>
              <a:t>Accessibility in Game Development Tools</a:t>
            </a:r>
            <a:endParaRPr lang="en-GB" dirty="0"/>
          </a:p>
        </p:txBody>
      </p:sp>
      <p:sp>
        <p:nvSpPr>
          <p:cNvPr id="13" name="Slide Number Placeholder 12">
            <a:extLst>
              <a:ext uri="{FF2B5EF4-FFF2-40B4-BE49-F238E27FC236}">
                <a16:creationId xmlns:a16="http://schemas.microsoft.com/office/drawing/2014/main" id="{F8659C30-A558-1762-7EFB-58C4B2D9CA21}"/>
              </a:ext>
            </a:extLst>
          </p:cNvPr>
          <p:cNvSpPr>
            <a:spLocks noGrp="1"/>
          </p:cNvSpPr>
          <p:nvPr>
            <p:ph type="sldNum" sz="quarter" idx="12"/>
          </p:nvPr>
        </p:nvSpPr>
        <p:spPr/>
        <p:txBody>
          <a:bodyPr rtlCol="0"/>
          <a:lstStyle/>
          <a:p>
            <a:pPr rtl="0"/>
            <a:fld id="{5EA792F7-1D9E-4C7E-A103-E8EDFDC2691E}" type="slidenum">
              <a:rPr lang="en-GB" smtClean="0"/>
              <a:t>6</a:t>
            </a:fld>
            <a:endParaRPr lang="en-GB"/>
          </a:p>
        </p:txBody>
      </p:sp>
      <p:pic>
        <p:nvPicPr>
          <p:cNvPr id="11" name="Picture Placeholder 10" descr="A colorful lights on a black background&#10;&#10;Description automatically generated">
            <a:extLst>
              <a:ext uri="{FF2B5EF4-FFF2-40B4-BE49-F238E27FC236}">
                <a16:creationId xmlns:a16="http://schemas.microsoft.com/office/drawing/2014/main" id="{E5DC1013-61B9-8C2A-D69F-6050C0F44DAA}"/>
              </a:ext>
            </a:extLst>
          </p:cNvPr>
          <p:cNvPicPr>
            <a:picLocks noGrp="1" noChangeAspect="1"/>
          </p:cNvPicPr>
          <p:nvPr>
            <p:ph type="pic" sz="quarter" idx="13"/>
          </p:nvPr>
        </p:nvPicPr>
        <p:blipFill>
          <a:blip r:embed="rId3"/>
          <a:srcRect l="21429" r="21429"/>
          <a:stretch>
            <a:fillRect/>
          </a:stretch>
        </p:blipFill>
        <p:spPr>
          <a:xfrm>
            <a:off x="477542" y="791870"/>
            <a:ext cx="3296556" cy="3296556"/>
          </a:xfrm>
        </p:spPr>
      </p:pic>
      <p:pic>
        <p:nvPicPr>
          <p:cNvPr id="15" name="Picture Placeholder 14" descr="A blue and purple light lines&#10;&#10;Description automatically generated">
            <a:extLst>
              <a:ext uri="{FF2B5EF4-FFF2-40B4-BE49-F238E27FC236}">
                <a16:creationId xmlns:a16="http://schemas.microsoft.com/office/drawing/2014/main" id="{FA796DFA-19FB-C089-19B0-F2399F22C2B3}"/>
              </a:ext>
            </a:extLst>
          </p:cNvPr>
          <p:cNvPicPr>
            <a:picLocks noGrp="1" noChangeAspect="1"/>
          </p:cNvPicPr>
          <p:nvPr>
            <p:ph type="pic" sz="quarter" idx="14"/>
          </p:nvPr>
        </p:nvPicPr>
        <p:blipFill>
          <a:blip r:embed="rId4"/>
          <a:srcRect l="21429" r="21429"/>
          <a:stretch>
            <a:fillRect/>
          </a:stretch>
        </p:blipFill>
        <p:spPr>
          <a:xfrm>
            <a:off x="3285893" y="2057841"/>
            <a:ext cx="2167719" cy="2167719"/>
          </a:xfrm>
        </p:spPr>
      </p:pic>
      <p:pic>
        <p:nvPicPr>
          <p:cNvPr id="17" name="Picture Placeholder 16" descr="A colorful glowing lines on a black background&#10;&#10;Description automatically generated">
            <a:extLst>
              <a:ext uri="{FF2B5EF4-FFF2-40B4-BE49-F238E27FC236}">
                <a16:creationId xmlns:a16="http://schemas.microsoft.com/office/drawing/2014/main" id="{16C16FE0-E73F-CC78-0060-E4F84BE9010A}"/>
              </a:ext>
            </a:extLst>
          </p:cNvPr>
          <p:cNvPicPr>
            <a:picLocks noGrp="1" noChangeAspect="1"/>
          </p:cNvPicPr>
          <p:nvPr>
            <p:ph type="pic" sz="quarter" idx="15"/>
          </p:nvPr>
        </p:nvPicPr>
        <p:blipFill>
          <a:blip r:embed="rId5"/>
          <a:srcRect l="21429" r="21429"/>
          <a:stretch>
            <a:fillRect/>
          </a:stretch>
        </p:blipFill>
        <p:spPr>
          <a:xfrm>
            <a:off x="1444411" y="3253338"/>
            <a:ext cx="2965878" cy="2965878"/>
          </a:xfrm>
        </p:spPr>
      </p:pic>
    </p:spTree>
    <p:extLst>
      <p:ext uri="{BB962C8B-B14F-4D97-AF65-F5344CB8AC3E}">
        <p14:creationId xmlns:p14="http://schemas.microsoft.com/office/powerpoint/2010/main" val="204906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BF307-14B9-7A11-14DA-E9C71F32DB4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5F0DAEA-374E-BD08-FDAC-A2294EC838DE}"/>
              </a:ext>
            </a:extLst>
          </p:cNvPr>
          <p:cNvSpPr>
            <a:spLocks noGrp="1"/>
          </p:cNvSpPr>
          <p:nvPr>
            <p:ph type="title"/>
          </p:nvPr>
        </p:nvSpPr>
        <p:spPr>
          <a:xfrm>
            <a:off x="5715001" y="401247"/>
            <a:ext cx="5999458" cy="1154400"/>
          </a:xfrm>
        </p:spPr>
        <p:txBody>
          <a:bodyPr rtlCol="0">
            <a:normAutofit/>
          </a:bodyPr>
          <a:lstStyle/>
          <a:p>
            <a:pPr rtl="0"/>
            <a:r>
              <a:rPr lang="en-GB"/>
              <a:t>Literature Review</a:t>
            </a:r>
          </a:p>
        </p:txBody>
      </p:sp>
      <p:sp>
        <p:nvSpPr>
          <p:cNvPr id="8" name="Content Placeholder 7">
            <a:extLst>
              <a:ext uri="{FF2B5EF4-FFF2-40B4-BE49-F238E27FC236}">
                <a16:creationId xmlns:a16="http://schemas.microsoft.com/office/drawing/2014/main" id="{A3534705-1849-2A0F-821C-9FD12796AC67}"/>
              </a:ext>
            </a:extLst>
          </p:cNvPr>
          <p:cNvSpPr>
            <a:spLocks noGrp="1"/>
          </p:cNvSpPr>
          <p:nvPr>
            <p:ph idx="1"/>
          </p:nvPr>
        </p:nvSpPr>
        <p:spPr>
          <a:xfrm>
            <a:off x="5916249" y="1555647"/>
            <a:ext cx="5437551" cy="3885033"/>
          </a:xfrm>
        </p:spPr>
        <p:txBody>
          <a:bodyPr rtlCol="0">
            <a:normAutofit fontScale="92500"/>
          </a:bodyPr>
          <a:lstStyle/>
          <a:p>
            <a:pPr rtl="0"/>
            <a:r>
              <a:rPr lang="en-GB" dirty="0"/>
              <a:t>Usability in Tools</a:t>
            </a:r>
          </a:p>
          <a:p>
            <a:r>
              <a:rPr lang="en-GB" sz="1050" b="0" i="0" u="none" strike="noStrike" dirty="0">
                <a:effectLst/>
                <a:latin typeface="Aptos Narrow" panose="020B0004020202020204" pitchFamily="34" charset="0"/>
              </a:rPr>
              <a:t>T. Weber, A. </a:t>
            </a:r>
            <a:r>
              <a:rPr lang="en-GB" sz="1050" b="0" i="0" u="none" strike="noStrike" dirty="0" err="1">
                <a:effectLst/>
                <a:latin typeface="Aptos Narrow" panose="020B0004020202020204" pitchFamily="34" charset="0"/>
              </a:rPr>
              <a:t>Zoitl</a:t>
            </a:r>
            <a:r>
              <a:rPr lang="en-GB" sz="1050" b="0" i="0" u="none" strike="noStrike" dirty="0">
                <a:effectLst/>
                <a:latin typeface="Aptos Narrow" panose="020B0004020202020204" pitchFamily="34" charset="0"/>
              </a:rPr>
              <a:t> and H. </a:t>
            </a:r>
            <a:r>
              <a:rPr lang="en-GB" sz="1050" b="0" i="0" u="none" strike="noStrike" dirty="0" err="1">
                <a:effectLst/>
                <a:latin typeface="Aptos Narrow" panose="020B0004020202020204" pitchFamily="34" charset="0"/>
              </a:rPr>
              <a:t>Hußmann</a:t>
            </a:r>
            <a:r>
              <a:rPr lang="en-GB" sz="1050" b="0" i="0" u="none" strike="noStrike" dirty="0">
                <a:effectLst/>
                <a:latin typeface="Aptos Narrow" panose="020B0004020202020204" pitchFamily="34" charset="0"/>
              </a:rPr>
              <a:t>, "Usability of Development Tools: A CASE-Study,“ 2019</a:t>
            </a:r>
          </a:p>
          <a:p>
            <a:r>
              <a:rPr lang="en-GB" dirty="0"/>
              <a:t>Weber et al.(2019) analyse the state of usability in development tools. They states that these tools are meant to “support and enable developers.” However, they argue that poor usability acts as an obstacle to adoption, and acts as a barrier to the efficient use of the tool. They highlights that a lack of usability not only lowers productivity but also reduces the comprehension of the tool, which potentially negates the benefit of using the tool. They then focus their efforts to improve the usability of their chosen tool (4diac IDE) using their findings. These efforts were met with appreciation and engagement in the development and improvement of said accessibility.</a:t>
            </a:r>
          </a:p>
        </p:txBody>
      </p:sp>
      <p:sp>
        <p:nvSpPr>
          <p:cNvPr id="32" name="Date Placeholder 31">
            <a:extLst>
              <a:ext uri="{FF2B5EF4-FFF2-40B4-BE49-F238E27FC236}">
                <a16:creationId xmlns:a16="http://schemas.microsoft.com/office/drawing/2014/main" id="{A7B77B27-296E-2F2D-1D3C-DBC287E87DF1}"/>
              </a:ext>
            </a:extLst>
          </p:cNvPr>
          <p:cNvSpPr>
            <a:spLocks noGrp="1"/>
          </p:cNvSpPr>
          <p:nvPr>
            <p:ph type="dt" sz="half" idx="10"/>
          </p:nvPr>
        </p:nvSpPr>
        <p:spPr>
          <a:xfrm>
            <a:off x="838200" y="6356350"/>
            <a:ext cx="2411186" cy="568210"/>
          </a:xfrm>
        </p:spPr>
        <p:txBody>
          <a:bodyPr rtlCol="0"/>
          <a:lstStyle/>
          <a:p>
            <a:r>
              <a:rPr lang="en-GB"/>
              <a:t>MID-Point Review viva</a:t>
            </a:r>
          </a:p>
          <a:p>
            <a:pPr rtl="0"/>
            <a:endParaRPr lang="en-GB"/>
          </a:p>
        </p:txBody>
      </p:sp>
      <p:sp>
        <p:nvSpPr>
          <p:cNvPr id="12" name="Footer Placeholder 11">
            <a:extLst>
              <a:ext uri="{FF2B5EF4-FFF2-40B4-BE49-F238E27FC236}">
                <a16:creationId xmlns:a16="http://schemas.microsoft.com/office/drawing/2014/main" id="{FD2EF1A0-B7FB-B2CD-1E52-A8EFDA01531C}"/>
              </a:ext>
            </a:extLst>
          </p:cNvPr>
          <p:cNvSpPr>
            <a:spLocks noGrp="1"/>
          </p:cNvSpPr>
          <p:nvPr>
            <p:ph type="ftr" sz="quarter" idx="11"/>
          </p:nvPr>
        </p:nvSpPr>
        <p:spPr/>
        <p:txBody>
          <a:bodyPr rtlCol="0"/>
          <a:lstStyle/>
          <a:p>
            <a:pPr rtl="0"/>
            <a:r>
              <a:rPr lang="en-GB" sz="1200" kern="100" spc="0" dirty="0">
                <a:effectLst/>
                <a:latin typeface="Aptos" panose="020B0004020202020204" pitchFamily="34" charset="0"/>
                <a:ea typeface="Aptos" panose="020B0004020202020204" pitchFamily="34" charset="0"/>
                <a:cs typeface="Times New Roman" panose="02020603050405020304" pitchFamily="18" charset="0"/>
              </a:rPr>
              <a:t>Accessibility in Game Development Tools</a:t>
            </a:r>
            <a:endParaRPr lang="en-GB" dirty="0"/>
          </a:p>
        </p:txBody>
      </p:sp>
      <p:sp>
        <p:nvSpPr>
          <p:cNvPr id="13" name="Slide Number Placeholder 12">
            <a:extLst>
              <a:ext uri="{FF2B5EF4-FFF2-40B4-BE49-F238E27FC236}">
                <a16:creationId xmlns:a16="http://schemas.microsoft.com/office/drawing/2014/main" id="{0C8A03F6-9E3F-F65A-C712-B80B64BB18B7}"/>
              </a:ext>
            </a:extLst>
          </p:cNvPr>
          <p:cNvSpPr>
            <a:spLocks noGrp="1"/>
          </p:cNvSpPr>
          <p:nvPr>
            <p:ph type="sldNum" sz="quarter" idx="12"/>
          </p:nvPr>
        </p:nvSpPr>
        <p:spPr/>
        <p:txBody>
          <a:bodyPr rtlCol="0"/>
          <a:lstStyle/>
          <a:p>
            <a:pPr rtl="0"/>
            <a:fld id="{5EA792F7-1D9E-4C7E-A103-E8EDFDC2691E}" type="slidenum">
              <a:rPr lang="en-GB" smtClean="0"/>
              <a:t>7</a:t>
            </a:fld>
            <a:endParaRPr lang="en-GB"/>
          </a:p>
        </p:txBody>
      </p:sp>
      <p:pic>
        <p:nvPicPr>
          <p:cNvPr id="11" name="Picture Placeholder 10" descr="A colorful lights on a black background&#10;&#10;Description automatically generated">
            <a:extLst>
              <a:ext uri="{FF2B5EF4-FFF2-40B4-BE49-F238E27FC236}">
                <a16:creationId xmlns:a16="http://schemas.microsoft.com/office/drawing/2014/main" id="{04CF45B7-4BCA-4060-6AB7-2BA81EF1E3AB}"/>
              </a:ext>
            </a:extLst>
          </p:cNvPr>
          <p:cNvPicPr>
            <a:picLocks noGrp="1" noChangeAspect="1"/>
          </p:cNvPicPr>
          <p:nvPr>
            <p:ph type="pic" sz="quarter" idx="13"/>
          </p:nvPr>
        </p:nvPicPr>
        <p:blipFill>
          <a:blip r:embed="rId3"/>
          <a:srcRect l="21429" r="21429"/>
          <a:stretch>
            <a:fillRect/>
          </a:stretch>
        </p:blipFill>
        <p:spPr>
          <a:xfrm>
            <a:off x="477542" y="791870"/>
            <a:ext cx="3296556" cy="3296556"/>
          </a:xfrm>
        </p:spPr>
      </p:pic>
      <p:pic>
        <p:nvPicPr>
          <p:cNvPr id="15" name="Picture Placeholder 14" descr="A blue and purple light lines&#10;&#10;Description automatically generated">
            <a:extLst>
              <a:ext uri="{FF2B5EF4-FFF2-40B4-BE49-F238E27FC236}">
                <a16:creationId xmlns:a16="http://schemas.microsoft.com/office/drawing/2014/main" id="{E8E7FB9F-7592-D3DE-59EE-3082D2BD262E}"/>
              </a:ext>
            </a:extLst>
          </p:cNvPr>
          <p:cNvPicPr>
            <a:picLocks noGrp="1" noChangeAspect="1"/>
          </p:cNvPicPr>
          <p:nvPr>
            <p:ph type="pic" sz="quarter" idx="14"/>
          </p:nvPr>
        </p:nvPicPr>
        <p:blipFill>
          <a:blip r:embed="rId4"/>
          <a:srcRect l="21429" r="21429"/>
          <a:stretch>
            <a:fillRect/>
          </a:stretch>
        </p:blipFill>
        <p:spPr>
          <a:xfrm>
            <a:off x="3285893" y="2057841"/>
            <a:ext cx="2167719" cy="2167719"/>
          </a:xfrm>
        </p:spPr>
      </p:pic>
      <p:pic>
        <p:nvPicPr>
          <p:cNvPr id="17" name="Picture Placeholder 16" descr="A colorful glowing lines on a black background&#10;&#10;Description automatically generated">
            <a:extLst>
              <a:ext uri="{FF2B5EF4-FFF2-40B4-BE49-F238E27FC236}">
                <a16:creationId xmlns:a16="http://schemas.microsoft.com/office/drawing/2014/main" id="{DB8EF8D4-5D29-9B17-4272-C2EDD0E6E98C}"/>
              </a:ext>
            </a:extLst>
          </p:cNvPr>
          <p:cNvPicPr>
            <a:picLocks noGrp="1" noChangeAspect="1"/>
          </p:cNvPicPr>
          <p:nvPr>
            <p:ph type="pic" sz="quarter" idx="15"/>
          </p:nvPr>
        </p:nvPicPr>
        <p:blipFill>
          <a:blip r:embed="rId5"/>
          <a:srcRect l="21429" r="21429"/>
          <a:stretch>
            <a:fillRect/>
          </a:stretch>
        </p:blipFill>
        <p:spPr>
          <a:xfrm>
            <a:off x="1444411" y="3253338"/>
            <a:ext cx="2965878" cy="2965878"/>
          </a:xfrm>
        </p:spPr>
      </p:pic>
    </p:spTree>
    <p:extLst>
      <p:ext uri="{BB962C8B-B14F-4D97-AF65-F5344CB8AC3E}">
        <p14:creationId xmlns:p14="http://schemas.microsoft.com/office/powerpoint/2010/main" val="136146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3AB1C-C1D0-F756-B501-0F59503AAD2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23E917B-88B8-199E-7827-39DC6CACFE94}"/>
              </a:ext>
            </a:extLst>
          </p:cNvPr>
          <p:cNvSpPr>
            <a:spLocks noGrp="1"/>
          </p:cNvSpPr>
          <p:nvPr>
            <p:ph type="title"/>
          </p:nvPr>
        </p:nvSpPr>
        <p:spPr>
          <a:xfrm>
            <a:off x="5715001" y="401247"/>
            <a:ext cx="5999458" cy="1154400"/>
          </a:xfrm>
        </p:spPr>
        <p:txBody>
          <a:bodyPr rtlCol="0">
            <a:normAutofit/>
          </a:bodyPr>
          <a:lstStyle/>
          <a:p>
            <a:pPr rtl="0"/>
            <a:r>
              <a:rPr lang="en-GB"/>
              <a:t>Literature Review</a:t>
            </a:r>
          </a:p>
        </p:txBody>
      </p:sp>
      <p:sp>
        <p:nvSpPr>
          <p:cNvPr id="8" name="Content Placeholder 7">
            <a:extLst>
              <a:ext uri="{FF2B5EF4-FFF2-40B4-BE49-F238E27FC236}">
                <a16:creationId xmlns:a16="http://schemas.microsoft.com/office/drawing/2014/main" id="{B2C578CD-F521-83FF-675E-1318BFBFACFF}"/>
              </a:ext>
            </a:extLst>
          </p:cNvPr>
          <p:cNvSpPr>
            <a:spLocks noGrp="1"/>
          </p:cNvSpPr>
          <p:nvPr>
            <p:ph idx="1"/>
          </p:nvPr>
        </p:nvSpPr>
        <p:spPr>
          <a:xfrm>
            <a:off x="6349025" y="1652781"/>
            <a:ext cx="5437551" cy="3971387"/>
          </a:xfrm>
        </p:spPr>
        <p:txBody>
          <a:bodyPr rtlCol="0">
            <a:normAutofit fontScale="92500" lnSpcReduction="20000"/>
          </a:bodyPr>
          <a:lstStyle/>
          <a:p>
            <a:pPr rtl="0"/>
            <a:r>
              <a:rPr lang="en-GB" sz="1050" dirty="0"/>
              <a:t>C. </a:t>
            </a:r>
            <a:r>
              <a:rPr lang="en-GB" sz="1050" dirty="0" err="1"/>
              <a:t>Volioti</a:t>
            </a:r>
            <a:r>
              <a:rPr lang="en-GB" sz="1050" dirty="0"/>
              <a:t>, V. </a:t>
            </a:r>
            <a:r>
              <a:rPr lang="en-GB" sz="1050" dirty="0" err="1"/>
              <a:t>Martsis</a:t>
            </a:r>
            <a:r>
              <a:rPr lang="en-GB" sz="1050" dirty="0"/>
              <a:t>, A. </a:t>
            </a:r>
            <a:r>
              <a:rPr lang="en-GB" sz="1050" dirty="0" err="1"/>
              <a:t>Ampatzoglou</a:t>
            </a:r>
            <a:r>
              <a:rPr lang="en-GB" sz="1050" dirty="0"/>
              <a:t>, E. </a:t>
            </a:r>
            <a:r>
              <a:rPr lang="en-GB" sz="1050" dirty="0" err="1"/>
              <a:t>Keramopoulos</a:t>
            </a:r>
            <a:r>
              <a:rPr lang="en-GB" sz="1050" dirty="0"/>
              <a:t> and A. </a:t>
            </a:r>
            <a:r>
              <a:rPr lang="en-GB" sz="1050" dirty="0" err="1"/>
              <a:t>Chatzigeorgiou</a:t>
            </a:r>
            <a:r>
              <a:rPr lang="en-GB" sz="1050" dirty="0"/>
              <a:t>, "Codeless3D: Design and Usability Evaluation of a Low-Code Tool for 3D Game Generation,“ 2024</a:t>
            </a:r>
          </a:p>
          <a:p>
            <a:pPr algn="just"/>
            <a:r>
              <a:rPr lang="en-GB" dirty="0" err="1"/>
              <a:t>Violioti</a:t>
            </a:r>
            <a:r>
              <a:rPr lang="en-GB" dirty="0"/>
              <a:t> et al. (2024) took a different approach in their development of a “Low-Code Tool for 3D Game Generation”, which allows a user to create basic games with no coding experience. Unlike </a:t>
            </a:r>
            <a:r>
              <a:rPr lang="en-GB" dirty="0" err="1"/>
              <a:t>Blomqvist</a:t>
            </a:r>
            <a:r>
              <a:rPr lang="en-GB" dirty="0"/>
              <a:t> they developed the tool before surveying users. This approach means potentially faster development but addressing usability issues in core components could be challenging compared to iterative development. While their usability evaluations were promising and the tool received positive feedback, it achieved a slightly lower SUS score than </a:t>
            </a:r>
            <a:r>
              <a:rPr lang="en-GB" dirty="0" err="1"/>
              <a:t>Blomqvist’s</a:t>
            </a:r>
            <a:r>
              <a:rPr lang="en-GB" dirty="0"/>
              <a:t> project. Additionally, feedback revealed request for features that could have been implemented during development if an iterative approach had been used. Instead, these features will need to be added in future updates</a:t>
            </a:r>
          </a:p>
          <a:p>
            <a:endParaRPr lang="en-GB" dirty="0"/>
          </a:p>
        </p:txBody>
      </p:sp>
      <p:sp>
        <p:nvSpPr>
          <p:cNvPr id="32" name="Date Placeholder 31">
            <a:extLst>
              <a:ext uri="{FF2B5EF4-FFF2-40B4-BE49-F238E27FC236}">
                <a16:creationId xmlns:a16="http://schemas.microsoft.com/office/drawing/2014/main" id="{92FA9A91-8936-CB93-2FF5-2668F1CCB374}"/>
              </a:ext>
            </a:extLst>
          </p:cNvPr>
          <p:cNvSpPr>
            <a:spLocks noGrp="1"/>
          </p:cNvSpPr>
          <p:nvPr>
            <p:ph type="dt" sz="half" idx="10"/>
          </p:nvPr>
        </p:nvSpPr>
        <p:spPr>
          <a:xfrm>
            <a:off x="838200" y="6356350"/>
            <a:ext cx="2411186" cy="568210"/>
          </a:xfrm>
        </p:spPr>
        <p:txBody>
          <a:bodyPr rtlCol="0"/>
          <a:lstStyle/>
          <a:p>
            <a:r>
              <a:rPr lang="en-GB"/>
              <a:t>MID-Point Review viva</a:t>
            </a:r>
          </a:p>
          <a:p>
            <a:pPr rtl="0"/>
            <a:endParaRPr lang="en-GB"/>
          </a:p>
        </p:txBody>
      </p:sp>
      <p:sp>
        <p:nvSpPr>
          <p:cNvPr id="12" name="Footer Placeholder 11">
            <a:extLst>
              <a:ext uri="{FF2B5EF4-FFF2-40B4-BE49-F238E27FC236}">
                <a16:creationId xmlns:a16="http://schemas.microsoft.com/office/drawing/2014/main" id="{7C29A4EA-570E-E2D5-C546-2989BE0A26C3}"/>
              </a:ext>
            </a:extLst>
          </p:cNvPr>
          <p:cNvSpPr>
            <a:spLocks noGrp="1"/>
          </p:cNvSpPr>
          <p:nvPr>
            <p:ph type="ftr" sz="quarter" idx="11"/>
          </p:nvPr>
        </p:nvSpPr>
        <p:spPr/>
        <p:txBody>
          <a:bodyPr rtlCol="0"/>
          <a:lstStyle/>
          <a:p>
            <a:pPr rtl="0"/>
            <a:r>
              <a:rPr lang="en-GB" sz="1200" kern="100" spc="0" dirty="0">
                <a:effectLst/>
                <a:latin typeface="Aptos" panose="020B0004020202020204" pitchFamily="34" charset="0"/>
                <a:ea typeface="Aptos" panose="020B0004020202020204" pitchFamily="34" charset="0"/>
                <a:cs typeface="Times New Roman" panose="02020603050405020304" pitchFamily="18" charset="0"/>
              </a:rPr>
              <a:t>Accessibility in Game Development Tools</a:t>
            </a:r>
            <a:endParaRPr lang="en-GB" dirty="0"/>
          </a:p>
        </p:txBody>
      </p:sp>
      <p:sp>
        <p:nvSpPr>
          <p:cNvPr id="13" name="Slide Number Placeholder 12">
            <a:extLst>
              <a:ext uri="{FF2B5EF4-FFF2-40B4-BE49-F238E27FC236}">
                <a16:creationId xmlns:a16="http://schemas.microsoft.com/office/drawing/2014/main" id="{0438419B-A74B-855D-51C7-827FBA11155C}"/>
              </a:ext>
            </a:extLst>
          </p:cNvPr>
          <p:cNvSpPr>
            <a:spLocks noGrp="1"/>
          </p:cNvSpPr>
          <p:nvPr>
            <p:ph type="sldNum" sz="quarter" idx="12"/>
          </p:nvPr>
        </p:nvSpPr>
        <p:spPr/>
        <p:txBody>
          <a:bodyPr rtlCol="0"/>
          <a:lstStyle/>
          <a:p>
            <a:pPr rtl="0"/>
            <a:fld id="{5EA792F7-1D9E-4C7E-A103-E8EDFDC2691E}" type="slidenum">
              <a:rPr lang="en-GB" smtClean="0"/>
              <a:t>8</a:t>
            </a:fld>
            <a:endParaRPr lang="en-GB"/>
          </a:p>
        </p:txBody>
      </p:sp>
      <p:pic>
        <p:nvPicPr>
          <p:cNvPr id="11" name="Picture Placeholder 10" descr="A colorful lights on a black background&#10;&#10;Description automatically generated">
            <a:extLst>
              <a:ext uri="{FF2B5EF4-FFF2-40B4-BE49-F238E27FC236}">
                <a16:creationId xmlns:a16="http://schemas.microsoft.com/office/drawing/2014/main" id="{8490FA2A-E4CC-46A7-C079-DF6602E1111A}"/>
              </a:ext>
            </a:extLst>
          </p:cNvPr>
          <p:cNvPicPr>
            <a:picLocks noGrp="1" noChangeAspect="1"/>
          </p:cNvPicPr>
          <p:nvPr>
            <p:ph type="pic" sz="quarter" idx="13"/>
          </p:nvPr>
        </p:nvPicPr>
        <p:blipFill>
          <a:blip r:embed="rId3"/>
          <a:srcRect l="21429" r="21429"/>
          <a:stretch>
            <a:fillRect/>
          </a:stretch>
        </p:blipFill>
        <p:spPr>
          <a:xfrm>
            <a:off x="838200" y="-450910"/>
            <a:ext cx="3296556" cy="3296556"/>
          </a:xfrm>
        </p:spPr>
      </p:pic>
      <p:pic>
        <p:nvPicPr>
          <p:cNvPr id="15" name="Picture Placeholder 14" descr="A blue and purple light lines&#10;&#10;Description automatically generated">
            <a:extLst>
              <a:ext uri="{FF2B5EF4-FFF2-40B4-BE49-F238E27FC236}">
                <a16:creationId xmlns:a16="http://schemas.microsoft.com/office/drawing/2014/main" id="{E38BF76D-6CF5-F773-9038-A4BCC22C2DDD}"/>
              </a:ext>
            </a:extLst>
          </p:cNvPr>
          <p:cNvPicPr>
            <a:picLocks noGrp="1" noChangeAspect="1"/>
          </p:cNvPicPr>
          <p:nvPr>
            <p:ph type="pic" sz="quarter" idx="14"/>
          </p:nvPr>
        </p:nvPicPr>
        <p:blipFill>
          <a:blip r:embed="rId4"/>
          <a:srcRect l="21429" r="21429"/>
          <a:stretch>
            <a:fillRect/>
          </a:stretch>
        </p:blipFill>
        <p:spPr>
          <a:xfrm>
            <a:off x="3547282" y="38688"/>
            <a:ext cx="2167719" cy="2167719"/>
          </a:xfrm>
        </p:spPr>
      </p:pic>
      <p:pic>
        <p:nvPicPr>
          <p:cNvPr id="17" name="Picture Placeholder 16" descr="A colorful glowing lines on a black background&#10;&#10;Description automatically generated">
            <a:extLst>
              <a:ext uri="{FF2B5EF4-FFF2-40B4-BE49-F238E27FC236}">
                <a16:creationId xmlns:a16="http://schemas.microsoft.com/office/drawing/2014/main" id="{6C10BF2A-8FFE-1104-4B15-509CADA35B90}"/>
              </a:ext>
            </a:extLst>
          </p:cNvPr>
          <p:cNvPicPr>
            <a:picLocks noGrp="1" noChangeAspect="1"/>
          </p:cNvPicPr>
          <p:nvPr>
            <p:ph type="pic" sz="quarter" idx="15"/>
          </p:nvPr>
        </p:nvPicPr>
        <p:blipFill>
          <a:blip r:embed="rId5"/>
          <a:srcRect l="21429" r="21429"/>
          <a:stretch>
            <a:fillRect/>
          </a:stretch>
        </p:blipFill>
        <p:spPr>
          <a:xfrm>
            <a:off x="9982200" y="5205218"/>
            <a:ext cx="2965878" cy="2965878"/>
          </a:xfrm>
        </p:spPr>
      </p:pic>
      <p:sp>
        <p:nvSpPr>
          <p:cNvPr id="3" name="Oval 2">
            <a:extLst>
              <a:ext uri="{FF2B5EF4-FFF2-40B4-BE49-F238E27FC236}">
                <a16:creationId xmlns:a16="http://schemas.microsoft.com/office/drawing/2014/main" id="{5A684692-9B85-E53F-AA70-DEC0992B2838}"/>
              </a:ext>
            </a:extLst>
          </p:cNvPr>
          <p:cNvSpPr/>
          <p:nvPr/>
        </p:nvSpPr>
        <p:spPr>
          <a:xfrm>
            <a:off x="530353" y="3566160"/>
            <a:ext cx="1213978" cy="117199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ontent Placeholder 7">
            <a:extLst>
              <a:ext uri="{FF2B5EF4-FFF2-40B4-BE49-F238E27FC236}">
                <a16:creationId xmlns:a16="http://schemas.microsoft.com/office/drawing/2014/main" id="{D55A09CB-EF74-485E-8230-63BB32879EF3}"/>
              </a:ext>
            </a:extLst>
          </p:cNvPr>
          <p:cNvSpPr txBox="1">
            <a:spLocks/>
          </p:cNvSpPr>
          <p:nvPr/>
        </p:nvSpPr>
        <p:spPr>
          <a:xfrm>
            <a:off x="530353" y="1652782"/>
            <a:ext cx="5437551" cy="3971387"/>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Evaluation of Game Development Tools</a:t>
            </a:r>
          </a:p>
          <a:p>
            <a:r>
              <a:rPr lang="en-GB" sz="1050" dirty="0"/>
              <a:t>S. </a:t>
            </a:r>
            <a:r>
              <a:rPr lang="en-GB" sz="1050" dirty="0" err="1"/>
              <a:t>Blomqvist</a:t>
            </a:r>
            <a:r>
              <a:rPr lang="en-GB" sz="1050" dirty="0"/>
              <a:t>, B. </a:t>
            </a:r>
            <a:r>
              <a:rPr lang="en-GB" sz="1050" dirty="0" err="1"/>
              <a:t>Detterfelt</a:t>
            </a:r>
            <a:r>
              <a:rPr lang="en-GB" sz="1050" dirty="0"/>
              <a:t>, “Real Time Integrated Tools for Video Game Development: a usability study”, 2020</a:t>
            </a:r>
          </a:p>
          <a:p>
            <a:pPr algn="just"/>
            <a:r>
              <a:rPr lang="en-GB" dirty="0" err="1"/>
              <a:t>Blomqvist</a:t>
            </a:r>
            <a:r>
              <a:rPr lang="en-GB" dirty="0"/>
              <a:t> (2020) aimed to create a game engine integrated 3D shader for 2D environments. His motivation originated from the observation that external tools are often overly complex, attempting to accommodate a wide range of needs to maximize adoption though this wide scope increases complexity. During development, </a:t>
            </a:r>
            <a:r>
              <a:rPr lang="en-GB" dirty="0" err="1"/>
              <a:t>Blomqvist</a:t>
            </a:r>
            <a:r>
              <a:rPr lang="en-GB" dirty="0"/>
              <a:t> identified that it was most effective to start each sprint addressing the usability issues highlighted in his questionnaires prior to the implementation of new features. He developed in sprints which allowed for incremental improvements to both features and usability which enabled the creation and implementation of higher quality and more robust solutions compared to the implementation of everything and iterating afterward.</a:t>
            </a:r>
          </a:p>
          <a:p>
            <a:endParaRPr lang="en-GB" dirty="0"/>
          </a:p>
        </p:txBody>
      </p:sp>
    </p:spTree>
    <p:extLst>
      <p:ext uri="{BB962C8B-B14F-4D97-AF65-F5344CB8AC3E}">
        <p14:creationId xmlns:p14="http://schemas.microsoft.com/office/powerpoint/2010/main" val="2195612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C5D8E-E337-C4A2-CA6F-D9C3A088E97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D8835B4B-B4D3-716C-7DEA-F4BBA025F944}"/>
              </a:ext>
            </a:extLst>
          </p:cNvPr>
          <p:cNvSpPr>
            <a:spLocks noGrp="1"/>
          </p:cNvSpPr>
          <p:nvPr>
            <p:ph type="title"/>
          </p:nvPr>
        </p:nvSpPr>
        <p:spPr>
          <a:xfrm>
            <a:off x="838201" y="732391"/>
            <a:ext cx="5257799" cy="1314996"/>
          </a:xfrm>
        </p:spPr>
        <p:txBody>
          <a:bodyPr vert="horz" lIns="91440" tIns="45720" rIns="91440" bIns="45720" rtlCol="0" anchor="b">
            <a:normAutofit/>
          </a:bodyPr>
          <a:lstStyle/>
          <a:p>
            <a:pPr rtl="0"/>
            <a:r>
              <a:rPr lang="en-GB"/>
              <a:t>Research Methodology</a:t>
            </a:r>
          </a:p>
        </p:txBody>
      </p:sp>
      <p:sp>
        <p:nvSpPr>
          <p:cNvPr id="10" name="Content Placeholder 9">
            <a:extLst>
              <a:ext uri="{FF2B5EF4-FFF2-40B4-BE49-F238E27FC236}">
                <a16:creationId xmlns:a16="http://schemas.microsoft.com/office/drawing/2014/main" id="{C76A30B5-F49A-B327-6F41-E7483AE2BF15}"/>
              </a:ext>
            </a:extLst>
          </p:cNvPr>
          <p:cNvSpPr>
            <a:spLocks noGrp="1"/>
          </p:cNvSpPr>
          <p:nvPr>
            <p:ph idx="1"/>
          </p:nvPr>
        </p:nvSpPr>
        <p:spPr>
          <a:xfrm>
            <a:off x="838201" y="2167932"/>
            <a:ext cx="5257799" cy="3882959"/>
          </a:xfrm>
        </p:spPr>
        <p:txBody>
          <a:bodyPr vert="horz" lIns="91440" tIns="45720" rIns="91440" bIns="45720" rtlCol="0" anchor="t">
            <a:normAutofit/>
          </a:bodyPr>
          <a:lstStyle/>
          <a:p>
            <a:pPr rtl="0"/>
            <a:r>
              <a:rPr lang="en-GB" dirty="0"/>
              <a:t>I Intend to use a mix of quantitative and qualitative research methods.</a:t>
            </a:r>
          </a:p>
          <a:p>
            <a:pPr rtl="0"/>
            <a:r>
              <a:rPr lang="en-GB" dirty="0"/>
              <a:t>Quantitative:</a:t>
            </a:r>
          </a:p>
          <a:p>
            <a:pPr marL="285750" indent="-285750" rtl="0">
              <a:buFont typeface="Arial" panose="020B0604020202020204" pitchFamily="34" charset="0"/>
              <a:buChar char="•"/>
            </a:pPr>
            <a:r>
              <a:rPr lang="en-GB" dirty="0"/>
              <a:t>SUS Questionnaire</a:t>
            </a:r>
          </a:p>
          <a:p>
            <a:pPr marL="285750" indent="-285750" rtl="0">
              <a:buFont typeface="Arial" panose="020B0604020202020204" pitchFamily="34" charset="0"/>
              <a:buChar char="•"/>
            </a:pPr>
            <a:r>
              <a:rPr lang="en-GB" dirty="0"/>
              <a:t>Comparison between two Images with a choice</a:t>
            </a:r>
          </a:p>
          <a:p>
            <a:pPr rtl="0"/>
            <a:r>
              <a:rPr lang="en-GB" dirty="0"/>
              <a:t>Qualitative:</a:t>
            </a:r>
          </a:p>
          <a:p>
            <a:pPr marL="285750" indent="-285750" rtl="0">
              <a:buFont typeface="Arial" panose="020B0604020202020204" pitchFamily="34" charset="0"/>
              <a:buChar char="•"/>
            </a:pPr>
            <a:r>
              <a:rPr lang="en-GB" dirty="0"/>
              <a:t>Direct open-ended questions to the participant</a:t>
            </a:r>
          </a:p>
          <a:p>
            <a:pPr marL="971550" lvl="1" indent="-285750"/>
            <a:r>
              <a:rPr lang="en-GB" sz="1600" dirty="0"/>
              <a:t>How would they improve it</a:t>
            </a:r>
          </a:p>
          <a:p>
            <a:pPr marL="971550" lvl="1" indent="-285750"/>
            <a:r>
              <a:rPr lang="en-GB" sz="1600" dirty="0"/>
              <a:t>Was there anything that annoyed you while using the tool</a:t>
            </a:r>
          </a:p>
          <a:p>
            <a:pPr marL="971550" lvl="1" indent="-285750"/>
            <a:r>
              <a:rPr lang="en-GB" sz="1600" dirty="0"/>
              <a:t>Are there features you would add</a:t>
            </a:r>
          </a:p>
        </p:txBody>
      </p:sp>
      <p:sp>
        <p:nvSpPr>
          <p:cNvPr id="17" name="Date Placeholder 16">
            <a:extLst>
              <a:ext uri="{FF2B5EF4-FFF2-40B4-BE49-F238E27FC236}">
                <a16:creationId xmlns:a16="http://schemas.microsoft.com/office/drawing/2014/main" id="{36643E83-9873-064E-EB10-D554BBA65B62}"/>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r>
              <a:rPr lang="en-GB"/>
              <a:t>MID-Point Review viva</a:t>
            </a:r>
          </a:p>
        </p:txBody>
      </p:sp>
      <p:sp>
        <p:nvSpPr>
          <p:cNvPr id="11" name="Footer Placeholder 10">
            <a:extLst>
              <a:ext uri="{FF2B5EF4-FFF2-40B4-BE49-F238E27FC236}">
                <a16:creationId xmlns:a16="http://schemas.microsoft.com/office/drawing/2014/main" id="{B9E7FA96-0E81-8BD5-6645-CDACC87CFEE0}"/>
              </a:ext>
            </a:extLst>
          </p:cNvPr>
          <p:cNvSpPr>
            <a:spLocks noGrp="1"/>
          </p:cNvSpPr>
          <p:nvPr>
            <p:ph type="ftr" sz="quarter" idx="11"/>
          </p:nvPr>
        </p:nvSpPr>
        <p:spPr/>
        <p:txBody>
          <a:bodyPr rtlCol="0"/>
          <a:lstStyle/>
          <a:p>
            <a:pPr rtl="0"/>
            <a:r>
              <a:rPr lang="en-GB"/>
              <a:t>PRESENTATION TITLE</a:t>
            </a:r>
          </a:p>
        </p:txBody>
      </p:sp>
      <p:sp>
        <p:nvSpPr>
          <p:cNvPr id="13" name="Slide Number Placeholder 12">
            <a:extLst>
              <a:ext uri="{FF2B5EF4-FFF2-40B4-BE49-F238E27FC236}">
                <a16:creationId xmlns:a16="http://schemas.microsoft.com/office/drawing/2014/main" id="{EB3F3389-3EF3-32A8-2783-D7738CE228D6}"/>
              </a:ext>
            </a:extLst>
          </p:cNvPr>
          <p:cNvSpPr>
            <a:spLocks noGrp="1"/>
          </p:cNvSpPr>
          <p:nvPr>
            <p:ph type="sldNum" sz="quarter" idx="12"/>
          </p:nvPr>
        </p:nvSpPr>
        <p:spPr/>
        <p:txBody>
          <a:bodyPr rtlCol="0"/>
          <a:lstStyle/>
          <a:p>
            <a:pPr rtl="0"/>
            <a:fld id="{5EA792F7-1D9E-4C7E-A103-E8EDFDC2691E}" type="slidenum">
              <a:rPr lang="en-GB" smtClean="0"/>
              <a:pPr rtl="0"/>
              <a:t>9</a:t>
            </a:fld>
            <a:endParaRPr lang="en-GB">
              <a:solidFill>
                <a:schemeClr val="tx1"/>
              </a:solidFill>
            </a:endParaRPr>
          </a:p>
        </p:txBody>
      </p:sp>
      <p:pic>
        <p:nvPicPr>
          <p:cNvPr id="16" name="Picture Placeholder 15" descr="A black rectangular object with white text&#10;&#10;Description automatically generated">
            <a:extLst>
              <a:ext uri="{FF2B5EF4-FFF2-40B4-BE49-F238E27FC236}">
                <a16:creationId xmlns:a16="http://schemas.microsoft.com/office/drawing/2014/main" id="{B5B7AE78-FAFD-4969-D4D3-DCE884A53265}"/>
              </a:ext>
            </a:extLst>
          </p:cNvPr>
          <p:cNvPicPr>
            <a:picLocks noGrp="1" noChangeAspect="1"/>
          </p:cNvPicPr>
          <p:nvPr>
            <p:ph type="pic" sz="quarter" idx="13"/>
          </p:nvPr>
        </p:nvPicPr>
        <p:blipFill>
          <a:blip r:embed="rId3"/>
          <a:srcRect t="3167" b="374"/>
          <a:stretch/>
        </p:blipFill>
        <p:spPr>
          <a:xfrm>
            <a:off x="7434284" y="341835"/>
            <a:ext cx="4463594" cy="5861785"/>
          </a:xfrm>
        </p:spPr>
      </p:pic>
    </p:spTree>
    <p:extLst>
      <p:ext uri="{BB962C8B-B14F-4D97-AF65-F5344CB8AC3E}">
        <p14:creationId xmlns:p14="http://schemas.microsoft.com/office/powerpoint/2010/main" val="3254426011"/>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45.tgt.Office_50301464_TF11828066_Win32_OJ112196096" id="{7E9139F0-DE1E-4AC5-9294-DFE231BD9479}" vid="{F97977A0-BDD6-4BC0-AB32-BB660BB85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BF76585360BE4BB8D976A1E44FFC30" ma:contentTypeVersion="16" ma:contentTypeDescription="Create a new document." ma:contentTypeScope="" ma:versionID="aa1788dcdf23072cdcc4cc53e58b98a6">
  <xsd:schema xmlns:xsd="http://www.w3.org/2001/XMLSchema" xmlns:xs="http://www.w3.org/2001/XMLSchema" xmlns:p="http://schemas.microsoft.com/office/2006/metadata/properties" xmlns:ns2="45c0638f-8904-45ab-b124-b1f7ff451179" xmlns:ns3="ac1d6235-51e3-4a29-8ef4-963eeebbd849" targetNamespace="http://schemas.microsoft.com/office/2006/metadata/properties" ma:root="true" ma:fieldsID="e2718d4e96c922d69dbf9eb86cef7778" ns2:_="" ns3:_="">
    <xsd:import namespace="45c0638f-8904-45ab-b124-b1f7ff451179"/>
    <xsd:import namespace="ac1d6235-51e3-4a29-8ef4-963eeebbd84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Topic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c0638f-8904-45ab-b124-b1f7ff4511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9151cd1a-81c0-4f7e-8bca-7c9d41dcf3fb"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Topics" ma:index="21" nillable="true" ma:displayName="Topics" ma:format="Dropdown" ma:internalName="Topics">
      <xsd:simpleType>
        <xsd:restriction base="dms:Text">
          <xsd:maxLength value="255"/>
        </xsd:restriction>
      </xsd:simpleType>
    </xsd:element>
    <xsd:element name="MediaServiceLocation" ma:index="22" nillable="true" ma:displayName="Location" ma:indexed="true" ma:internalName="MediaServiceLocatio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c1d6235-51e3-4a29-8ef4-963eeebbd849"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3edadf58-48e6-41c9-9b5a-4b8859450888}" ma:internalName="TaxCatchAll" ma:showField="CatchAllData" ma:web="ac1d6235-51e3-4a29-8ef4-963eeebbd849">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5c0638f-8904-45ab-b124-b1f7ff451179">
      <Terms xmlns="http://schemas.microsoft.com/office/infopath/2007/PartnerControls"/>
    </lcf76f155ced4ddcb4097134ff3c332f>
    <TaxCatchAll xmlns="ac1d6235-51e3-4a29-8ef4-963eeebbd849" xsi:nil="true"/>
    <Topics xmlns="45c0638f-8904-45ab-b124-b1f7ff451179" xsi:nil="true"/>
  </documentManagement>
</p:properties>
</file>

<file path=customXml/itemProps1.xml><?xml version="1.0" encoding="utf-8"?>
<ds:datastoreItem xmlns:ds="http://schemas.openxmlformats.org/officeDocument/2006/customXml" ds:itemID="{BB268D50-B4A3-4273-AA9C-F3EF2678B1E9}">
  <ds:schemaRefs>
    <ds:schemaRef ds:uri="45c0638f-8904-45ab-b124-b1f7ff451179"/>
    <ds:schemaRef ds:uri="ac1d6235-51e3-4a29-8ef4-963eeebbd84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22618F7-18BF-4051-9DE5-A9D1FF4469C7}">
  <ds:schemaRefs>
    <ds:schemaRef ds:uri="http://schemas.microsoft.com/sharepoint/v3/contenttype/forms"/>
  </ds:schemaRefs>
</ds:datastoreItem>
</file>

<file path=customXml/itemProps3.xml><?xml version="1.0" encoding="utf-8"?>
<ds:datastoreItem xmlns:ds="http://schemas.openxmlformats.org/officeDocument/2006/customXml" ds:itemID="{82779174-7527-490F-870B-C81F06E4E9E2}">
  <ds:schemaRefs>
    <ds:schemaRef ds:uri="16c05727-aa75-4e4a-9b5f-8a80a1165891"/>
    <ds:schemaRef ds:uri="230e9df3-be65-4c73-a93b-d1236ebd677e"/>
    <ds:schemaRef ds:uri="45c0638f-8904-45ab-b124-b1f7ff451179"/>
    <ds:schemaRef ds:uri="71af3243-3dd4-4a8d-8c0d-dd76da1f02a5"/>
    <ds:schemaRef ds:uri="ac1d6235-51e3-4a29-8ef4-963eeebbd84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Funky shapes dark design</Template>
  <TotalTime>451</TotalTime>
  <Words>1380</Words>
  <Application>Microsoft Office PowerPoint</Application>
  <PresentationFormat>Widescreen</PresentationFormat>
  <Paragraphs>154</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Narrow</vt:lpstr>
      <vt:lpstr>Arial</vt:lpstr>
      <vt:lpstr>Calibri</vt:lpstr>
      <vt:lpstr>Source Sans Pro</vt:lpstr>
      <vt:lpstr>Wingdings</vt:lpstr>
      <vt:lpstr>FunkyShapesDarkVTI</vt:lpstr>
      <vt:lpstr>Accessibility in Game Development Tools</vt:lpstr>
      <vt:lpstr>Agenda</vt:lpstr>
      <vt:lpstr>Introduction</vt:lpstr>
      <vt:lpstr>Aim &amp; Objectives</vt:lpstr>
      <vt:lpstr>Literature Review</vt:lpstr>
      <vt:lpstr>Literature Review</vt:lpstr>
      <vt:lpstr>Literature Review</vt:lpstr>
      <vt:lpstr>Literature Review</vt:lpstr>
      <vt:lpstr>Research Methodology</vt:lpstr>
      <vt:lpstr>Research Methodology</vt:lpstr>
      <vt:lpstr>Timeline Overview</vt:lpstr>
      <vt:lpstr>Gantt Chart</vt:lpstr>
      <vt:lpstr>THANK YOU//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Shaun REEVES</dc:creator>
  <cp:lastModifiedBy>Cameron Dawes</cp:lastModifiedBy>
  <cp:revision>8</cp:revision>
  <dcterms:created xsi:type="dcterms:W3CDTF">2024-11-05T16:42:14Z</dcterms:created>
  <dcterms:modified xsi:type="dcterms:W3CDTF">2024-12-01T18:36:32Z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0x010100F3BF76585360BE4BB8D976A1E44FFC30</vt:lpwstr>
  </property>
  <property fmtid="{D5CDD505-2E9C-101B-9397-08002B2CF9AE}" pid="3" name="MediaServiceImageTags">
    <vt:lpwstr/>
  </property>
</Properties>
</file>