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020AFB8B-E364-4CC6-8986-A226DD946CD6}" type="datetimeFigureOut">
              <a:rPr lang="en-AU" smtClean="0"/>
              <a:t>9/09/2017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E0E487AC-F93F-419A-8DB6-92660E9814FE}" type="slidenum">
              <a:rPr lang="en-AU" smtClean="0"/>
              <a:t>‹#›</a:t>
            </a:fld>
            <a:endParaRPr lang="en-AU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54216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AFB8B-E364-4CC6-8986-A226DD946CD6}" type="datetimeFigureOut">
              <a:rPr lang="en-AU" smtClean="0"/>
              <a:t>9/09/2017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487AC-F93F-419A-8DB6-92660E9814F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6262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020AFB8B-E364-4CC6-8986-A226DD946CD6}" type="datetimeFigureOut">
              <a:rPr lang="en-AU" smtClean="0"/>
              <a:t>9/09/2017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E0E487AC-F93F-419A-8DB6-92660E9814FE}" type="slidenum">
              <a:rPr lang="en-AU" smtClean="0"/>
              <a:t>‹#›</a:t>
            </a:fld>
            <a:endParaRPr lang="en-AU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2323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AFB8B-E364-4CC6-8986-A226DD946CD6}" type="datetimeFigureOut">
              <a:rPr lang="en-AU" smtClean="0"/>
              <a:t>9/09/2017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487AC-F93F-419A-8DB6-92660E9814F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12920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20AFB8B-E364-4CC6-8986-A226DD946CD6}" type="datetimeFigureOut">
              <a:rPr lang="en-AU" smtClean="0"/>
              <a:t>9/09/2017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E0E487AC-F93F-419A-8DB6-92660E9814FE}" type="slidenum">
              <a:rPr lang="en-AU" smtClean="0"/>
              <a:t>‹#›</a:t>
            </a:fld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40909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AFB8B-E364-4CC6-8986-A226DD946CD6}" type="datetimeFigureOut">
              <a:rPr lang="en-AU" smtClean="0"/>
              <a:t>9/09/2017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487AC-F93F-419A-8DB6-92660E9814F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9676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AFB8B-E364-4CC6-8986-A226DD946CD6}" type="datetimeFigureOut">
              <a:rPr lang="en-AU" smtClean="0"/>
              <a:t>9/09/2017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487AC-F93F-419A-8DB6-92660E9814F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3965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AFB8B-E364-4CC6-8986-A226DD946CD6}" type="datetimeFigureOut">
              <a:rPr lang="en-AU" smtClean="0"/>
              <a:t>9/09/2017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487AC-F93F-419A-8DB6-92660E9814F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71535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AFB8B-E364-4CC6-8986-A226DD946CD6}" type="datetimeFigureOut">
              <a:rPr lang="en-AU" smtClean="0"/>
              <a:t>9/09/2017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487AC-F93F-419A-8DB6-92660E9814F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5989238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020AFB8B-E364-4CC6-8986-A226DD946CD6}" type="datetimeFigureOut">
              <a:rPr lang="en-AU" smtClean="0"/>
              <a:t>9/09/2017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E0E487AC-F93F-419A-8DB6-92660E9814F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926372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020AFB8B-E364-4CC6-8986-A226DD946CD6}" type="datetimeFigureOut">
              <a:rPr lang="en-AU" smtClean="0"/>
              <a:t>9/09/2017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E0E487AC-F93F-419A-8DB6-92660E9814F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2660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020AFB8B-E364-4CC6-8986-A226DD946CD6}" type="datetimeFigureOut">
              <a:rPr lang="en-AU" smtClean="0"/>
              <a:t>9/09/2017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E0E487AC-F93F-419A-8DB6-92660E9814FE}" type="slidenum">
              <a:rPr lang="en-AU" smtClean="0"/>
              <a:t>‹#›</a:t>
            </a:fld>
            <a:endParaRPr lang="en-AU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3367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dot.net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Intro to .NET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By Cameron Aavik</a:t>
            </a:r>
          </a:p>
        </p:txBody>
      </p:sp>
    </p:spTree>
    <p:extLst>
      <p:ext uri="{BB962C8B-B14F-4D97-AF65-F5344CB8AC3E}">
        <p14:creationId xmlns:p14="http://schemas.microsoft.com/office/powerpoint/2010/main" val="2044721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About 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UQCS Secretary</a:t>
            </a:r>
          </a:p>
          <a:p>
            <a:r>
              <a:rPr lang="en-AU" dirty="0"/>
              <a:t>Dev @ Redback Technologies</a:t>
            </a:r>
            <a:br>
              <a:rPr lang="en-AU" dirty="0"/>
            </a:br>
            <a:endParaRPr lang="en-AU" dirty="0"/>
          </a:p>
          <a:p>
            <a:r>
              <a:rPr lang="en-AU" dirty="0"/>
              <a:t>Windows</a:t>
            </a:r>
          </a:p>
          <a:p>
            <a:r>
              <a:rPr lang="en-AU" dirty="0"/>
              <a:t>Visual Studio/VS Code</a:t>
            </a:r>
          </a:p>
          <a:p>
            <a:r>
              <a:rPr lang="en-AU" dirty="0"/>
              <a:t>4 Spaces</a:t>
            </a:r>
          </a:p>
        </p:txBody>
      </p:sp>
    </p:spTree>
    <p:extLst>
      <p:ext uri="{BB962C8B-B14F-4D97-AF65-F5344CB8AC3E}">
        <p14:creationId xmlns:p14="http://schemas.microsoft.com/office/powerpoint/2010/main" val="2844315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is .NET?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/>
              <a:t>I couldn’t find an exact definition</a:t>
            </a:r>
          </a:p>
          <a:p>
            <a:r>
              <a:rPr lang="en-AU" dirty="0"/>
              <a:t>Essentially it is an ecosystem encompassing the standard library, runtimes, development tools, languages.</a:t>
            </a:r>
          </a:p>
          <a:p>
            <a:endParaRPr lang="en-AU" dirty="0"/>
          </a:p>
          <a:p>
            <a:r>
              <a:rPr lang="en-AU" dirty="0"/>
              <a:t>Examples:</a:t>
            </a:r>
          </a:p>
          <a:p>
            <a:pPr lvl="1"/>
            <a:r>
              <a:rPr lang="en-GB" dirty="0"/>
              <a:t>.NET Core: Cross-Platform, but fairly new</a:t>
            </a:r>
          </a:p>
          <a:p>
            <a:pPr lvl="1"/>
            <a:r>
              <a:rPr lang="en-GB" dirty="0"/>
              <a:t>.NET Framework: Windows only, very mature</a:t>
            </a:r>
          </a:p>
          <a:p>
            <a:pPr lvl="1"/>
            <a:r>
              <a:rPr lang="en-GB" dirty="0"/>
              <a:t>UWP: Touch-enabled Windows applications</a:t>
            </a:r>
          </a:p>
          <a:p>
            <a:pPr lvl="1"/>
            <a:r>
              <a:rPr lang="en-GB" dirty="0"/>
              <a:t>Mono: Cross-Platform, open source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67772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 thought .NET was C#???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C# is a programming language that typically runs on a .NET Implementation.</a:t>
            </a:r>
          </a:p>
          <a:p>
            <a:r>
              <a:rPr lang="en-GB" dirty="0"/>
              <a:t>C# is the most popular .NET language, but there are others, for example F# and Visual Basic.</a:t>
            </a:r>
          </a:p>
          <a:p>
            <a:r>
              <a:rPr lang="en-GB" dirty="0"/>
              <a:t>In this talk I will be using C# 7 on .NET Core 2.0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90582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C# vs Java Hello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C# looks a </a:t>
            </a:r>
            <a:r>
              <a:rPr lang="en-AU" i="1" dirty="0"/>
              <a:t>lot</a:t>
            </a:r>
            <a:r>
              <a:rPr lang="en-AU" dirty="0"/>
              <a:t> like Java</a:t>
            </a:r>
          </a:p>
          <a:p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1469" y="2949702"/>
            <a:ext cx="4362450" cy="13144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0994" y="4400112"/>
            <a:ext cx="4352925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646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How can I use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Go to </a:t>
            </a:r>
            <a:r>
              <a:rPr lang="en-AU" dirty="0">
                <a:hlinkClick r:id="rId2"/>
              </a:rPr>
              <a:t>http://dot.net</a:t>
            </a:r>
            <a:endParaRPr lang="en-AU" dirty="0"/>
          </a:p>
          <a:p>
            <a:r>
              <a:rPr lang="en-AU" dirty="0"/>
              <a:t>This has links to everything you may need</a:t>
            </a:r>
          </a:p>
          <a:p>
            <a:pPr lvl="1"/>
            <a:r>
              <a:rPr lang="en-AU" dirty="0"/>
              <a:t>.NET Core</a:t>
            </a:r>
          </a:p>
          <a:p>
            <a:pPr lvl="1"/>
            <a:r>
              <a:rPr lang="en-AU" dirty="0"/>
              <a:t>VS Code, or Visual Studio</a:t>
            </a:r>
          </a:p>
          <a:p>
            <a:endParaRPr lang="en-AU" dirty="0"/>
          </a:p>
          <a:p>
            <a:r>
              <a:rPr lang="en-AU" dirty="0"/>
              <a:t>I will now walk through how to start writing and using .NET Core on Visual Studio Code</a:t>
            </a:r>
          </a:p>
        </p:txBody>
      </p:sp>
    </p:spTree>
    <p:extLst>
      <p:ext uri="{BB962C8B-B14F-4D97-AF65-F5344CB8AC3E}">
        <p14:creationId xmlns:p14="http://schemas.microsoft.com/office/powerpoint/2010/main" val="3106226548"/>
      </p:ext>
    </p:extLst>
  </p:cSld>
  <p:clrMapOvr>
    <a:masterClrMapping/>
  </p:clrMapOvr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TM10001104[[fn=Feathered]]</Template>
  <TotalTime>6</TotalTime>
  <Words>195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Schoolbook</vt:lpstr>
      <vt:lpstr>Corbel</vt:lpstr>
      <vt:lpstr>Feathered</vt:lpstr>
      <vt:lpstr>Intro to .NET</vt:lpstr>
      <vt:lpstr>About Me</vt:lpstr>
      <vt:lpstr>What is .NET?</vt:lpstr>
      <vt:lpstr>I thought .NET was C#???</vt:lpstr>
      <vt:lpstr>C# vs Java Hello World</vt:lpstr>
      <vt:lpstr>How can I use it?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.NET</dc:title>
  <dc:creator>Cameron Aavik</dc:creator>
  <cp:lastModifiedBy>Cameron Aavik</cp:lastModifiedBy>
  <cp:revision>2</cp:revision>
  <dcterms:created xsi:type="dcterms:W3CDTF">2017-09-09T04:45:34Z</dcterms:created>
  <dcterms:modified xsi:type="dcterms:W3CDTF">2017-09-09T04:52:19Z</dcterms:modified>
</cp:coreProperties>
</file>