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7000" y="54350"/>
            <a:ext cx="93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https://us.misumi-ec.com/blog/rotary-to-linear-motion/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9950"/>
            <a:ext cx="6015326" cy="228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05200"/>
            <a:ext cx="2964427" cy="18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