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7" r:id="rId11"/>
    <p:sldId id="261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://swcarpentry.github.io/shell-novice/setup.html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shell-novice/setup.html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FE969-82DB-452F-A05B-942C4413B1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C43BFB-9787-42B6-958F-4DD2C706BC5C}">
      <dgm:prSet/>
      <dgm:spPr/>
      <dgm:t>
        <a:bodyPr/>
        <a:lstStyle/>
        <a:p>
          <a:r>
            <a:rPr lang="en-US"/>
            <a:t>Download data-shell.zip from </a:t>
          </a:r>
          <a:r>
            <a:rPr lang="en-US">
              <a:hlinkClick xmlns:r="http://schemas.openxmlformats.org/officeDocument/2006/relationships" r:id="rId1"/>
            </a:rPr>
            <a:t>http://swcarpentry.github.io/shell-novice/setup.html</a:t>
          </a:r>
          <a:endParaRPr lang="en-US"/>
        </a:p>
      </dgm:t>
    </dgm:pt>
    <dgm:pt modelId="{CB57D527-2E35-49A7-A1CA-015C3B0EEB4E}" type="parTrans" cxnId="{8BB81B95-A80A-4D5D-B571-2576C882C3CA}">
      <dgm:prSet/>
      <dgm:spPr/>
      <dgm:t>
        <a:bodyPr/>
        <a:lstStyle/>
        <a:p>
          <a:endParaRPr lang="en-US"/>
        </a:p>
      </dgm:t>
    </dgm:pt>
    <dgm:pt modelId="{83BA30B6-3F04-41A8-85AA-E0421913BA45}" type="sibTrans" cxnId="{8BB81B95-A80A-4D5D-B571-2576C882C3CA}">
      <dgm:prSet/>
      <dgm:spPr/>
      <dgm:t>
        <a:bodyPr/>
        <a:lstStyle/>
        <a:p>
          <a:endParaRPr lang="en-US"/>
        </a:p>
      </dgm:t>
    </dgm:pt>
    <dgm:pt modelId="{2E69A060-E824-4F8C-B8AF-F15221F2F215}">
      <dgm:prSet/>
      <dgm:spPr/>
      <dgm:t>
        <a:bodyPr/>
        <a:lstStyle/>
        <a:p>
          <a:r>
            <a:rPr lang="en-US"/>
            <a:t>Save to your desktop and unzip</a:t>
          </a:r>
        </a:p>
      </dgm:t>
    </dgm:pt>
    <dgm:pt modelId="{DC8AFAFF-5901-4254-8629-CC8F1DEC69A5}" type="parTrans" cxnId="{D012D2FA-8B82-4371-9032-6DF6B1621423}">
      <dgm:prSet/>
      <dgm:spPr/>
      <dgm:t>
        <a:bodyPr/>
        <a:lstStyle/>
        <a:p>
          <a:endParaRPr lang="en-US"/>
        </a:p>
      </dgm:t>
    </dgm:pt>
    <dgm:pt modelId="{0F0E378C-AEA9-48D5-BA7A-C58A346E5D25}" type="sibTrans" cxnId="{D012D2FA-8B82-4371-9032-6DF6B1621423}">
      <dgm:prSet/>
      <dgm:spPr/>
      <dgm:t>
        <a:bodyPr/>
        <a:lstStyle/>
        <a:p>
          <a:endParaRPr lang="en-US"/>
        </a:p>
      </dgm:t>
    </dgm:pt>
    <dgm:pt modelId="{CE803A23-5C7D-4EE2-A366-51425BB31384}" type="pres">
      <dgm:prSet presAssocID="{2D6FE969-82DB-452F-A05B-942C4413B1F9}" presName="root" presStyleCnt="0">
        <dgm:presLayoutVars>
          <dgm:dir/>
          <dgm:resizeHandles val="exact"/>
        </dgm:presLayoutVars>
      </dgm:prSet>
      <dgm:spPr/>
    </dgm:pt>
    <dgm:pt modelId="{AC7C3E36-CD34-4256-A41C-FA8CC2150C4A}" type="pres">
      <dgm:prSet presAssocID="{C2C43BFB-9787-42B6-958F-4DD2C706BC5C}" presName="compNode" presStyleCnt="0"/>
      <dgm:spPr/>
    </dgm:pt>
    <dgm:pt modelId="{FE4000FF-8B8B-4896-A2F4-81B37FF45B32}" type="pres">
      <dgm:prSet presAssocID="{C2C43BFB-9787-42B6-958F-4DD2C706BC5C}" presName="bgRect" presStyleLbl="bgShp" presStyleIdx="0" presStyleCnt="2"/>
      <dgm:spPr/>
    </dgm:pt>
    <dgm:pt modelId="{880455FF-0494-423E-AC9C-8A0B0E9E2DAA}" type="pres">
      <dgm:prSet presAssocID="{C2C43BFB-9787-42B6-958F-4DD2C706BC5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A3229F-208C-4293-A15D-DC32748F9939}" type="pres">
      <dgm:prSet presAssocID="{C2C43BFB-9787-42B6-958F-4DD2C706BC5C}" presName="spaceRect" presStyleCnt="0"/>
      <dgm:spPr/>
    </dgm:pt>
    <dgm:pt modelId="{217B809B-EF37-4D88-B036-9775EB0A09C7}" type="pres">
      <dgm:prSet presAssocID="{C2C43BFB-9787-42B6-958F-4DD2C706BC5C}" presName="parTx" presStyleLbl="revTx" presStyleIdx="0" presStyleCnt="2">
        <dgm:presLayoutVars>
          <dgm:chMax val="0"/>
          <dgm:chPref val="0"/>
        </dgm:presLayoutVars>
      </dgm:prSet>
      <dgm:spPr/>
    </dgm:pt>
    <dgm:pt modelId="{DE6F1BEA-134D-481E-9040-F3CCA9EC1050}" type="pres">
      <dgm:prSet presAssocID="{83BA30B6-3F04-41A8-85AA-E0421913BA45}" presName="sibTrans" presStyleCnt="0"/>
      <dgm:spPr/>
    </dgm:pt>
    <dgm:pt modelId="{3E3E402D-A2AE-4890-9EA1-3B8D9F44C9E8}" type="pres">
      <dgm:prSet presAssocID="{2E69A060-E824-4F8C-B8AF-F15221F2F215}" presName="compNode" presStyleCnt="0"/>
      <dgm:spPr/>
    </dgm:pt>
    <dgm:pt modelId="{6395B539-5B38-46E4-B1B0-FE2B527B9578}" type="pres">
      <dgm:prSet presAssocID="{2E69A060-E824-4F8C-B8AF-F15221F2F215}" presName="bgRect" presStyleLbl="bgShp" presStyleIdx="1" presStyleCnt="2"/>
      <dgm:spPr/>
    </dgm:pt>
    <dgm:pt modelId="{1A678A91-A237-48A0-984B-9618ED143278}" type="pres">
      <dgm:prSet presAssocID="{2E69A060-E824-4F8C-B8AF-F15221F2F21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7396BA9-2B8A-49F5-8F59-F97A41A27998}" type="pres">
      <dgm:prSet presAssocID="{2E69A060-E824-4F8C-B8AF-F15221F2F215}" presName="spaceRect" presStyleCnt="0"/>
      <dgm:spPr/>
    </dgm:pt>
    <dgm:pt modelId="{5F1F7F4C-7729-4A4C-B169-D0602D3719C2}" type="pres">
      <dgm:prSet presAssocID="{2E69A060-E824-4F8C-B8AF-F15221F2F2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0FC10A-D443-4AFD-A2EE-4048041AD6DD}" type="presOf" srcId="{C2C43BFB-9787-42B6-958F-4DD2C706BC5C}" destId="{217B809B-EF37-4D88-B036-9775EB0A09C7}" srcOrd="0" destOrd="0" presId="urn:microsoft.com/office/officeart/2018/2/layout/IconVerticalSolidList"/>
    <dgm:cxn modelId="{7C10F65C-014E-4E5D-9B53-E70705109B60}" type="presOf" srcId="{2E69A060-E824-4F8C-B8AF-F15221F2F215}" destId="{5F1F7F4C-7729-4A4C-B169-D0602D3719C2}" srcOrd="0" destOrd="0" presId="urn:microsoft.com/office/officeart/2018/2/layout/IconVerticalSolidList"/>
    <dgm:cxn modelId="{7CA42383-A4DA-4EB6-8E36-9067774AE1E3}" type="presOf" srcId="{2D6FE969-82DB-452F-A05B-942C4413B1F9}" destId="{CE803A23-5C7D-4EE2-A366-51425BB31384}" srcOrd="0" destOrd="0" presId="urn:microsoft.com/office/officeart/2018/2/layout/IconVerticalSolidList"/>
    <dgm:cxn modelId="{8BB81B95-A80A-4D5D-B571-2576C882C3CA}" srcId="{2D6FE969-82DB-452F-A05B-942C4413B1F9}" destId="{C2C43BFB-9787-42B6-958F-4DD2C706BC5C}" srcOrd="0" destOrd="0" parTransId="{CB57D527-2E35-49A7-A1CA-015C3B0EEB4E}" sibTransId="{83BA30B6-3F04-41A8-85AA-E0421913BA45}"/>
    <dgm:cxn modelId="{D012D2FA-8B82-4371-9032-6DF6B1621423}" srcId="{2D6FE969-82DB-452F-A05B-942C4413B1F9}" destId="{2E69A060-E824-4F8C-B8AF-F15221F2F215}" srcOrd="1" destOrd="0" parTransId="{DC8AFAFF-5901-4254-8629-CC8F1DEC69A5}" sibTransId="{0F0E378C-AEA9-48D5-BA7A-C58A346E5D25}"/>
    <dgm:cxn modelId="{DA7F9912-22C1-4272-A929-9A26A8F0BE4C}" type="presParOf" srcId="{CE803A23-5C7D-4EE2-A366-51425BB31384}" destId="{AC7C3E36-CD34-4256-A41C-FA8CC2150C4A}" srcOrd="0" destOrd="0" presId="urn:microsoft.com/office/officeart/2018/2/layout/IconVerticalSolidList"/>
    <dgm:cxn modelId="{13732653-C1AF-4977-A4CA-29EB2EC2BC2A}" type="presParOf" srcId="{AC7C3E36-CD34-4256-A41C-FA8CC2150C4A}" destId="{FE4000FF-8B8B-4896-A2F4-81B37FF45B32}" srcOrd="0" destOrd="0" presId="urn:microsoft.com/office/officeart/2018/2/layout/IconVerticalSolidList"/>
    <dgm:cxn modelId="{8B800639-D3AE-4DBE-940E-717ADC2888CF}" type="presParOf" srcId="{AC7C3E36-CD34-4256-A41C-FA8CC2150C4A}" destId="{880455FF-0494-423E-AC9C-8A0B0E9E2DAA}" srcOrd="1" destOrd="0" presId="urn:microsoft.com/office/officeart/2018/2/layout/IconVerticalSolidList"/>
    <dgm:cxn modelId="{5E459922-5A10-47E5-9E13-923E0EA827B3}" type="presParOf" srcId="{AC7C3E36-CD34-4256-A41C-FA8CC2150C4A}" destId="{C3A3229F-208C-4293-A15D-DC32748F9939}" srcOrd="2" destOrd="0" presId="urn:microsoft.com/office/officeart/2018/2/layout/IconVerticalSolidList"/>
    <dgm:cxn modelId="{5E8A83C8-661C-4B53-8B94-D545F578744A}" type="presParOf" srcId="{AC7C3E36-CD34-4256-A41C-FA8CC2150C4A}" destId="{217B809B-EF37-4D88-B036-9775EB0A09C7}" srcOrd="3" destOrd="0" presId="urn:microsoft.com/office/officeart/2018/2/layout/IconVerticalSolidList"/>
    <dgm:cxn modelId="{A1FBA315-B991-45FF-95FE-8BE7631A1887}" type="presParOf" srcId="{CE803A23-5C7D-4EE2-A366-51425BB31384}" destId="{DE6F1BEA-134D-481E-9040-F3CCA9EC1050}" srcOrd="1" destOrd="0" presId="urn:microsoft.com/office/officeart/2018/2/layout/IconVerticalSolidList"/>
    <dgm:cxn modelId="{938AB54C-84E9-4113-AA3E-D8DC6FFF6C2F}" type="presParOf" srcId="{CE803A23-5C7D-4EE2-A366-51425BB31384}" destId="{3E3E402D-A2AE-4890-9EA1-3B8D9F44C9E8}" srcOrd="2" destOrd="0" presId="urn:microsoft.com/office/officeart/2018/2/layout/IconVerticalSolidList"/>
    <dgm:cxn modelId="{2CAE3601-64D6-49F8-85D5-87155C26C8D7}" type="presParOf" srcId="{3E3E402D-A2AE-4890-9EA1-3B8D9F44C9E8}" destId="{6395B539-5B38-46E4-B1B0-FE2B527B9578}" srcOrd="0" destOrd="0" presId="urn:microsoft.com/office/officeart/2018/2/layout/IconVerticalSolidList"/>
    <dgm:cxn modelId="{C1CC7FB2-6F77-4EAD-922B-AF8D569DAB5D}" type="presParOf" srcId="{3E3E402D-A2AE-4890-9EA1-3B8D9F44C9E8}" destId="{1A678A91-A237-48A0-984B-9618ED143278}" srcOrd="1" destOrd="0" presId="urn:microsoft.com/office/officeart/2018/2/layout/IconVerticalSolidList"/>
    <dgm:cxn modelId="{1EBADBC7-7933-440E-B2EC-C17252CFD2DD}" type="presParOf" srcId="{3E3E402D-A2AE-4890-9EA1-3B8D9F44C9E8}" destId="{47396BA9-2B8A-49F5-8F59-F97A41A27998}" srcOrd="2" destOrd="0" presId="urn:microsoft.com/office/officeart/2018/2/layout/IconVerticalSolidList"/>
    <dgm:cxn modelId="{E850A1AF-5B71-4678-B0B4-BCFAF17B4DA7}" type="presParOf" srcId="{3E3E402D-A2AE-4890-9EA1-3B8D9F44C9E8}" destId="{5F1F7F4C-7729-4A4C-B169-D0602D3719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6D81C3-D1D9-4D48-B3DD-DAF89AD625D1}">
      <dgm:prSet/>
      <dgm:spPr/>
      <dgm:t>
        <a:bodyPr/>
        <a:lstStyle/>
        <a:p>
          <a:pPr algn="ctr"/>
          <a:r>
            <a:rPr lang="en-US" dirty="0"/>
            <a:t>GUI v. Command-line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A7E91749-333A-42B1-8E45-F5BABD4986A7}">
      <dgm:prSet/>
      <dgm:spPr/>
      <dgm:t>
        <a:bodyPr/>
        <a:lstStyle/>
        <a:p>
          <a:pPr algn="ctr"/>
          <a:r>
            <a:rPr lang="en-US"/>
            <a:t>Getting started with the command-line</a:t>
          </a:r>
        </a:p>
      </dgm:t>
    </dgm:pt>
    <dgm:pt modelId="{6BFB44EC-3F88-4237-82E1-5991F913D3ED}" type="parTrans" cxnId="{DC537777-45BB-44F9-829E-A7B175E2A677}">
      <dgm:prSet/>
      <dgm:spPr/>
      <dgm:t>
        <a:bodyPr/>
        <a:lstStyle/>
        <a:p>
          <a:endParaRPr lang="en-US"/>
        </a:p>
      </dgm:t>
    </dgm:pt>
    <dgm:pt modelId="{8CBA1990-BA62-4401-99F5-BD8547B2F4CB}" type="sibTrans" cxnId="{DC537777-45BB-44F9-829E-A7B175E2A677}">
      <dgm:prSet/>
      <dgm:spPr/>
      <dgm:t>
        <a:bodyPr/>
        <a:lstStyle/>
        <a:p>
          <a:endParaRPr lang="en-US"/>
        </a:p>
      </dgm:t>
    </dgm:pt>
    <dgm:pt modelId="{3C8FE944-5737-4CAD-9640-E03668F6DCEE}">
      <dgm:prSet/>
      <dgm:spPr/>
      <dgm:t>
        <a:bodyPr/>
        <a:lstStyle/>
        <a:p>
          <a:pPr algn="ctr"/>
          <a:r>
            <a:rPr lang="en-US"/>
            <a:t>Navigating files and directories</a:t>
          </a:r>
        </a:p>
      </dgm:t>
    </dgm:pt>
    <dgm:pt modelId="{1E0CD986-BF55-4A4B-B550-8201CDF9E508}" type="parTrans" cxnId="{1C9E7ED1-930D-4983-A4EB-545E48AF62B9}">
      <dgm:prSet/>
      <dgm:spPr/>
      <dgm:t>
        <a:bodyPr/>
        <a:lstStyle/>
        <a:p>
          <a:endParaRPr lang="en-US"/>
        </a:p>
      </dgm:t>
    </dgm:pt>
    <dgm:pt modelId="{9C82CA6F-1C03-4EA5-AFB7-9FB1BCB93A3E}" type="sibTrans" cxnId="{1C9E7ED1-930D-4983-A4EB-545E48AF62B9}">
      <dgm:prSet/>
      <dgm:spPr/>
      <dgm:t>
        <a:bodyPr/>
        <a:lstStyle/>
        <a:p>
          <a:endParaRPr lang="en-US"/>
        </a:p>
      </dgm:t>
    </dgm:pt>
    <dgm:pt modelId="{57F441F6-839C-4DEB-8873-B9B5BE51AF77}">
      <dgm:prSet/>
      <dgm:spPr/>
      <dgm:t>
        <a:bodyPr/>
        <a:lstStyle/>
        <a:p>
          <a:pPr algn="ctr"/>
          <a:r>
            <a:rPr lang="en-US"/>
            <a:t>Working with files and directories</a:t>
          </a:r>
        </a:p>
      </dgm:t>
    </dgm:pt>
    <dgm:pt modelId="{1D19F8B2-1528-407D-88F2-661ECEDA3954}" type="parTrans" cxnId="{3BA380A5-807B-432A-AD41-113525DDC259}">
      <dgm:prSet/>
      <dgm:spPr/>
      <dgm:t>
        <a:bodyPr/>
        <a:lstStyle/>
        <a:p>
          <a:endParaRPr lang="en-US"/>
        </a:p>
      </dgm:t>
    </dgm:pt>
    <dgm:pt modelId="{5FF0B383-639F-4839-AA0B-A4F62FC99272}" type="sibTrans" cxnId="{3BA380A5-807B-432A-AD41-113525DDC259}">
      <dgm:prSet/>
      <dgm:spPr/>
      <dgm:t>
        <a:bodyPr/>
        <a:lstStyle/>
        <a:p>
          <a:endParaRPr lang="en-US"/>
        </a:p>
      </dgm:t>
    </dgm:pt>
    <dgm:pt modelId="{F6478667-97EA-C245-AAAF-AC5C3E93B4E0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3893166-F87F-2B4E-A091-8EEBC859DBEA}" type="pres">
      <dgm:prSet presAssocID="{FE6D81C3-D1D9-4D48-B3DD-DAF89AD625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7AD052-A681-9842-80BA-CF1A411B2A60}" type="pres">
      <dgm:prSet presAssocID="{FCBDEB0E-BAEC-4513-9C23-4E2ABC46F52B}" presName="spacer" presStyleCnt="0"/>
      <dgm:spPr/>
    </dgm:pt>
    <dgm:pt modelId="{B79062BA-E3CA-8444-90C0-E3C1A201F312}" type="pres">
      <dgm:prSet presAssocID="{A7E91749-333A-42B1-8E45-F5BABD4986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2D7516-4840-774E-9E56-E9100BD95790}" type="pres">
      <dgm:prSet presAssocID="{8CBA1990-BA62-4401-99F5-BD8547B2F4CB}" presName="spacer" presStyleCnt="0"/>
      <dgm:spPr/>
    </dgm:pt>
    <dgm:pt modelId="{6E75ABF0-A2E8-B440-94B7-4152F5882F0E}" type="pres">
      <dgm:prSet presAssocID="{3C8FE944-5737-4CAD-9640-E03668F6DC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31D6EA-015A-E94D-85A2-053CBA874A3C}" type="pres">
      <dgm:prSet presAssocID="{9C82CA6F-1C03-4EA5-AFB7-9FB1BCB93A3E}" presName="spacer" presStyleCnt="0"/>
      <dgm:spPr/>
    </dgm:pt>
    <dgm:pt modelId="{64DFD3D8-E54F-F141-911D-F57EED189BFE}" type="pres">
      <dgm:prSet presAssocID="{57F441F6-839C-4DEB-8873-B9B5BE51AF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086649-1E5C-7047-91D1-FF0644D7A314}" type="presOf" srcId="{FE6D81C3-D1D9-4D48-B3DD-DAF89AD625D1}" destId="{C3893166-F87F-2B4E-A091-8EEBC859DBEA}" srcOrd="0" destOrd="0" presId="urn:microsoft.com/office/officeart/2005/8/layout/vList2"/>
    <dgm:cxn modelId="{24945F70-D3D1-4E46-B51B-74C0C626F237}" type="presOf" srcId="{CA85ABE0-D252-49CE-97D3-55EADD8FE3A4}" destId="{F6478667-97EA-C245-AAAF-AC5C3E93B4E0}" srcOrd="0" destOrd="0" presId="urn:microsoft.com/office/officeart/2005/8/layout/vList2"/>
    <dgm:cxn modelId="{DC537777-45BB-44F9-829E-A7B175E2A677}" srcId="{CA85ABE0-D252-49CE-97D3-55EADD8FE3A4}" destId="{A7E91749-333A-42B1-8E45-F5BABD4986A7}" srcOrd="1" destOrd="0" parTransId="{6BFB44EC-3F88-4237-82E1-5991F913D3ED}" sibTransId="{8CBA1990-BA62-4401-99F5-BD8547B2F4CB}"/>
    <dgm:cxn modelId="{13D1728C-933A-BD4F-85A8-776989E2E400}" type="presOf" srcId="{57F441F6-839C-4DEB-8873-B9B5BE51AF77}" destId="{64DFD3D8-E54F-F141-911D-F57EED189BFE}" srcOrd="0" destOrd="0" presId="urn:microsoft.com/office/officeart/2005/8/layout/vList2"/>
    <dgm:cxn modelId="{6FDF239C-B8B5-A441-9F20-015D7D8960F3}" type="presOf" srcId="{A7E91749-333A-42B1-8E45-F5BABD4986A7}" destId="{B79062BA-E3CA-8444-90C0-E3C1A201F312}" srcOrd="0" destOrd="0" presId="urn:microsoft.com/office/officeart/2005/8/layout/vList2"/>
    <dgm:cxn modelId="{3BA380A5-807B-432A-AD41-113525DDC259}" srcId="{CA85ABE0-D252-49CE-97D3-55EADD8FE3A4}" destId="{57F441F6-839C-4DEB-8873-B9B5BE51AF77}" srcOrd="3" destOrd="0" parTransId="{1D19F8B2-1528-407D-88F2-661ECEDA3954}" sibTransId="{5FF0B383-639F-4839-AA0B-A4F62FC99272}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1C9E7ED1-930D-4983-A4EB-545E48AF62B9}" srcId="{CA85ABE0-D252-49CE-97D3-55EADD8FE3A4}" destId="{3C8FE944-5737-4CAD-9640-E03668F6DCEE}" srcOrd="2" destOrd="0" parTransId="{1E0CD986-BF55-4A4B-B550-8201CDF9E508}" sibTransId="{9C82CA6F-1C03-4EA5-AFB7-9FB1BCB93A3E}"/>
    <dgm:cxn modelId="{E75F26ED-024A-BA4B-853C-5F59DB0C98AC}" type="presOf" srcId="{3C8FE944-5737-4CAD-9640-E03668F6DCEE}" destId="{6E75ABF0-A2E8-B440-94B7-4152F5882F0E}" srcOrd="0" destOrd="0" presId="urn:microsoft.com/office/officeart/2005/8/layout/vList2"/>
    <dgm:cxn modelId="{15A9C89A-6011-EC40-B193-E8851E23E5D7}" type="presParOf" srcId="{F6478667-97EA-C245-AAAF-AC5C3E93B4E0}" destId="{C3893166-F87F-2B4E-A091-8EEBC859DBEA}" srcOrd="0" destOrd="0" presId="urn:microsoft.com/office/officeart/2005/8/layout/vList2"/>
    <dgm:cxn modelId="{822F6B86-12A2-9B4C-AC0F-D80E7FC76F74}" type="presParOf" srcId="{F6478667-97EA-C245-AAAF-AC5C3E93B4E0}" destId="{257AD052-A681-9842-80BA-CF1A411B2A60}" srcOrd="1" destOrd="0" presId="urn:microsoft.com/office/officeart/2005/8/layout/vList2"/>
    <dgm:cxn modelId="{65007D11-AF49-2347-8800-82D37BAAA4CE}" type="presParOf" srcId="{F6478667-97EA-C245-AAAF-AC5C3E93B4E0}" destId="{B79062BA-E3CA-8444-90C0-E3C1A201F312}" srcOrd="2" destOrd="0" presId="urn:microsoft.com/office/officeart/2005/8/layout/vList2"/>
    <dgm:cxn modelId="{45080F4C-CA06-9149-A9F2-1EE78A50C18F}" type="presParOf" srcId="{F6478667-97EA-C245-AAAF-AC5C3E93B4E0}" destId="{682D7516-4840-774E-9E56-E9100BD95790}" srcOrd="3" destOrd="0" presId="urn:microsoft.com/office/officeart/2005/8/layout/vList2"/>
    <dgm:cxn modelId="{6E9132B9-8EEE-D04F-8FC4-110BB55EBC6C}" type="presParOf" srcId="{F6478667-97EA-C245-AAAF-AC5C3E93B4E0}" destId="{6E75ABF0-A2E8-B440-94B7-4152F5882F0E}" srcOrd="4" destOrd="0" presId="urn:microsoft.com/office/officeart/2005/8/layout/vList2"/>
    <dgm:cxn modelId="{AAB6BEC6-108F-0345-A83E-035BFB3061D3}" type="presParOf" srcId="{F6478667-97EA-C245-AAAF-AC5C3E93B4E0}" destId="{FB31D6EA-015A-E94D-85A2-053CBA874A3C}" srcOrd="5" destOrd="0" presId="urn:microsoft.com/office/officeart/2005/8/layout/vList2"/>
    <dgm:cxn modelId="{2779B1C7-594C-FA43-96C5-CAC85A34F9CA}" type="presParOf" srcId="{F6478667-97EA-C245-AAAF-AC5C3E93B4E0}" destId="{64DFD3D8-E54F-F141-911D-F57EED189B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6D81C3-D1D9-4D48-B3DD-DAF89AD625D1}">
      <dgm:prSet/>
      <dgm:spPr/>
      <dgm:t>
        <a:bodyPr/>
        <a:lstStyle/>
        <a:p>
          <a:pPr algn="ctr"/>
          <a:r>
            <a:rPr lang="en-US" dirty="0"/>
            <a:t>GUI v. Command-line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A7E91749-333A-42B1-8E45-F5BABD4986A7}">
      <dgm:prSet/>
      <dgm:spPr/>
      <dgm:t>
        <a:bodyPr/>
        <a:lstStyle/>
        <a:p>
          <a:pPr algn="ctr"/>
          <a:r>
            <a:rPr lang="en-US"/>
            <a:t>Getting started with the command-line</a:t>
          </a:r>
        </a:p>
      </dgm:t>
    </dgm:pt>
    <dgm:pt modelId="{6BFB44EC-3F88-4237-82E1-5991F913D3ED}" type="parTrans" cxnId="{DC537777-45BB-44F9-829E-A7B175E2A677}">
      <dgm:prSet/>
      <dgm:spPr/>
      <dgm:t>
        <a:bodyPr/>
        <a:lstStyle/>
        <a:p>
          <a:endParaRPr lang="en-US"/>
        </a:p>
      </dgm:t>
    </dgm:pt>
    <dgm:pt modelId="{8CBA1990-BA62-4401-99F5-BD8547B2F4CB}" type="sibTrans" cxnId="{DC537777-45BB-44F9-829E-A7B175E2A677}">
      <dgm:prSet/>
      <dgm:spPr/>
      <dgm:t>
        <a:bodyPr/>
        <a:lstStyle/>
        <a:p>
          <a:endParaRPr lang="en-US"/>
        </a:p>
      </dgm:t>
    </dgm:pt>
    <dgm:pt modelId="{3C8FE944-5737-4CAD-9640-E03668F6DCEE}">
      <dgm:prSet/>
      <dgm:spPr/>
      <dgm:t>
        <a:bodyPr/>
        <a:lstStyle/>
        <a:p>
          <a:pPr algn="ctr"/>
          <a:r>
            <a:rPr lang="en-US"/>
            <a:t>Navigating files and directories</a:t>
          </a:r>
        </a:p>
      </dgm:t>
    </dgm:pt>
    <dgm:pt modelId="{1E0CD986-BF55-4A4B-B550-8201CDF9E508}" type="parTrans" cxnId="{1C9E7ED1-930D-4983-A4EB-545E48AF62B9}">
      <dgm:prSet/>
      <dgm:spPr/>
      <dgm:t>
        <a:bodyPr/>
        <a:lstStyle/>
        <a:p>
          <a:endParaRPr lang="en-US"/>
        </a:p>
      </dgm:t>
    </dgm:pt>
    <dgm:pt modelId="{9C82CA6F-1C03-4EA5-AFB7-9FB1BCB93A3E}" type="sibTrans" cxnId="{1C9E7ED1-930D-4983-A4EB-545E48AF62B9}">
      <dgm:prSet/>
      <dgm:spPr/>
      <dgm:t>
        <a:bodyPr/>
        <a:lstStyle/>
        <a:p>
          <a:endParaRPr lang="en-US"/>
        </a:p>
      </dgm:t>
    </dgm:pt>
    <dgm:pt modelId="{57F441F6-839C-4DEB-8873-B9B5BE51AF77}">
      <dgm:prSet/>
      <dgm:spPr/>
      <dgm:t>
        <a:bodyPr/>
        <a:lstStyle/>
        <a:p>
          <a:pPr algn="ctr"/>
          <a:r>
            <a:rPr lang="en-US"/>
            <a:t>Working with files and directories</a:t>
          </a:r>
        </a:p>
      </dgm:t>
    </dgm:pt>
    <dgm:pt modelId="{1D19F8B2-1528-407D-88F2-661ECEDA3954}" type="parTrans" cxnId="{3BA380A5-807B-432A-AD41-113525DDC259}">
      <dgm:prSet/>
      <dgm:spPr/>
      <dgm:t>
        <a:bodyPr/>
        <a:lstStyle/>
        <a:p>
          <a:endParaRPr lang="en-US"/>
        </a:p>
      </dgm:t>
    </dgm:pt>
    <dgm:pt modelId="{5FF0B383-639F-4839-AA0B-A4F62FC99272}" type="sibTrans" cxnId="{3BA380A5-807B-432A-AD41-113525DDC259}">
      <dgm:prSet/>
      <dgm:spPr/>
      <dgm:t>
        <a:bodyPr/>
        <a:lstStyle/>
        <a:p>
          <a:endParaRPr lang="en-US"/>
        </a:p>
      </dgm:t>
    </dgm:pt>
    <dgm:pt modelId="{F6478667-97EA-C245-AAAF-AC5C3E93B4E0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3893166-F87F-2B4E-A091-8EEBC859DBEA}" type="pres">
      <dgm:prSet presAssocID="{FE6D81C3-D1D9-4D48-B3DD-DAF89AD625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7AD052-A681-9842-80BA-CF1A411B2A60}" type="pres">
      <dgm:prSet presAssocID="{FCBDEB0E-BAEC-4513-9C23-4E2ABC46F52B}" presName="spacer" presStyleCnt="0"/>
      <dgm:spPr/>
    </dgm:pt>
    <dgm:pt modelId="{B79062BA-E3CA-8444-90C0-E3C1A201F312}" type="pres">
      <dgm:prSet presAssocID="{A7E91749-333A-42B1-8E45-F5BABD4986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2D7516-4840-774E-9E56-E9100BD95790}" type="pres">
      <dgm:prSet presAssocID="{8CBA1990-BA62-4401-99F5-BD8547B2F4CB}" presName="spacer" presStyleCnt="0"/>
      <dgm:spPr/>
    </dgm:pt>
    <dgm:pt modelId="{6E75ABF0-A2E8-B440-94B7-4152F5882F0E}" type="pres">
      <dgm:prSet presAssocID="{3C8FE944-5737-4CAD-9640-E03668F6DC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31D6EA-015A-E94D-85A2-053CBA874A3C}" type="pres">
      <dgm:prSet presAssocID="{9C82CA6F-1C03-4EA5-AFB7-9FB1BCB93A3E}" presName="spacer" presStyleCnt="0"/>
      <dgm:spPr/>
    </dgm:pt>
    <dgm:pt modelId="{64DFD3D8-E54F-F141-911D-F57EED189BFE}" type="pres">
      <dgm:prSet presAssocID="{57F441F6-839C-4DEB-8873-B9B5BE51AF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086649-1E5C-7047-91D1-FF0644D7A314}" type="presOf" srcId="{FE6D81C3-D1D9-4D48-B3DD-DAF89AD625D1}" destId="{C3893166-F87F-2B4E-A091-8EEBC859DBEA}" srcOrd="0" destOrd="0" presId="urn:microsoft.com/office/officeart/2005/8/layout/vList2"/>
    <dgm:cxn modelId="{24945F70-D3D1-4E46-B51B-74C0C626F237}" type="presOf" srcId="{CA85ABE0-D252-49CE-97D3-55EADD8FE3A4}" destId="{F6478667-97EA-C245-AAAF-AC5C3E93B4E0}" srcOrd="0" destOrd="0" presId="urn:microsoft.com/office/officeart/2005/8/layout/vList2"/>
    <dgm:cxn modelId="{DC537777-45BB-44F9-829E-A7B175E2A677}" srcId="{CA85ABE0-D252-49CE-97D3-55EADD8FE3A4}" destId="{A7E91749-333A-42B1-8E45-F5BABD4986A7}" srcOrd="1" destOrd="0" parTransId="{6BFB44EC-3F88-4237-82E1-5991F913D3ED}" sibTransId="{8CBA1990-BA62-4401-99F5-BD8547B2F4CB}"/>
    <dgm:cxn modelId="{13D1728C-933A-BD4F-85A8-776989E2E400}" type="presOf" srcId="{57F441F6-839C-4DEB-8873-B9B5BE51AF77}" destId="{64DFD3D8-E54F-F141-911D-F57EED189BFE}" srcOrd="0" destOrd="0" presId="urn:microsoft.com/office/officeart/2005/8/layout/vList2"/>
    <dgm:cxn modelId="{6FDF239C-B8B5-A441-9F20-015D7D8960F3}" type="presOf" srcId="{A7E91749-333A-42B1-8E45-F5BABD4986A7}" destId="{B79062BA-E3CA-8444-90C0-E3C1A201F312}" srcOrd="0" destOrd="0" presId="urn:microsoft.com/office/officeart/2005/8/layout/vList2"/>
    <dgm:cxn modelId="{3BA380A5-807B-432A-AD41-113525DDC259}" srcId="{CA85ABE0-D252-49CE-97D3-55EADD8FE3A4}" destId="{57F441F6-839C-4DEB-8873-B9B5BE51AF77}" srcOrd="3" destOrd="0" parTransId="{1D19F8B2-1528-407D-88F2-661ECEDA3954}" sibTransId="{5FF0B383-639F-4839-AA0B-A4F62FC99272}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1C9E7ED1-930D-4983-A4EB-545E48AF62B9}" srcId="{CA85ABE0-D252-49CE-97D3-55EADD8FE3A4}" destId="{3C8FE944-5737-4CAD-9640-E03668F6DCEE}" srcOrd="2" destOrd="0" parTransId="{1E0CD986-BF55-4A4B-B550-8201CDF9E508}" sibTransId="{9C82CA6F-1C03-4EA5-AFB7-9FB1BCB93A3E}"/>
    <dgm:cxn modelId="{E75F26ED-024A-BA4B-853C-5F59DB0C98AC}" type="presOf" srcId="{3C8FE944-5737-4CAD-9640-E03668F6DCEE}" destId="{6E75ABF0-A2E8-B440-94B7-4152F5882F0E}" srcOrd="0" destOrd="0" presId="urn:microsoft.com/office/officeart/2005/8/layout/vList2"/>
    <dgm:cxn modelId="{15A9C89A-6011-EC40-B193-E8851E23E5D7}" type="presParOf" srcId="{F6478667-97EA-C245-AAAF-AC5C3E93B4E0}" destId="{C3893166-F87F-2B4E-A091-8EEBC859DBEA}" srcOrd="0" destOrd="0" presId="urn:microsoft.com/office/officeart/2005/8/layout/vList2"/>
    <dgm:cxn modelId="{822F6B86-12A2-9B4C-AC0F-D80E7FC76F74}" type="presParOf" srcId="{F6478667-97EA-C245-AAAF-AC5C3E93B4E0}" destId="{257AD052-A681-9842-80BA-CF1A411B2A60}" srcOrd="1" destOrd="0" presId="urn:microsoft.com/office/officeart/2005/8/layout/vList2"/>
    <dgm:cxn modelId="{65007D11-AF49-2347-8800-82D37BAAA4CE}" type="presParOf" srcId="{F6478667-97EA-C245-AAAF-AC5C3E93B4E0}" destId="{B79062BA-E3CA-8444-90C0-E3C1A201F312}" srcOrd="2" destOrd="0" presId="urn:microsoft.com/office/officeart/2005/8/layout/vList2"/>
    <dgm:cxn modelId="{45080F4C-CA06-9149-A9F2-1EE78A50C18F}" type="presParOf" srcId="{F6478667-97EA-C245-AAAF-AC5C3E93B4E0}" destId="{682D7516-4840-774E-9E56-E9100BD95790}" srcOrd="3" destOrd="0" presId="urn:microsoft.com/office/officeart/2005/8/layout/vList2"/>
    <dgm:cxn modelId="{6E9132B9-8EEE-D04F-8FC4-110BB55EBC6C}" type="presParOf" srcId="{F6478667-97EA-C245-AAAF-AC5C3E93B4E0}" destId="{6E75ABF0-A2E8-B440-94B7-4152F5882F0E}" srcOrd="4" destOrd="0" presId="urn:microsoft.com/office/officeart/2005/8/layout/vList2"/>
    <dgm:cxn modelId="{AAB6BEC6-108F-0345-A83E-035BFB3061D3}" type="presParOf" srcId="{F6478667-97EA-C245-AAAF-AC5C3E93B4E0}" destId="{FB31D6EA-015A-E94D-85A2-053CBA874A3C}" srcOrd="5" destOrd="0" presId="urn:microsoft.com/office/officeart/2005/8/layout/vList2"/>
    <dgm:cxn modelId="{2779B1C7-594C-FA43-96C5-CAC85A34F9CA}" type="presParOf" srcId="{F6478667-97EA-C245-AAAF-AC5C3E93B4E0}" destId="{64DFD3D8-E54F-F141-911D-F57EED189B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6D81C3-D1D9-4D48-B3DD-DAF89AD625D1}">
      <dgm:prSet/>
      <dgm:spPr/>
      <dgm:t>
        <a:bodyPr/>
        <a:lstStyle/>
        <a:p>
          <a:pPr algn="ctr"/>
          <a:r>
            <a:rPr lang="en-US" dirty="0"/>
            <a:t>GUI v. Command-line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A7E91749-333A-42B1-8E45-F5BABD4986A7}">
      <dgm:prSet/>
      <dgm:spPr/>
      <dgm:t>
        <a:bodyPr/>
        <a:lstStyle/>
        <a:p>
          <a:pPr algn="ctr"/>
          <a:r>
            <a:rPr lang="en-US"/>
            <a:t>Getting started with the command-line</a:t>
          </a:r>
        </a:p>
      </dgm:t>
    </dgm:pt>
    <dgm:pt modelId="{6BFB44EC-3F88-4237-82E1-5991F913D3ED}" type="parTrans" cxnId="{DC537777-45BB-44F9-829E-A7B175E2A677}">
      <dgm:prSet/>
      <dgm:spPr/>
      <dgm:t>
        <a:bodyPr/>
        <a:lstStyle/>
        <a:p>
          <a:endParaRPr lang="en-US"/>
        </a:p>
      </dgm:t>
    </dgm:pt>
    <dgm:pt modelId="{8CBA1990-BA62-4401-99F5-BD8547B2F4CB}" type="sibTrans" cxnId="{DC537777-45BB-44F9-829E-A7B175E2A677}">
      <dgm:prSet/>
      <dgm:spPr/>
      <dgm:t>
        <a:bodyPr/>
        <a:lstStyle/>
        <a:p>
          <a:endParaRPr lang="en-US"/>
        </a:p>
      </dgm:t>
    </dgm:pt>
    <dgm:pt modelId="{3C8FE944-5737-4CAD-9640-E03668F6DCEE}">
      <dgm:prSet/>
      <dgm:spPr/>
      <dgm:t>
        <a:bodyPr/>
        <a:lstStyle/>
        <a:p>
          <a:pPr algn="ctr"/>
          <a:r>
            <a:rPr lang="en-US"/>
            <a:t>Navigating files and directories</a:t>
          </a:r>
        </a:p>
      </dgm:t>
    </dgm:pt>
    <dgm:pt modelId="{1E0CD986-BF55-4A4B-B550-8201CDF9E508}" type="parTrans" cxnId="{1C9E7ED1-930D-4983-A4EB-545E48AF62B9}">
      <dgm:prSet/>
      <dgm:spPr/>
      <dgm:t>
        <a:bodyPr/>
        <a:lstStyle/>
        <a:p>
          <a:endParaRPr lang="en-US"/>
        </a:p>
      </dgm:t>
    </dgm:pt>
    <dgm:pt modelId="{9C82CA6F-1C03-4EA5-AFB7-9FB1BCB93A3E}" type="sibTrans" cxnId="{1C9E7ED1-930D-4983-A4EB-545E48AF62B9}">
      <dgm:prSet/>
      <dgm:spPr/>
      <dgm:t>
        <a:bodyPr/>
        <a:lstStyle/>
        <a:p>
          <a:endParaRPr lang="en-US"/>
        </a:p>
      </dgm:t>
    </dgm:pt>
    <dgm:pt modelId="{57F441F6-839C-4DEB-8873-B9B5BE51AF77}">
      <dgm:prSet/>
      <dgm:spPr/>
      <dgm:t>
        <a:bodyPr/>
        <a:lstStyle/>
        <a:p>
          <a:pPr algn="ctr"/>
          <a:r>
            <a:rPr lang="en-US"/>
            <a:t>Working with files and directories</a:t>
          </a:r>
        </a:p>
      </dgm:t>
    </dgm:pt>
    <dgm:pt modelId="{1D19F8B2-1528-407D-88F2-661ECEDA3954}" type="parTrans" cxnId="{3BA380A5-807B-432A-AD41-113525DDC259}">
      <dgm:prSet/>
      <dgm:spPr/>
      <dgm:t>
        <a:bodyPr/>
        <a:lstStyle/>
        <a:p>
          <a:endParaRPr lang="en-US"/>
        </a:p>
      </dgm:t>
    </dgm:pt>
    <dgm:pt modelId="{5FF0B383-639F-4839-AA0B-A4F62FC99272}" type="sibTrans" cxnId="{3BA380A5-807B-432A-AD41-113525DDC259}">
      <dgm:prSet/>
      <dgm:spPr/>
      <dgm:t>
        <a:bodyPr/>
        <a:lstStyle/>
        <a:p>
          <a:endParaRPr lang="en-US"/>
        </a:p>
      </dgm:t>
    </dgm:pt>
    <dgm:pt modelId="{F6478667-97EA-C245-AAAF-AC5C3E93B4E0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3893166-F87F-2B4E-A091-8EEBC859DBEA}" type="pres">
      <dgm:prSet presAssocID="{FE6D81C3-D1D9-4D48-B3DD-DAF89AD625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7AD052-A681-9842-80BA-CF1A411B2A60}" type="pres">
      <dgm:prSet presAssocID="{FCBDEB0E-BAEC-4513-9C23-4E2ABC46F52B}" presName="spacer" presStyleCnt="0"/>
      <dgm:spPr/>
    </dgm:pt>
    <dgm:pt modelId="{B79062BA-E3CA-8444-90C0-E3C1A201F312}" type="pres">
      <dgm:prSet presAssocID="{A7E91749-333A-42B1-8E45-F5BABD4986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2D7516-4840-774E-9E56-E9100BD95790}" type="pres">
      <dgm:prSet presAssocID="{8CBA1990-BA62-4401-99F5-BD8547B2F4CB}" presName="spacer" presStyleCnt="0"/>
      <dgm:spPr/>
    </dgm:pt>
    <dgm:pt modelId="{6E75ABF0-A2E8-B440-94B7-4152F5882F0E}" type="pres">
      <dgm:prSet presAssocID="{3C8FE944-5737-4CAD-9640-E03668F6DC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31D6EA-015A-E94D-85A2-053CBA874A3C}" type="pres">
      <dgm:prSet presAssocID="{9C82CA6F-1C03-4EA5-AFB7-9FB1BCB93A3E}" presName="spacer" presStyleCnt="0"/>
      <dgm:spPr/>
    </dgm:pt>
    <dgm:pt modelId="{64DFD3D8-E54F-F141-911D-F57EED189BFE}" type="pres">
      <dgm:prSet presAssocID="{57F441F6-839C-4DEB-8873-B9B5BE51AF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086649-1E5C-7047-91D1-FF0644D7A314}" type="presOf" srcId="{FE6D81C3-D1D9-4D48-B3DD-DAF89AD625D1}" destId="{C3893166-F87F-2B4E-A091-8EEBC859DBEA}" srcOrd="0" destOrd="0" presId="urn:microsoft.com/office/officeart/2005/8/layout/vList2"/>
    <dgm:cxn modelId="{24945F70-D3D1-4E46-B51B-74C0C626F237}" type="presOf" srcId="{CA85ABE0-D252-49CE-97D3-55EADD8FE3A4}" destId="{F6478667-97EA-C245-AAAF-AC5C3E93B4E0}" srcOrd="0" destOrd="0" presId="urn:microsoft.com/office/officeart/2005/8/layout/vList2"/>
    <dgm:cxn modelId="{DC537777-45BB-44F9-829E-A7B175E2A677}" srcId="{CA85ABE0-D252-49CE-97D3-55EADD8FE3A4}" destId="{A7E91749-333A-42B1-8E45-F5BABD4986A7}" srcOrd="1" destOrd="0" parTransId="{6BFB44EC-3F88-4237-82E1-5991F913D3ED}" sibTransId="{8CBA1990-BA62-4401-99F5-BD8547B2F4CB}"/>
    <dgm:cxn modelId="{13D1728C-933A-BD4F-85A8-776989E2E400}" type="presOf" srcId="{57F441F6-839C-4DEB-8873-B9B5BE51AF77}" destId="{64DFD3D8-E54F-F141-911D-F57EED189BFE}" srcOrd="0" destOrd="0" presId="urn:microsoft.com/office/officeart/2005/8/layout/vList2"/>
    <dgm:cxn modelId="{6FDF239C-B8B5-A441-9F20-015D7D8960F3}" type="presOf" srcId="{A7E91749-333A-42B1-8E45-F5BABD4986A7}" destId="{B79062BA-E3CA-8444-90C0-E3C1A201F312}" srcOrd="0" destOrd="0" presId="urn:microsoft.com/office/officeart/2005/8/layout/vList2"/>
    <dgm:cxn modelId="{3BA380A5-807B-432A-AD41-113525DDC259}" srcId="{CA85ABE0-D252-49CE-97D3-55EADD8FE3A4}" destId="{57F441F6-839C-4DEB-8873-B9B5BE51AF77}" srcOrd="3" destOrd="0" parTransId="{1D19F8B2-1528-407D-88F2-661ECEDA3954}" sibTransId="{5FF0B383-639F-4839-AA0B-A4F62FC99272}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1C9E7ED1-930D-4983-A4EB-545E48AF62B9}" srcId="{CA85ABE0-D252-49CE-97D3-55EADD8FE3A4}" destId="{3C8FE944-5737-4CAD-9640-E03668F6DCEE}" srcOrd="2" destOrd="0" parTransId="{1E0CD986-BF55-4A4B-B550-8201CDF9E508}" sibTransId="{9C82CA6F-1C03-4EA5-AFB7-9FB1BCB93A3E}"/>
    <dgm:cxn modelId="{E75F26ED-024A-BA4B-853C-5F59DB0C98AC}" type="presOf" srcId="{3C8FE944-5737-4CAD-9640-E03668F6DCEE}" destId="{6E75ABF0-A2E8-B440-94B7-4152F5882F0E}" srcOrd="0" destOrd="0" presId="urn:microsoft.com/office/officeart/2005/8/layout/vList2"/>
    <dgm:cxn modelId="{15A9C89A-6011-EC40-B193-E8851E23E5D7}" type="presParOf" srcId="{F6478667-97EA-C245-AAAF-AC5C3E93B4E0}" destId="{C3893166-F87F-2B4E-A091-8EEBC859DBEA}" srcOrd="0" destOrd="0" presId="urn:microsoft.com/office/officeart/2005/8/layout/vList2"/>
    <dgm:cxn modelId="{822F6B86-12A2-9B4C-AC0F-D80E7FC76F74}" type="presParOf" srcId="{F6478667-97EA-C245-AAAF-AC5C3E93B4E0}" destId="{257AD052-A681-9842-80BA-CF1A411B2A60}" srcOrd="1" destOrd="0" presId="urn:microsoft.com/office/officeart/2005/8/layout/vList2"/>
    <dgm:cxn modelId="{65007D11-AF49-2347-8800-82D37BAAA4CE}" type="presParOf" srcId="{F6478667-97EA-C245-AAAF-AC5C3E93B4E0}" destId="{B79062BA-E3CA-8444-90C0-E3C1A201F312}" srcOrd="2" destOrd="0" presId="urn:microsoft.com/office/officeart/2005/8/layout/vList2"/>
    <dgm:cxn modelId="{45080F4C-CA06-9149-A9F2-1EE78A50C18F}" type="presParOf" srcId="{F6478667-97EA-C245-AAAF-AC5C3E93B4E0}" destId="{682D7516-4840-774E-9E56-E9100BD95790}" srcOrd="3" destOrd="0" presId="urn:microsoft.com/office/officeart/2005/8/layout/vList2"/>
    <dgm:cxn modelId="{6E9132B9-8EEE-D04F-8FC4-110BB55EBC6C}" type="presParOf" srcId="{F6478667-97EA-C245-AAAF-AC5C3E93B4E0}" destId="{6E75ABF0-A2E8-B440-94B7-4152F5882F0E}" srcOrd="4" destOrd="0" presId="urn:microsoft.com/office/officeart/2005/8/layout/vList2"/>
    <dgm:cxn modelId="{AAB6BEC6-108F-0345-A83E-035BFB3061D3}" type="presParOf" srcId="{F6478667-97EA-C245-AAAF-AC5C3E93B4E0}" destId="{FB31D6EA-015A-E94D-85A2-053CBA874A3C}" srcOrd="5" destOrd="0" presId="urn:microsoft.com/office/officeart/2005/8/layout/vList2"/>
    <dgm:cxn modelId="{2779B1C7-594C-FA43-96C5-CAC85A34F9CA}" type="presParOf" srcId="{F6478667-97EA-C245-AAAF-AC5C3E93B4E0}" destId="{64DFD3D8-E54F-F141-911D-F57EED189B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6D81C3-D1D9-4D48-B3DD-DAF89AD625D1}">
      <dgm:prSet/>
      <dgm:spPr/>
      <dgm:t>
        <a:bodyPr/>
        <a:lstStyle/>
        <a:p>
          <a:pPr algn="ctr"/>
          <a:r>
            <a:rPr lang="en-US" dirty="0"/>
            <a:t>GUI v. Command-line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A7E91749-333A-42B1-8E45-F5BABD4986A7}">
      <dgm:prSet/>
      <dgm:spPr/>
      <dgm:t>
        <a:bodyPr/>
        <a:lstStyle/>
        <a:p>
          <a:pPr algn="ctr"/>
          <a:r>
            <a:rPr lang="en-US"/>
            <a:t>Getting started with the command-line</a:t>
          </a:r>
        </a:p>
      </dgm:t>
    </dgm:pt>
    <dgm:pt modelId="{6BFB44EC-3F88-4237-82E1-5991F913D3ED}" type="parTrans" cxnId="{DC537777-45BB-44F9-829E-A7B175E2A677}">
      <dgm:prSet/>
      <dgm:spPr/>
      <dgm:t>
        <a:bodyPr/>
        <a:lstStyle/>
        <a:p>
          <a:endParaRPr lang="en-US"/>
        </a:p>
      </dgm:t>
    </dgm:pt>
    <dgm:pt modelId="{8CBA1990-BA62-4401-99F5-BD8547B2F4CB}" type="sibTrans" cxnId="{DC537777-45BB-44F9-829E-A7B175E2A677}">
      <dgm:prSet/>
      <dgm:spPr/>
      <dgm:t>
        <a:bodyPr/>
        <a:lstStyle/>
        <a:p>
          <a:endParaRPr lang="en-US"/>
        </a:p>
      </dgm:t>
    </dgm:pt>
    <dgm:pt modelId="{3C8FE944-5737-4CAD-9640-E03668F6DCEE}">
      <dgm:prSet/>
      <dgm:spPr/>
      <dgm:t>
        <a:bodyPr/>
        <a:lstStyle/>
        <a:p>
          <a:pPr algn="ctr"/>
          <a:r>
            <a:rPr lang="en-US"/>
            <a:t>Navigating files and directories</a:t>
          </a:r>
        </a:p>
      </dgm:t>
    </dgm:pt>
    <dgm:pt modelId="{1E0CD986-BF55-4A4B-B550-8201CDF9E508}" type="parTrans" cxnId="{1C9E7ED1-930D-4983-A4EB-545E48AF62B9}">
      <dgm:prSet/>
      <dgm:spPr/>
      <dgm:t>
        <a:bodyPr/>
        <a:lstStyle/>
        <a:p>
          <a:endParaRPr lang="en-US"/>
        </a:p>
      </dgm:t>
    </dgm:pt>
    <dgm:pt modelId="{9C82CA6F-1C03-4EA5-AFB7-9FB1BCB93A3E}" type="sibTrans" cxnId="{1C9E7ED1-930D-4983-A4EB-545E48AF62B9}">
      <dgm:prSet/>
      <dgm:spPr/>
      <dgm:t>
        <a:bodyPr/>
        <a:lstStyle/>
        <a:p>
          <a:endParaRPr lang="en-US"/>
        </a:p>
      </dgm:t>
    </dgm:pt>
    <dgm:pt modelId="{57F441F6-839C-4DEB-8873-B9B5BE51AF77}">
      <dgm:prSet/>
      <dgm:spPr/>
      <dgm:t>
        <a:bodyPr/>
        <a:lstStyle/>
        <a:p>
          <a:pPr algn="ctr"/>
          <a:r>
            <a:rPr lang="en-US"/>
            <a:t>Working with files and directories</a:t>
          </a:r>
        </a:p>
      </dgm:t>
    </dgm:pt>
    <dgm:pt modelId="{1D19F8B2-1528-407D-88F2-661ECEDA3954}" type="parTrans" cxnId="{3BA380A5-807B-432A-AD41-113525DDC259}">
      <dgm:prSet/>
      <dgm:spPr/>
      <dgm:t>
        <a:bodyPr/>
        <a:lstStyle/>
        <a:p>
          <a:endParaRPr lang="en-US"/>
        </a:p>
      </dgm:t>
    </dgm:pt>
    <dgm:pt modelId="{5FF0B383-639F-4839-AA0B-A4F62FC99272}" type="sibTrans" cxnId="{3BA380A5-807B-432A-AD41-113525DDC259}">
      <dgm:prSet/>
      <dgm:spPr/>
      <dgm:t>
        <a:bodyPr/>
        <a:lstStyle/>
        <a:p>
          <a:endParaRPr lang="en-US"/>
        </a:p>
      </dgm:t>
    </dgm:pt>
    <dgm:pt modelId="{F6478667-97EA-C245-AAAF-AC5C3E93B4E0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3893166-F87F-2B4E-A091-8EEBC859DBEA}" type="pres">
      <dgm:prSet presAssocID="{FE6D81C3-D1D9-4D48-B3DD-DAF89AD625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7AD052-A681-9842-80BA-CF1A411B2A60}" type="pres">
      <dgm:prSet presAssocID="{FCBDEB0E-BAEC-4513-9C23-4E2ABC46F52B}" presName="spacer" presStyleCnt="0"/>
      <dgm:spPr/>
    </dgm:pt>
    <dgm:pt modelId="{B79062BA-E3CA-8444-90C0-E3C1A201F312}" type="pres">
      <dgm:prSet presAssocID="{A7E91749-333A-42B1-8E45-F5BABD4986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2D7516-4840-774E-9E56-E9100BD95790}" type="pres">
      <dgm:prSet presAssocID="{8CBA1990-BA62-4401-99F5-BD8547B2F4CB}" presName="spacer" presStyleCnt="0"/>
      <dgm:spPr/>
    </dgm:pt>
    <dgm:pt modelId="{6E75ABF0-A2E8-B440-94B7-4152F5882F0E}" type="pres">
      <dgm:prSet presAssocID="{3C8FE944-5737-4CAD-9640-E03668F6DC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31D6EA-015A-E94D-85A2-053CBA874A3C}" type="pres">
      <dgm:prSet presAssocID="{9C82CA6F-1C03-4EA5-AFB7-9FB1BCB93A3E}" presName="spacer" presStyleCnt="0"/>
      <dgm:spPr/>
    </dgm:pt>
    <dgm:pt modelId="{64DFD3D8-E54F-F141-911D-F57EED189BFE}" type="pres">
      <dgm:prSet presAssocID="{57F441F6-839C-4DEB-8873-B9B5BE51AF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086649-1E5C-7047-91D1-FF0644D7A314}" type="presOf" srcId="{FE6D81C3-D1D9-4D48-B3DD-DAF89AD625D1}" destId="{C3893166-F87F-2B4E-A091-8EEBC859DBEA}" srcOrd="0" destOrd="0" presId="urn:microsoft.com/office/officeart/2005/8/layout/vList2"/>
    <dgm:cxn modelId="{24945F70-D3D1-4E46-B51B-74C0C626F237}" type="presOf" srcId="{CA85ABE0-D252-49CE-97D3-55EADD8FE3A4}" destId="{F6478667-97EA-C245-AAAF-AC5C3E93B4E0}" srcOrd="0" destOrd="0" presId="urn:microsoft.com/office/officeart/2005/8/layout/vList2"/>
    <dgm:cxn modelId="{DC537777-45BB-44F9-829E-A7B175E2A677}" srcId="{CA85ABE0-D252-49CE-97D3-55EADD8FE3A4}" destId="{A7E91749-333A-42B1-8E45-F5BABD4986A7}" srcOrd="1" destOrd="0" parTransId="{6BFB44EC-3F88-4237-82E1-5991F913D3ED}" sibTransId="{8CBA1990-BA62-4401-99F5-BD8547B2F4CB}"/>
    <dgm:cxn modelId="{13D1728C-933A-BD4F-85A8-776989E2E400}" type="presOf" srcId="{57F441F6-839C-4DEB-8873-B9B5BE51AF77}" destId="{64DFD3D8-E54F-F141-911D-F57EED189BFE}" srcOrd="0" destOrd="0" presId="urn:microsoft.com/office/officeart/2005/8/layout/vList2"/>
    <dgm:cxn modelId="{6FDF239C-B8B5-A441-9F20-015D7D8960F3}" type="presOf" srcId="{A7E91749-333A-42B1-8E45-F5BABD4986A7}" destId="{B79062BA-E3CA-8444-90C0-E3C1A201F312}" srcOrd="0" destOrd="0" presId="urn:microsoft.com/office/officeart/2005/8/layout/vList2"/>
    <dgm:cxn modelId="{3BA380A5-807B-432A-AD41-113525DDC259}" srcId="{CA85ABE0-D252-49CE-97D3-55EADD8FE3A4}" destId="{57F441F6-839C-4DEB-8873-B9B5BE51AF77}" srcOrd="3" destOrd="0" parTransId="{1D19F8B2-1528-407D-88F2-661ECEDA3954}" sibTransId="{5FF0B383-639F-4839-AA0B-A4F62FC99272}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1C9E7ED1-930D-4983-A4EB-545E48AF62B9}" srcId="{CA85ABE0-D252-49CE-97D3-55EADD8FE3A4}" destId="{3C8FE944-5737-4CAD-9640-E03668F6DCEE}" srcOrd="2" destOrd="0" parTransId="{1E0CD986-BF55-4A4B-B550-8201CDF9E508}" sibTransId="{9C82CA6F-1C03-4EA5-AFB7-9FB1BCB93A3E}"/>
    <dgm:cxn modelId="{E75F26ED-024A-BA4B-853C-5F59DB0C98AC}" type="presOf" srcId="{3C8FE944-5737-4CAD-9640-E03668F6DCEE}" destId="{6E75ABF0-A2E8-B440-94B7-4152F5882F0E}" srcOrd="0" destOrd="0" presId="urn:microsoft.com/office/officeart/2005/8/layout/vList2"/>
    <dgm:cxn modelId="{15A9C89A-6011-EC40-B193-E8851E23E5D7}" type="presParOf" srcId="{F6478667-97EA-C245-AAAF-AC5C3E93B4E0}" destId="{C3893166-F87F-2B4E-A091-8EEBC859DBEA}" srcOrd="0" destOrd="0" presId="urn:microsoft.com/office/officeart/2005/8/layout/vList2"/>
    <dgm:cxn modelId="{822F6B86-12A2-9B4C-AC0F-D80E7FC76F74}" type="presParOf" srcId="{F6478667-97EA-C245-AAAF-AC5C3E93B4E0}" destId="{257AD052-A681-9842-80BA-CF1A411B2A60}" srcOrd="1" destOrd="0" presId="urn:microsoft.com/office/officeart/2005/8/layout/vList2"/>
    <dgm:cxn modelId="{65007D11-AF49-2347-8800-82D37BAAA4CE}" type="presParOf" srcId="{F6478667-97EA-C245-AAAF-AC5C3E93B4E0}" destId="{B79062BA-E3CA-8444-90C0-E3C1A201F312}" srcOrd="2" destOrd="0" presId="urn:microsoft.com/office/officeart/2005/8/layout/vList2"/>
    <dgm:cxn modelId="{45080F4C-CA06-9149-A9F2-1EE78A50C18F}" type="presParOf" srcId="{F6478667-97EA-C245-AAAF-AC5C3E93B4E0}" destId="{682D7516-4840-774E-9E56-E9100BD95790}" srcOrd="3" destOrd="0" presId="urn:microsoft.com/office/officeart/2005/8/layout/vList2"/>
    <dgm:cxn modelId="{6E9132B9-8EEE-D04F-8FC4-110BB55EBC6C}" type="presParOf" srcId="{F6478667-97EA-C245-AAAF-AC5C3E93B4E0}" destId="{6E75ABF0-A2E8-B440-94B7-4152F5882F0E}" srcOrd="4" destOrd="0" presId="urn:microsoft.com/office/officeart/2005/8/layout/vList2"/>
    <dgm:cxn modelId="{AAB6BEC6-108F-0345-A83E-035BFB3061D3}" type="presParOf" srcId="{F6478667-97EA-C245-AAAF-AC5C3E93B4E0}" destId="{FB31D6EA-015A-E94D-85A2-053CBA874A3C}" srcOrd="5" destOrd="0" presId="urn:microsoft.com/office/officeart/2005/8/layout/vList2"/>
    <dgm:cxn modelId="{2779B1C7-594C-FA43-96C5-CAC85A34F9CA}" type="presParOf" srcId="{F6478667-97EA-C245-AAAF-AC5C3E93B4E0}" destId="{64DFD3D8-E54F-F141-911D-F57EED189B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6D81C3-D1D9-4D48-B3DD-DAF89AD625D1}">
      <dgm:prSet/>
      <dgm:spPr/>
      <dgm:t>
        <a:bodyPr/>
        <a:lstStyle/>
        <a:p>
          <a:pPr algn="ctr"/>
          <a:r>
            <a:rPr lang="en-US" dirty="0"/>
            <a:t>GUI v. Command-line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A7E91749-333A-42B1-8E45-F5BABD4986A7}">
      <dgm:prSet/>
      <dgm:spPr/>
      <dgm:t>
        <a:bodyPr/>
        <a:lstStyle/>
        <a:p>
          <a:pPr algn="ctr"/>
          <a:r>
            <a:rPr lang="en-US"/>
            <a:t>Getting started with the command-line</a:t>
          </a:r>
        </a:p>
      </dgm:t>
    </dgm:pt>
    <dgm:pt modelId="{6BFB44EC-3F88-4237-82E1-5991F913D3ED}" type="parTrans" cxnId="{DC537777-45BB-44F9-829E-A7B175E2A677}">
      <dgm:prSet/>
      <dgm:spPr/>
      <dgm:t>
        <a:bodyPr/>
        <a:lstStyle/>
        <a:p>
          <a:endParaRPr lang="en-US"/>
        </a:p>
      </dgm:t>
    </dgm:pt>
    <dgm:pt modelId="{8CBA1990-BA62-4401-99F5-BD8547B2F4CB}" type="sibTrans" cxnId="{DC537777-45BB-44F9-829E-A7B175E2A677}">
      <dgm:prSet/>
      <dgm:spPr/>
      <dgm:t>
        <a:bodyPr/>
        <a:lstStyle/>
        <a:p>
          <a:endParaRPr lang="en-US"/>
        </a:p>
      </dgm:t>
    </dgm:pt>
    <dgm:pt modelId="{3C8FE944-5737-4CAD-9640-E03668F6DCEE}">
      <dgm:prSet/>
      <dgm:spPr/>
      <dgm:t>
        <a:bodyPr/>
        <a:lstStyle/>
        <a:p>
          <a:pPr algn="ctr"/>
          <a:r>
            <a:rPr lang="en-US"/>
            <a:t>Navigating files and directories</a:t>
          </a:r>
        </a:p>
      </dgm:t>
    </dgm:pt>
    <dgm:pt modelId="{1E0CD986-BF55-4A4B-B550-8201CDF9E508}" type="parTrans" cxnId="{1C9E7ED1-930D-4983-A4EB-545E48AF62B9}">
      <dgm:prSet/>
      <dgm:spPr/>
      <dgm:t>
        <a:bodyPr/>
        <a:lstStyle/>
        <a:p>
          <a:endParaRPr lang="en-US"/>
        </a:p>
      </dgm:t>
    </dgm:pt>
    <dgm:pt modelId="{9C82CA6F-1C03-4EA5-AFB7-9FB1BCB93A3E}" type="sibTrans" cxnId="{1C9E7ED1-930D-4983-A4EB-545E48AF62B9}">
      <dgm:prSet/>
      <dgm:spPr/>
      <dgm:t>
        <a:bodyPr/>
        <a:lstStyle/>
        <a:p>
          <a:endParaRPr lang="en-US"/>
        </a:p>
      </dgm:t>
    </dgm:pt>
    <dgm:pt modelId="{57F441F6-839C-4DEB-8873-B9B5BE51AF77}">
      <dgm:prSet/>
      <dgm:spPr/>
      <dgm:t>
        <a:bodyPr/>
        <a:lstStyle/>
        <a:p>
          <a:pPr algn="ctr"/>
          <a:r>
            <a:rPr lang="en-US"/>
            <a:t>Working with files and directories</a:t>
          </a:r>
        </a:p>
      </dgm:t>
    </dgm:pt>
    <dgm:pt modelId="{1D19F8B2-1528-407D-88F2-661ECEDA3954}" type="parTrans" cxnId="{3BA380A5-807B-432A-AD41-113525DDC259}">
      <dgm:prSet/>
      <dgm:spPr/>
      <dgm:t>
        <a:bodyPr/>
        <a:lstStyle/>
        <a:p>
          <a:endParaRPr lang="en-US"/>
        </a:p>
      </dgm:t>
    </dgm:pt>
    <dgm:pt modelId="{5FF0B383-639F-4839-AA0B-A4F62FC99272}" type="sibTrans" cxnId="{3BA380A5-807B-432A-AD41-113525DDC259}">
      <dgm:prSet/>
      <dgm:spPr/>
      <dgm:t>
        <a:bodyPr/>
        <a:lstStyle/>
        <a:p>
          <a:endParaRPr lang="en-US"/>
        </a:p>
      </dgm:t>
    </dgm:pt>
    <dgm:pt modelId="{F6478667-97EA-C245-AAAF-AC5C3E93B4E0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3893166-F87F-2B4E-A091-8EEBC859DBEA}" type="pres">
      <dgm:prSet presAssocID="{FE6D81C3-D1D9-4D48-B3DD-DAF89AD625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7AD052-A681-9842-80BA-CF1A411B2A60}" type="pres">
      <dgm:prSet presAssocID="{FCBDEB0E-BAEC-4513-9C23-4E2ABC46F52B}" presName="spacer" presStyleCnt="0"/>
      <dgm:spPr/>
    </dgm:pt>
    <dgm:pt modelId="{B79062BA-E3CA-8444-90C0-E3C1A201F312}" type="pres">
      <dgm:prSet presAssocID="{A7E91749-333A-42B1-8E45-F5BABD4986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2D7516-4840-774E-9E56-E9100BD95790}" type="pres">
      <dgm:prSet presAssocID="{8CBA1990-BA62-4401-99F5-BD8547B2F4CB}" presName="spacer" presStyleCnt="0"/>
      <dgm:spPr/>
    </dgm:pt>
    <dgm:pt modelId="{6E75ABF0-A2E8-B440-94B7-4152F5882F0E}" type="pres">
      <dgm:prSet presAssocID="{3C8FE944-5737-4CAD-9640-E03668F6DC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31D6EA-015A-E94D-85A2-053CBA874A3C}" type="pres">
      <dgm:prSet presAssocID="{9C82CA6F-1C03-4EA5-AFB7-9FB1BCB93A3E}" presName="spacer" presStyleCnt="0"/>
      <dgm:spPr/>
    </dgm:pt>
    <dgm:pt modelId="{64DFD3D8-E54F-F141-911D-F57EED189BFE}" type="pres">
      <dgm:prSet presAssocID="{57F441F6-839C-4DEB-8873-B9B5BE51AF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086649-1E5C-7047-91D1-FF0644D7A314}" type="presOf" srcId="{FE6D81C3-D1D9-4D48-B3DD-DAF89AD625D1}" destId="{C3893166-F87F-2B4E-A091-8EEBC859DBEA}" srcOrd="0" destOrd="0" presId="urn:microsoft.com/office/officeart/2005/8/layout/vList2"/>
    <dgm:cxn modelId="{24945F70-D3D1-4E46-B51B-74C0C626F237}" type="presOf" srcId="{CA85ABE0-D252-49CE-97D3-55EADD8FE3A4}" destId="{F6478667-97EA-C245-AAAF-AC5C3E93B4E0}" srcOrd="0" destOrd="0" presId="urn:microsoft.com/office/officeart/2005/8/layout/vList2"/>
    <dgm:cxn modelId="{DC537777-45BB-44F9-829E-A7B175E2A677}" srcId="{CA85ABE0-D252-49CE-97D3-55EADD8FE3A4}" destId="{A7E91749-333A-42B1-8E45-F5BABD4986A7}" srcOrd="1" destOrd="0" parTransId="{6BFB44EC-3F88-4237-82E1-5991F913D3ED}" sibTransId="{8CBA1990-BA62-4401-99F5-BD8547B2F4CB}"/>
    <dgm:cxn modelId="{13D1728C-933A-BD4F-85A8-776989E2E400}" type="presOf" srcId="{57F441F6-839C-4DEB-8873-B9B5BE51AF77}" destId="{64DFD3D8-E54F-F141-911D-F57EED189BFE}" srcOrd="0" destOrd="0" presId="urn:microsoft.com/office/officeart/2005/8/layout/vList2"/>
    <dgm:cxn modelId="{6FDF239C-B8B5-A441-9F20-015D7D8960F3}" type="presOf" srcId="{A7E91749-333A-42B1-8E45-F5BABD4986A7}" destId="{B79062BA-E3CA-8444-90C0-E3C1A201F312}" srcOrd="0" destOrd="0" presId="urn:microsoft.com/office/officeart/2005/8/layout/vList2"/>
    <dgm:cxn modelId="{3BA380A5-807B-432A-AD41-113525DDC259}" srcId="{CA85ABE0-D252-49CE-97D3-55EADD8FE3A4}" destId="{57F441F6-839C-4DEB-8873-B9B5BE51AF77}" srcOrd="3" destOrd="0" parTransId="{1D19F8B2-1528-407D-88F2-661ECEDA3954}" sibTransId="{5FF0B383-639F-4839-AA0B-A4F62FC99272}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1C9E7ED1-930D-4983-A4EB-545E48AF62B9}" srcId="{CA85ABE0-D252-49CE-97D3-55EADD8FE3A4}" destId="{3C8FE944-5737-4CAD-9640-E03668F6DCEE}" srcOrd="2" destOrd="0" parTransId="{1E0CD986-BF55-4A4B-B550-8201CDF9E508}" sibTransId="{9C82CA6F-1C03-4EA5-AFB7-9FB1BCB93A3E}"/>
    <dgm:cxn modelId="{E75F26ED-024A-BA4B-853C-5F59DB0C98AC}" type="presOf" srcId="{3C8FE944-5737-4CAD-9640-E03668F6DCEE}" destId="{6E75ABF0-A2E8-B440-94B7-4152F5882F0E}" srcOrd="0" destOrd="0" presId="urn:microsoft.com/office/officeart/2005/8/layout/vList2"/>
    <dgm:cxn modelId="{15A9C89A-6011-EC40-B193-E8851E23E5D7}" type="presParOf" srcId="{F6478667-97EA-C245-AAAF-AC5C3E93B4E0}" destId="{C3893166-F87F-2B4E-A091-8EEBC859DBEA}" srcOrd="0" destOrd="0" presId="urn:microsoft.com/office/officeart/2005/8/layout/vList2"/>
    <dgm:cxn modelId="{822F6B86-12A2-9B4C-AC0F-D80E7FC76F74}" type="presParOf" srcId="{F6478667-97EA-C245-AAAF-AC5C3E93B4E0}" destId="{257AD052-A681-9842-80BA-CF1A411B2A60}" srcOrd="1" destOrd="0" presId="urn:microsoft.com/office/officeart/2005/8/layout/vList2"/>
    <dgm:cxn modelId="{65007D11-AF49-2347-8800-82D37BAAA4CE}" type="presParOf" srcId="{F6478667-97EA-C245-AAAF-AC5C3E93B4E0}" destId="{B79062BA-E3CA-8444-90C0-E3C1A201F312}" srcOrd="2" destOrd="0" presId="urn:microsoft.com/office/officeart/2005/8/layout/vList2"/>
    <dgm:cxn modelId="{45080F4C-CA06-9149-A9F2-1EE78A50C18F}" type="presParOf" srcId="{F6478667-97EA-C245-AAAF-AC5C3E93B4E0}" destId="{682D7516-4840-774E-9E56-E9100BD95790}" srcOrd="3" destOrd="0" presId="urn:microsoft.com/office/officeart/2005/8/layout/vList2"/>
    <dgm:cxn modelId="{6E9132B9-8EEE-D04F-8FC4-110BB55EBC6C}" type="presParOf" srcId="{F6478667-97EA-C245-AAAF-AC5C3E93B4E0}" destId="{6E75ABF0-A2E8-B440-94B7-4152F5882F0E}" srcOrd="4" destOrd="0" presId="urn:microsoft.com/office/officeart/2005/8/layout/vList2"/>
    <dgm:cxn modelId="{AAB6BEC6-108F-0345-A83E-035BFB3061D3}" type="presParOf" srcId="{F6478667-97EA-C245-AAAF-AC5C3E93B4E0}" destId="{FB31D6EA-015A-E94D-85A2-053CBA874A3C}" srcOrd="5" destOrd="0" presId="urn:microsoft.com/office/officeart/2005/8/layout/vList2"/>
    <dgm:cxn modelId="{2779B1C7-594C-FA43-96C5-CAC85A34F9CA}" type="presParOf" srcId="{F6478667-97EA-C245-AAAF-AC5C3E93B4E0}" destId="{64DFD3D8-E54F-F141-911D-F57EED189B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00FF-8B8B-4896-A2F4-81B37FF45B32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55FF-0494-423E-AC9C-8A0B0E9E2DAA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B809B-EF37-4D88-B036-9775EB0A09C7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data-shell.zip from </a:t>
          </a:r>
          <a:r>
            <a:rPr lang="en-US" sz="2000" kern="1200">
              <a:hlinkClick xmlns:r="http://schemas.openxmlformats.org/officeDocument/2006/relationships" r:id="rId3"/>
            </a:rPr>
            <a:t>http://swcarpentry.github.io/shell-novice/setup.html</a:t>
          </a:r>
          <a:endParaRPr lang="en-US" sz="2000" kern="1200"/>
        </a:p>
      </dsp:txBody>
      <dsp:txXfrm>
        <a:off x="1707413" y="800734"/>
        <a:ext cx="3899636" cy="1478280"/>
      </dsp:txXfrm>
    </dsp:sp>
    <dsp:sp modelId="{6395B539-5B38-46E4-B1B0-FE2B527B9578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8A91-A237-48A0-984B-9618ED143278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F7F4C-7729-4A4C-B169-D0602D3719C2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Save to your desktop and unzip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3166-F87F-2B4E-A091-8EEBC859DBEA}">
      <dsp:nvSpPr>
        <dsp:cNvPr id="0" name=""/>
        <dsp:cNvSpPr/>
      </dsp:nvSpPr>
      <dsp:spPr>
        <a:xfrm>
          <a:off x="0" y="5269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GUI v. Command-line</a:t>
          </a:r>
        </a:p>
      </dsp:txBody>
      <dsp:txXfrm>
        <a:off x="55687" y="108386"/>
        <a:ext cx="5495676" cy="1029376"/>
      </dsp:txXfrm>
    </dsp:sp>
    <dsp:sp modelId="{B79062BA-E3CA-8444-90C0-E3C1A201F312}">
      <dsp:nvSpPr>
        <dsp:cNvPr id="0" name=""/>
        <dsp:cNvSpPr/>
      </dsp:nvSpPr>
      <dsp:spPr>
        <a:xfrm>
          <a:off x="0" y="127984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Getting started with the command-line</a:t>
          </a:r>
        </a:p>
      </dsp:txBody>
      <dsp:txXfrm>
        <a:off x="55687" y="1335536"/>
        <a:ext cx="5495676" cy="1029376"/>
      </dsp:txXfrm>
    </dsp:sp>
    <dsp:sp modelId="{6E75ABF0-A2E8-B440-94B7-4152F5882F0E}">
      <dsp:nvSpPr>
        <dsp:cNvPr id="0" name=""/>
        <dsp:cNvSpPr/>
      </dsp:nvSpPr>
      <dsp:spPr>
        <a:xfrm>
          <a:off x="0" y="250700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Navigating files and directories</a:t>
          </a:r>
        </a:p>
      </dsp:txBody>
      <dsp:txXfrm>
        <a:off x="55687" y="2562687"/>
        <a:ext cx="5495676" cy="1029376"/>
      </dsp:txXfrm>
    </dsp:sp>
    <dsp:sp modelId="{64DFD3D8-E54F-F141-911D-F57EED189BFE}">
      <dsp:nvSpPr>
        <dsp:cNvPr id="0" name=""/>
        <dsp:cNvSpPr/>
      </dsp:nvSpPr>
      <dsp:spPr>
        <a:xfrm>
          <a:off x="0" y="373415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Working with files and directories</a:t>
          </a:r>
        </a:p>
      </dsp:txBody>
      <dsp:txXfrm>
        <a:off x="55687" y="3789837"/>
        <a:ext cx="5495676" cy="1029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3166-F87F-2B4E-A091-8EEBC859DBEA}">
      <dsp:nvSpPr>
        <dsp:cNvPr id="0" name=""/>
        <dsp:cNvSpPr/>
      </dsp:nvSpPr>
      <dsp:spPr>
        <a:xfrm>
          <a:off x="0" y="5269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GUI v. Command-line</a:t>
          </a:r>
        </a:p>
      </dsp:txBody>
      <dsp:txXfrm>
        <a:off x="55687" y="108386"/>
        <a:ext cx="5495676" cy="1029376"/>
      </dsp:txXfrm>
    </dsp:sp>
    <dsp:sp modelId="{B79062BA-E3CA-8444-90C0-E3C1A201F312}">
      <dsp:nvSpPr>
        <dsp:cNvPr id="0" name=""/>
        <dsp:cNvSpPr/>
      </dsp:nvSpPr>
      <dsp:spPr>
        <a:xfrm>
          <a:off x="0" y="127984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Getting started with the command-line</a:t>
          </a:r>
        </a:p>
      </dsp:txBody>
      <dsp:txXfrm>
        <a:off x="55687" y="1335536"/>
        <a:ext cx="5495676" cy="1029376"/>
      </dsp:txXfrm>
    </dsp:sp>
    <dsp:sp modelId="{6E75ABF0-A2E8-B440-94B7-4152F5882F0E}">
      <dsp:nvSpPr>
        <dsp:cNvPr id="0" name=""/>
        <dsp:cNvSpPr/>
      </dsp:nvSpPr>
      <dsp:spPr>
        <a:xfrm>
          <a:off x="0" y="250700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Navigating files and directories</a:t>
          </a:r>
        </a:p>
      </dsp:txBody>
      <dsp:txXfrm>
        <a:off x="55687" y="2562687"/>
        <a:ext cx="5495676" cy="1029376"/>
      </dsp:txXfrm>
    </dsp:sp>
    <dsp:sp modelId="{64DFD3D8-E54F-F141-911D-F57EED189BFE}">
      <dsp:nvSpPr>
        <dsp:cNvPr id="0" name=""/>
        <dsp:cNvSpPr/>
      </dsp:nvSpPr>
      <dsp:spPr>
        <a:xfrm>
          <a:off x="0" y="373415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Working with files and directories</a:t>
          </a:r>
        </a:p>
      </dsp:txBody>
      <dsp:txXfrm>
        <a:off x="55687" y="3789837"/>
        <a:ext cx="5495676" cy="1029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3166-F87F-2B4E-A091-8EEBC859DBEA}">
      <dsp:nvSpPr>
        <dsp:cNvPr id="0" name=""/>
        <dsp:cNvSpPr/>
      </dsp:nvSpPr>
      <dsp:spPr>
        <a:xfrm>
          <a:off x="0" y="5269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GUI v. Command-line</a:t>
          </a:r>
        </a:p>
      </dsp:txBody>
      <dsp:txXfrm>
        <a:off x="55687" y="108386"/>
        <a:ext cx="5495676" cy="1029376"/>
      </dsp:txXfrm>
    </dsp:sp>
    <dsp:sp modelId="{B79062BA-E3CA-8444-90C0-E3C1A201F312}">
      <dsp:nvSpPr>
        <dsp:cNvPr id="0" name=""/>
        <dsp:cNvSpPr/>
      </dsp:nvSpPr>
      <dsp:spPr>
        <a:xfrm>
          <a:off x="0" y="127984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Getting started with the command-line</a:t>
          </a:r>
        </a:p>
      </dsp:txBody>
      <dsp:txXfrm>
        <a:off x="55687" y="1335536"/>
        <a:ext cx="5495676" cy="1029376"/>
      </dsp:txXfrm>
    </dsp:sp>
    <dsp:sp modelId="{6E75ABF0-A2E8-B440-94B7-4152F5882F0E}">
      <dsp:nvSpPr>
        <dsp:cNvPr id="0" name=""/>
        <dsp:cNvSpPr/>
      </dsp:nvSpPr>
      <dsp:spPr>
        <a:xfrm>
          <a:off x="0" y="250700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Navigating files and directories</a:t>
          </a:r>
        </a:p>
      </dsp:txBody>
      <dsp:txXfrm>
        <a:off x="55687" y="2562687"/>
        <a:ext cx="5495676" cy="1029376"/>
      </dsp:txXfrm>
    </dsp:sp>
    <dsp:sp modelId="{64DFD3D8-E54F-F141-911D-F57EED189BFE}">
      <dsp:nvSpPr>
        <dsp:cNvPr id="0" name=""/>
        <dsp:cNvSpPr/>
      </dsp:nvSpPr>
      <dsp:spPr>
        <a:xfrm>
          <a:off x="0" y="373415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Working with files and directories</a:t>
          </a:r>
        </a:p>
      </dsp:txBody>
      <dsp:txXfrm>
        <a:off x="55687" y="3789837"/>
        <a:ext cx="5495676" cy="10293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3166-F87F-2B4E-A091-8EEBC859DBEA}">
      <dsp:nvSpPr>
        <dsp:cNvPr id="0" name=""/>
        <dsp:cNvSpPr/>
      </dsp:nvSpPr>
      <dsp:spPr>
        <a:xfrm>
          <a:off x="0" y="5269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GUI v. Command-line</a:t>
          </a:r>
        </a:p>
      </dsp:txBody>
      <dsp:txXfrm>
        <a:off x="55687" y="108386"/>
        <a:ext cx="5495676" cy="1029376"/>
      </dsp:txXfrm>
    </dsp:sp>
    <dsp:sp modelId="{B79062BA-E3CA-8444-90C0-E3C1A201F312}">
      <dsp:nvSpPr>
        <dsp:cNvPr id="0" name=""/>
        <dsp:cNvSpPr/>
      </dsp:nvSpPr>
      <dsp:spPr>
        <a:xfrm>
          <a:off x="0" y="127984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Getting started with the command-line</a:t>
          </a:r>
        </a:p>
      </dsp:txBody>
      <dsp:txXfrm>
        <a:off x="55687" y="1335536"/>
        <a:ext cx="5495676" cy="1029376"/>
      </dsp:txXfrm>
    </dsp:sp>
    <dsp:sp modelId="{6E75ABF0-A2E8-B440-94B7-4152F5882F0E}">
      <dsp:nvSpPr>
        <dsp:cNvPr id="0" name=""/>
        <dsp:cNvSpPr/>
      </dsp:nvSpPr>
      <dsp:spPr>
        <a:xfrm>
          <a:off x="0" y="250700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Navigating files and directories</a:t>
          </a:r>
        </a:p>
      </dsp:txBody>
      <dsp:txXfrm>
        <a:off x="55687" y="2562687"/>
        <a:ext cx="5495676" cy="1029376"/>
      </dsp:txXfrm>
    </dsp:sp>
    <dsp:sp modelId="{64DFD3D8-E54F-F141-911D-F57EED189BFE}">
      <dsp:nvSpPr>
        <dsp:cNvPr id="0" name=""/>
        <dsp:cNvSpPr/>
      </dsp:nvSpPr>
      <dsp:spPr>
        <a:xfrm>
          <a:off x="0" y="373415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Working with files and directories</a:t>
          </a:r>
        </a:p>
      </dsp:txBody>
      <dsp:txXfrm>
        <a:off x="55687" y="3789837"/>
        <a:ext cx="5495676" cy="1029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93166-F87F-2B4E-A091-8EEBC859DBEA}">
      <dsp:nvSpPr>
        <dsp:cNvPr id="0" name=""/>
        <dsp:cNvSpPr/>
      </dsp:nvSpPr>
      <dsp:spPr>
        <a:xfrm>
          <a:off x="0" y="5269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GUI v. Command-line</a:t>
          </a:r>
        </a:p>
      </dsp:txBody>
      <dsp:txXfrm>
        <a:off x="55687" y="108386"/>
        <a:ext cx="5495676" cy="1029376"/>
      </dsp:txXfrm>
    </dsp:sp>
    <dsp:sp modelId="{B79062BA-E3CA-8444-90C0-E3C1A201F312}">
      <dsp:nvSpPr>
        <dsp:cNvPr id="0" name=""/>
        <dsp:cNvSpPr/>
      </dsp:nvSpPr>
      <dsp:spPr>
        <a:xfrm>
          <a:off x="0" y="1279849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Getting started with the command-line</a:t>
          </a:r>
        </a:p>
      </dsp:txBody>
      <dsp:txXfrm>
        <a:off x="55687" y="1335536"/>
        <a:ext cx="5495676" cy="1029376"/>
      </dsp:txXfrm>
    </dsp:sp>
    <dsp:sp modelId="{6E75ABF0-A2E8-B440-94B7-4152F5882F0E}">
      <dsp:nvSpPr>
        <dsp:cNvPr id="0" name=""/>
        <dsp:cNvSpPr/>
      </dsp:nvSpPr>
      <dsp:spPr>
        <a:xfrm>
          <a:off x="0" y="250700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Navigating files and directories</a:t>
          </a:r>
        </a:p>
      </dsp:txBody>
      <dsp:txXfrm>
        <a:off x="55687" y="2562687"/>
        <a:ext cx="5495676" cy="1029376"/>
      </dsp:txXfrm>
    </dsp:sp>
    <dsp:sp modelId="{64DFD3D8-E54F-F141-911D-F57EED189BFE}">
      <dsp:nvSpPr>
        <dsp:cNvPr id="0" name=""/>
        <dsp:cNvSpPr/>
      </dsp:nvSpPr>
      <dsp:spPr>
        <a:xfrm>
          <a:off x="0" y="3734150"/>
          <a:ext cx="5607050" cy="114075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Working with files and directories</a:t>
          </a:r>
        </a:p>
      </dsp:txBody>
      <dsp:txXfrm>
        <a:off x="55687" y="3789837"/>
        <a:ext cx="5495676" cy="102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0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311E6D-643F-9449-AB0A-5C0A59FBB0FB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3CA8132-D28D-D640-9EC8-6F60A55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EA3B-E300-8D43-9312-A26ACF7CB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the Unix </a:t>
            </a:r>
            <a:br>
              <a:rPr lang="en-US" dirty="0"/>
            </a:br>
            <a:r>
              <a:rPr lang="en-US" dirty="0"/>
              <a:t>command-line</a:t>
            </a:r>
          </a:p>
        </p:txBody>
      </p:sp>
    </p:spTree>
    <p:extLst>
      <p:ext uri="{BB962C8B-B14F-4D97-AF65-F5344CB8AC3E}">
        <p14:creationId xmlns:p14="http://schemas.microsoft.com/office/powerpoint/2010/main" val="317688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467D-5A37-0F46-A93B-12F7C2C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2692"/>
            <a:ext cx="7729728" cy="679051"/>
          </a:xfrm>
        </p:spPr>
        <p:txBody>
          <a:bodyPr>
            <a:normAutofit fontScale="90000"/>
          </a:bodyPr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nip and Round Single Corner Rectangle 3">
            <a:extLst>
              <a:ext uri="{FF2B5EF4-FFF2-40B4-BE49-F238E27FC236}">
                <a16:creationId xmlns:a16="http://schemas.microsoft.com/office/drawing/2014/main" id="{8D2E4BBB-6E36-7045-B280-79F653395FEA}"/>
              </a:ext>
            </a:extLst>
          </p:cNvPr>
          <p:cNvSpPr/>
          <p:nvPr/>
        </p:nvSpPr>
        <p:spPr>
          <a:xfrm>
            <a:off x="2231136" y="1103594"/>
            <a:ext cx="1197429" cy="10232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BF9CAC1B-C557-FF43-95C5-CA21D471C978}"/>
              </a:ext>
            </a:extLst>
          </p:cNvPr>
          <p:cNvSpPr/>
          <p:nvPr/>
        </p:nvSpPr>
        <p:spPr>
          <a:xfrm>
            <a:off x="3177757" y="2474431"/>
            <a:ext cx="1197429" cy="10232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70313977-1CC1-AB48-ABBF-B5FBF17D9433}"/>
              </a:ext>
            </a:extLst>
          </p:cNvPr>
          <p:cNvSpPr/>
          <p:nvPr/>
        </p:nvSpPr>
        <p:spPr>
          <a:xfrm>
            <a:off x="4103043" y="3782404"/>
            <a:ext cx="1197429" cy="10232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249DA1BF-0917-AC49-9FAF-E7AF9411B9FB}"/>
              </a:ext>
            </a:extLst>
          </p:cNvPr>
          <p:cNvSpPr/>
          <p:nvPr/>
        </p:nvSpPr>
        <p:spPr>
          <a:xfrm>
            <a:off x="4066501" y="5372641"/>
            <a:ext cx="1197429" cy="10232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8DB7EF86-8E33-AC45-8ACA-785592938F27}"/>
              </a:ext>
            </a:extLst>
          </p:cNvPr>
          <p:cNvSpPr/>
          <p:nvPr/>
        </p:nvSpPr>
        <p:spPr>
          <a:xfrm>
            <a:off x="2706589" y="5378298"/>
            <a:ext cx="1197429" cy="10232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and Round Single Corner Rectangle 8">
            <a:extLst>
              <a:ext uri="{FF2B5EF4-FFF2-40B4-BE49-F238E27FC236}">
                <a16:creationId xmlns:a16="http://schemas.microsoft.com/office/drawing/2014/main" id="{1CA97DF5-311E-AF4B-9D4B-6945E7AF74A8}"/>
              </a:ext>
            </a:extLst>
          </p:cNvPr>
          <p:cNvSpPr/>
          <p:nvPr/>
        </p:nvSpPr>
        <p:spPr>
          <a:xfrm>
            <a:off x="5399558" y="5355769"/>
            <a:ext cx="1313012" cy="10232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2DC13-A3F9-AE4E-B3EA-2286A1D77413}"/>
              </a:ext>
            </a:extLst>
          </p:cNvPr>
          <p:cNvSpPr txBox="1"/>
          <p:nvPr/>
        </p:nvSpPr>
        <p:spPr>
          <a:xfrm>
            <a:off x="3148735" y="2778141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04889-152B-2C43-96FB-6D15AF9289C4}"/>
              </a:ext>
            </a:extLst>
          </p:cNvPr>
          <p:cNvSpPr txBox="1"/>
          <p:nvPr/>
        </p:nvSpPr>
        <p:spPr>
          <a:xfrm>
            <a:off x="4040492" y="4063199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data-shell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CF303-325E-9447-9648-D0C4140B8A4C}"/>
              </a:ext>
            </a:extLst>
          </p:cNvPr>
          <p:cNvSpPr txBox="1"/>
          <p:nvPr/>
        </p:nvSpPr>
        <p:spPr>
          <a:xfrm>
            <a:off x="2641317" y="5645207"/>
            <a:ext cx="13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FF2F4-4549-1644-BD7D-CAB4C51D5DC4}"/>
              </a:ext>
            </a:extLst>
          </p:cNvPr>
          <p:cNvSpPr txBox="1"/>
          <p:nvPr/>
        </p:nvSpPr>
        <p:spPr>
          <a:xfrm>
            <a:off x="4311592" y="563656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F30E4-2C50-E64D-A0D5-7A520C5446AA}"/>
              </a:ext>
            </a:extLst>
          </p:cNvPr>
          <p:cNvSpPr txBox="1"/>
          <p:nvPr/>
        </p:nvSpPr>
        <p:spPr>
          <a:xfrm>
            <a:off x="5341766" y="5636561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molecules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9AE403-09F1-4E4B-8FD6-85AE2614A988}"/>
              </a:ext>
            </a:extLst>
          </p:cNvPr>
          <p:cNvCxnSpPr>
            <a:stCxn id="4" idx="1"/>
            <a:endCxn id="5" idx="3"/>
          </p:cNvCxnSpPr>
          <p:nvPr/>
        </p:nvCxnSpPr>
        <p:spPr>
          <a:xfrm>
            <a:off x="2829851" y="2126851"/>
            <a:ext cx="946621" cy="347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87F45-41FE-D14A-AA3C-BF4342361615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3776471" y="3497688"/>
            <a:ext cx="925287" cy="284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83567A-60CC-894C-B356-BAF75EADE82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>
            <a:off x="4701758" y="4805661"/>
            <a:ext cx="1354306" cy="5501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0619CF-AA62-0F46-A0AB-6EE84B45687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665216" y="4805661"/>
            <a:ext cx="36542" cy="5669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B1746-5E4F-E249-9973-04D3B54EB35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305304" y="4805661"/>
            <a:ext cx="1396454" cy="572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153E4C-1E94-F04D-9832-7D2DAFDA9107}"/>
              </a:ext>
            </a:extLst>
          </p:cNvPr>
          <p:cNvCxnSpPr>
            <a:cxnSpLocks/>
          </p:cNvCxnSpPr>
          <p:nvPr/>
        </p:nvCxnSpPr>
        <p:spPr>
          <a:xfrm flipV="1">
            <a:off x="1956381" y="2126852"/>
            <a:ext cx="894804" cy="430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F1CFA8-8607-AF4D-98E2-4A5584994E1B}"/>
              </a:ext>
            </a:extLst>
          </p:cNvPr>
          <p:cNvCxnSpPr>
            <a:cxnSpLocks/>
          </p:cNvCxnSpPr>
          <p:nvPr/>
        </p:nvCxnSpPr>
        <p:spPr>
          <a:xfrm flipV="1">
            <a:off x="2900049" y="3497688"/>
            <a:ext cx="894804" cy="430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425231-5EB8-4840-BE8B-9C5EEEDBA97F}"/>
              </a:ext>
            </a:extLst>
          </p:cNvPr>
          <p:cNvSpPr txBox="1"/>
          <p:nvPr/>
        </p:nvSpPr>
        <p:spPr>
          <a:xfrm>
            <a:off x="3549180" y="1451113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/Users/yourname/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FEBCC7-7C64-AF43-B609-AB129D189A48}"/>
              </a:ext>
            </a:extLst>
          </p:cNvPr>
          <p:cNvSpPr txBox="1"/>
          <p:nvPr/>
        </p:nvSpPr>
        <p:spPr>
          <a:xfrm>
            <a:off x="4474369" y="282430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~/Desktop/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D56C96-7237-574A-9B35-136889734F8D}"/>
              </a:ext>
            </a:extLst>
          </p:cNvPr>
          <p:cNvSpPr txBox="1"/>
          <p:nvPr/>
        </p:nvSpPr>
        <p:spPr>
          <a:xfrm>
            <a:off x="5412362" y="412552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~/Desktop/data-shell/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3D45D5-7D69-4A4B-8CCC-68F34C102A7C}"/>
              </a:ext>
            </a:extLst>
          </p:cNvPr>
          <p:cNvSpPr txBox="1"/>
          <p:nvPr/>
        </p:nvSpPr>
        <p:spPr>
          <a:xfrm>
            <a:off x="6770362" y="5699603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~/Desktop/data-shell/molecules/</a:t>
            </a:r>
          </a:p>
        </p:txBody>
      </p:sp>
    </p:spTree>
    <p:extLst>
      <p:ext uri="{BB962C8B-B14F-4D97-AF65-F5344CB8AC3E}">
        <p14:creationId xmlns:p14="http://schemas.microsoft.com/office/powerpoint/2010/main" val="168062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7237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24C28751-8F0A-8B4A-A1E4-9711147D893F}"/>
              </a:ext>
            </a:extLst>
          </p:cNvPr>
          <p:cNvSpPr/>
          <p:nvPr/>
        </p:nvSpPr>
        <p:spPr>
          <a:xfrm>
            <a:off x="2518112" y="4606471"/>
            <a:ext cx="2579125" cy="117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BBF2-EF0A-3147-A0F4-834E7A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deleting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6009-DDB5-B043-83D3-B389F07D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536" y="2442101"/>
            <a:ext cx="7729728" cy="3101983"/>
          </a:xfrm>
        </p:spPr>
        <p:txBody>
          <a:bodyPr>
            <a:noAutofit/>
          </a:bodyPr>
          <a:lstStyle/>
          <a:p>
            <a:r>
              <a:rPr lang="en-US" sz="2800" dirty="0"/>
              <a:t>touch</a:t>
            </a:r>
          </a:p>
          <a:p>
            <a:r>
              <a:rPr lang="en-US" sz="2800" dirty="0"/>
              <a:t>rm</a:t>
            </a:r>
          </a:p>
          <a:p>
            <a:r>
              <a:rPr lang="en-US" sz="2800" dirty="0"/>
              <a:t>mkdir</a:t>
            </a:r>
          </a:p>
          <a:p>
            <a:r>
              <a:rPr lang="en-US" sz="2800" dirty="0"/>
              <a:t>rmdir</a:t>
            </a:r>
          </a:p>
          <a:p>
            <a:r>
              <a:rPr lang="en-US" sz="2800" dirty="0"/>
              <a:t>mv</a:t>
            </a:r>
          </a:p>
          <a:p>
            <a:r>
              <a:rPr lang="en-US" sz="2800" dirty="0"/>
              <a:t>cp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90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3A3-D761-4E48-A47E-38DE0A30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exploring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A984-CA77-924A-8F92-B0A1A799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764" y="2355015"/>
            <a:ext cx="7729728" cy="3101983"/>
          </a:xfrm>
        </p:spPr>
        <p:txBody>
          <a:bodyPr>
            <a:noAutofit/>
          </a:bodyPr>
          <a:lstStyle/>
          <a:p>
            <a:r>
              <a:rPr lang="en-US" sz="3200" dirty="0"/>
              <a:t>head</a:t>
            </a:r>
          </a:p>
          <a:p>
            <a:r>
              <a:rPr lang="en-US" sz="3200" dirty="0"/>
              <a:t>tail</a:t>
            </a:r>
          </a:p>
          <a:p>
            <a:r>
              <a:rPr lang="en-US" sz="3200" dirty="0"/>
              <a:t>cat</a:t>
            </a:r>
          </a:p>
          <a:p>
            <a:r>
              <a:rPr lang="en-US" sz="3200" dirty="0"/>
              <a:t>less</a:t>
            </a:r>
          </a:p>
          <a:p>
            <a:r>
              <a:rPr lang="en-US" sz="3200" dirty="0"/>
              <a:t>wc</a:t>
            </a:r>
          </a:p>
          <a:p>
            <a:r>
              <a:rPr lang="en-US" sz="3200" dirty="0"/>
              <a:t>echo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94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FD1-AF0C-1847-B1D7-C7322615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834B-FCF7-8040-94DB-750F2995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50" y="2583616"/>
            <a:ext cx="7729728" cy="3101983"/>
          </a:xfrm>
        </p:spPr>
        <p:txBody>
          <a:bodyPr>
            <a:normAutofit/>
          </a:bodyPr>
          <a:lstStyle/>
          <a:p>
            <a:r>
              <a:rPr lang="en-US" sz="3200" dirty="0"/>
              <a:t>nano</a:t>
            </a:r>
            <a:endParaRPr lang="en-US" sz="3000" dirty="0"/>
          </a:p>
          <a:p>
            <a:r>
              <a:rPr lang="en-US" sz="3000" dirty="0"/>
              <a:t>^x to quit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6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6319-F323-8D48-B935-3A75C44E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99578"/>
            <a:ext cx="7729728" cy="1188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49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AF33-AD7B-1A4C-8B29-5459D9CE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Set-up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5AA677-7328-48C9-89AD-D6A7D7FE9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37183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84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6163"/>
              </p:ext>
            </p:extLst>
          </p:nvPr>
        </p:nvGraphicFramePr>
        <p:xfrm>
          <a:off x="5097237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08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7237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1485539B-0D39-FC4C-9CD1-78AA278C8587}"/>
              </a:ext>
            </a:extLst>
          </p:cNvPr>
          <p:cNvSpPr/>
          <p:nvPr/>
        </p:nvSpPr>
        <p:spPr>
          <a:xfrm>
            <a:off x="2518112" y="1074057"/>
            <a:ext cx="2579125" cy="117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E986-396C-C548-B0F5-7F173757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4613"/>
            <a:ext cx="7729728" cy="1092708"/>
          </a:xfrm>
        </p:spPr>
        <p:txBody>
          <a:bodyPr/>
          <a:lstStyle/>
          <a:p>
            <a:r>
              <a:rPr lang="en-US" dirty="0"/>
              <a:t>Gui or command-line?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FBE50-6B06-6749-9D62-CBD30728A51F}"/>
              </a:ext>
            </a:extLst>
          </p:cNvPr>
          <p:cNvSpPr txBox="1"/>
          <p:nvPr/>
        </p:nvSpPr>
        <p:spPr>
          <a:xfrm>
            <a:off x="1306286" y="2307378"/>
            <a:ext cx="9737346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Everything you can do through the GUI can be done on the command-line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Less clicking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Task repetition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0923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7237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C014E047-5C42-AC4A-9345-4635507C5DF1}"/>
              </a:ext>
            </a:extLst>
          </p:cNvPr>
          <p:cNvSpPr/>
          <p:nvPr/>
        </p:nvSpPr>
        <p:spPr>
          <a:xfrm>
            <a:off x="2518112" y="2238832"/>
            <a:ext cx="2579125" cy="117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8EB8-62CC-0247-AF75-515573E9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6349"/>
            <a:ext cx="7729728" cy="755251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0DA4-4F99-C147-A4ED-6E9A23E5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250" y="1878008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Open a terminal</a:t>
            </a:r>
          </a:p>
          <a:p>
            <a:r>
              <a:rPr lang="en-US" sz="2400" dirty="0"/>
              <a:t>echo $SHELL</a:t>
            </a:r>
          </a:p>
          <a:p>
            <a:r>
              <a:rPr lang="en-US" sz="2400" dirty="0"/>
              <a:t>bash</a:t>
            </a:r>
          </a:p>
          <a:p>
            <a:r>
              <a:rPr lang="en-US" sz="2400" dirty="0"/>
              <a:t>chsh -s /bin/bash</a:t>
            </a:r>
          </a:p>
        </p:txBody>
      </p:sp>
    </p:spTree>
    <p:extLst>
      <p:ext uri="{BB962C8B-B14F-4D97-AF65-F5344CB8AC3E}">
        <p14:creationId xmlns:p14="http://schemas.microsoft.com/office/powerpoint/2010/main" val="18142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7237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B7989D79-2CCF-3043-9AD9-5C175AC6EB6C}"/>
              </a:ext>
            </a:extLst>
          </p:cNvPr>
          <p:cNvSpPr/>
          <p:nvPr/>
        </p:nvSpPr>
        <p:spPr>
          <a:xfrm>
            <a:off x="2518112" y="3429000"/>
            <a:ext cx="2579125" cy="117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515D-923E-B04D-9B0C-40888879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062C-DD6F-8B49-A82B-401736E9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850" y="2463873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/>
              <a:t>pwd</a:t>
            </a:r>
          </a:p>
          <a:p>
            <a:r>
              <a:rPr lang="en-US" sz="2800" dirty="0"/>
              <a:t>ls</a:t>
            </a:r>
          </a:p>
          <a:p>
            <a:r>
              <a:rPr lang="en-US" sz="2800" dirty="0"/>
              <a:t>cd</a:t>
            </a:r>
          </a:p>
          <a:p>
            <a:r>
              <a:rPr lang="en-US" sz="2800" dirty="0"/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22904039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223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Intro to the Unix  command-line</vt:lpstr>
      <vt:lpstr>Set-up</vt:lpstr>
      <vt:lpstr>PowerPoint Presentation</vt:lpstr>
      <vt:lpstr>PowerPoint Presentation</vt:lpstr>
      <vt:lpstr>Gui or command-line?</vt:lpstr>
      <vt:lpstr>PowerPoint Presentation</vt:lpstr>
      <vt:lpstr>getting started</vt:lpstr>
      <vt:lpstr>PowerPoint Presentation</vt:lpstr>
      <vt:lpstr>navigational commands</vt:lpstr>
      <vt:lpstr>absolute and relative paths</vt:lpstr>
      <vt:lpstr>PowerPoint Presentation</vt:lpstr>
      <vt:lpstr>creating and deleting</vt:lpstr>
      <vt:lpstr>viewing and exploring files</vt:lpstr>
      <vt:lpstr>editing files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Unix  command-line</dc:title>
  <dc:creator>Cameron Watson</dc:creator>
  <cp:lastModifiedBy>Cameron Watson</cp:lastModifiedBy>
  <cp:revision>5</cp:revision>
  <dcterms:created xsi:type="dcterms:W3CDTF">2020-12-21T19:57:02Z</dcterms:created>
  <dcterms:modified xsi:type="dcterms:W3CDTF">2020-12-23T19:43:51Z</dcterms:modified>
</cp:coreProperties>
</file>