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7" r:id="rId3"/>
    <p:sldId id="262" r:id="rId4"/>
    <p:sldId id="257" r:id="rId5"/>
    <p:sldId id="259" r:id="rId6"/>
    <p:sldId id="271" r:id="rId7"/>
    <p:sldId id="267" r:id="rId8"/>
    <p:sldId id="272" r:id="rId9"/>
    <p:sldId id="268" r:id="rId10"/>
    <p:sldId id="269" r:id="rId11"/>
    <p:sldId id="273" r:id="rId12"/>
    <p:sldId id="276" r:id="rId13"/>
    <p:sldId id="274" r:id="rId14"/>
    <p:sldId id="27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4"/>
    <p:restoredTop sz="77437"/>
  </p:normalViewPr>
  <p:slideViewPr>
    <p:cSldViewPr snapToGrid="0" snapToObjects="1">
      <p:cViewPr varScale="1">
        <p:scale>
          <a:sx n="79" d="100"/>
          <a:sy n="79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://swcarpentry.github.io/shell-novice/setup.html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shell-novice/setup.html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FE969-82DB-452F-A05B-942C4413B1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C43BFB-9787-42B6-958F-4DD2C706BC5C}">
      <dgm:prSet/>
      <dgm:spPr/>
      <dgm:t>
        <a:bodyPr/>
        <a:lstStyle/>
        <a:p>
          <a:r>
            <a:rPr lang="en-US"/>
            <a:t>Download data-shell.zip from </a:t>
          </a:r>
          <a:r>
            <a:rPr lang="en-US">
              <a:hlinkClick xmlns:r="http://schemas.openxmlformats.org/officeDocument/2006/relationships" r:id="rId1"/>
            </a:rPr>
            <a:t>http://swcarpentry.github.io/shell-novice/setup.html</a:t>
          </a:r>
          <a:endParaRPr lang="en-US"/>
        </a:p>
      </dgm:t>
    </dgm:pt>
    <dgm:pt modelId="{CB57D527-2E35-49A7-A1CA-015C3B0EEB4E}" type="parTrans" cxnId="{8BB81B95-A80A-4D5D-B571-2576C882C3CA}">
      <dgm:prSet/>
      <dgm:spPr/>
      <dgm:t>
        <a:bodyPr/>
        <a:lstStyle/>
        <a:p>
          <a:endParaRPr lang="en-US"/>
        </a:p>
      </dgm:t>
    </dgm:pt>
    <dgm:pt modelId="{83BA30B6-3F04-41A8-85AA-E0421913BA45}" type="sibTrans" cxnId="{8BB81B95-A80A-4D5D-B571-2576C882C3CA}">
      <dgm:prSet/>
      <dgm:spPr/>
      <dgm:t>
        <a:bodyPr/>
        <a:lstStyle/>
        <a:p>
          <a:endParaRPr lang="en-US"/>
        </a:p>
      </dgm:t>
    </dgm:pt>
    <dgm:pt modelId="{2E69A060-E824-4F8C-B8AF-F15221F2F215}">
      <dgm:prSet/>
      <dgm:spPr/>
      <dgm:t>
        <a:bodyPr/>
        <a:lstStyle/>
        <a:p>
          <a:r>
            <a:rPr lang="en-US"/>
            <a:t>Save to your desktop and unzip</a:t>
          </a:r>
        </a:p>
      </dgm:t>
    </dgm:pt>
    <dgm:pt modelId="{DC8AFAFF-5901-4254-8629-CC8F1DEC69A5}" type="parTrans" cxnId="{D012D2FA-8B82-4371-9032-6DF6B1621423}">
      <dgm:prSet/>
      <dgm:spPr/>
      <dgm:t>
        <a:bodyPr/>
        <a:lstStyle/>
        <a:p>
          <a:endParaRPr lang="en-US"/>
        </a:p>
      </dgm:t>
    </dgm:pt>
    <dgm:pt modelId="{0F0E378C-AEA9-48D5-BA7A-C58A346E5D25}" type="sibTrans" cxnId="{D012D2FA-8B82-4371-9032-6DF6B1621423}">
      <dgm:prSet/>
      <dgm:spPr/>
      <dgm:t>
        <a:bodyPr/>
        <a:lstStyle/>
        <a:p>
          <a:endParaRPr lang="en-US"/>
        </a:p>
      </dgm:t>
    </dgm:pt>
    <dgm:pt modelId="{CE803A23-5C7D-4EE2-A366-51425BB31384}" type="pres">
      <dgm:prSet presAssocID="{2D6FE969-82DB-452F-A05B-942C4413B1F9}" presName="root" presStyleCnt="0">
        <dgm:presLayoutVars>
          <dgm:dir/>
          <dgm:resizeHandles val="exact"/>
        </dgm:presLayoutVars>
      </dgm:prSet>
      <dgm:spPr/>
    </dgm:pt>
    <dgm:pt modelId="{AC7C3E36-CD34-4256-A41C-FA8CC2150C4A}" type="pres">
      <dgm:prSet presAssocID="{C2C43BFB-9787-42B6-958F-4DD2C706BC5C}" presName="compNode" presStyleCnt="0"/>
      <dgm:spPr/>
    </dgm:pt>
    <dgm:pt modelId="{FE4000FF-8B8B-4896-A2F4-81B37FF45B32}" type="pres">
      <dgm:prSet presAssocID="{C2C43BFB-9787-42B6-958F-4DD2C706BC5C}" presName="bgRect" presStyleLbl="bgShp" presStyleIdx="0" presStyleCnt="2"/>
      <dgm:spPr/>
    </dgm:pt>
    <dgm:pt modelId="{880455FF-0494-423E-AC9C-8A0B0E9E2DAA}" type="pres">
      <dgm:prSet presAssocID="{C2C43BFB-9787-42B6-958F-4DD2C706BC5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A3229F-208C-4293-A15D-DC32748F9939}" type="pres">
      <dgm:prSet presAssocID="{C2C43BFB-9787-42B6-958F-4DD2C706BC5C}" presName="spaceRect" presStyleCnt="0"/>
      <dgm:spPr/>
    </dgm:pt>
    <dgm:pt modelId="{217B809B-EF37-4D88-B036-9775EB0A09C7}" type="pres">
      <dgm:prSet presAssocID="{C2C43BFB-9787-42B6-958F-4DD2C706BC5C}" presName="parTx" presStyleLbl="revTx" presStyleIdx="0" presStyleCnt="2">
        <dgm:presLayoutVars>
          <dgm:chMax val="0"/>
          <dgm:chPref val="0"/>
        </dgm:presLayoutVars>
      </dgm:prSet>
      <dgm:spPr/>
    </dgm:pt>
    <dgm:pt modelId="{DE6F1BEA-134D-481E-9040-F3CCA9EC1050}" type="pres">
      <dgm:prSet presAssocID="{83BA30B6-3F04-41A8-85AA-E0421913BA45}" presName="sibTrans" presStyleCnt="0"/>
      <dgm:spPr/>
    </dgm:pt>
    <dgm:pt modelId="{3E3E402D-A2AE-4890-9EA1-3B8D9F44C9E8}" type="pres">
      <dgm:prSet presAssocID="{2E69A060-E824-4F8C-B8AF-F15221F2F215}" presName="compNode" presStyleCnt="0"/>
      <dgm:spPr/>
    </dgm:pt>
    <dgm:pt modelId="{6395B539-5B38-46E4-B1B0-FE2B527B9578}" type="pres">
      <dgm:prSet presAssocID="{2E69A060-E824-4F8C-B8AF-F15221F2F215}" presName="bgRect" presStyleLbl="bgShp" presStyleIdx="1" presStyleCnt="2"/>
      <dgm:spPr/>
    </dgm:pt>
    <dgm:pt modelId="{1A678A91-A237-48A0-984B-9618ED143278}" type="pres">
      <dgm:prSet presAssocID="{2E69A060-E824-4F8C-B8AF-F15221F2F215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47396BA9-2B8A-49F5-8F59-F97A41A27998}" type="pres">
      <dgm:prSet presAssocID="{2E69A060-E824-4F8C-B8AF-F15221F2F215}" presName="spaceRect" presStyleCnt="0"/>
      <dgm:spPr/>
    </dgm:pt>
    <dgm:pt modelId="{5F1F7F4C-7729-4A4C-B169-D0602D3719C2}" type="pres">
      <dgm:prSet presAssocID="{2E69A060-E824-4F8C-B8AF-F15221F2F21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0FC10A-D443-4AFD-A2EE-4048041AD6DD}" type="presOf" srcId="{C2C43BFB-9787-42B6-958F-4DD2C706BC5C}" destId="{217B809B-EF37-4D88-B036-9775EB0A09C7}" srcOrd="0" destOrd="0" presId="urn:microsoft.com/office/officeart/2018/2/layout/IconVerticalSolidList"/>
    <dgm:cxn modelId="{7C10F65C-014E-4E5D-9B53-E70705109B60}" type="presOf" srcId="{2E69A060-E824-4F8C-B8AF-F15221F2F215}" destId="{5F1F7F4C-7729-4A4C-B169-D0602D3719C2}" srcOrd="0" destOrd="0" presId="urn:microsoft.com/office/officeart/2018/2/layout/IconVerticalSolidList"/>
    <dgm:cxn modelId="{7CA42383-A4DA-4EB6-8E36-9067774AE1E3}" type="presOf" srcId="{2D6FE969-82DB-452F-A05B-942C4413B1F9}" destId="{CE803A23-5C7D-4EE2-A366-51425BB31384}" srcOrd="0" destOrd="0" presId="urn:microsoft.com/office/officeart/2018/2/layout/IconVerticalSolidList"/>
    <dgm:cxn modelId="{8BB81B95-A80A-4D5D-B571-2576C882C3CA}" srcId="{2D6FE969-82DB-452F-A05B-942C4413B1F9}" destId="{C2C43BFB-9787-42B6-958F-4DD2C706BC5C}" srcOrd="0" destOrd="0" parTransId="{CB57D527-2E35-49A7-A1CA-015C3B0EEB4E}" sibTransId="{83BA30B6-3F04-41A8-85AA-E0421913BA45}"/>
    <dgm:cxn modelId="{D012D2FA-8B82-4371-9032-6DF6B1621423}" srcId="{2D6FE969-82DB-452F-A05B-942C4413B1F9}" destId="{2E69A060-E824-4F8C-B8AF-F15221F2F215}" srcOrd="1" destOrd="0" parTransId="{DC8AFAFF-5901-4254-8629-CC8F1DEC69A5}" sibTransId="{0F0E378C-AEA9-48D5-BA7A-C58A346E5D25}"/>
    <dgm:cxn modelId="{DA7F9912-22C1-4272-A929-9A26A8F0BE4C}" type="presParOf" srcId="{CE803A23-5C7D-4EE2-A366-51425BB31384}" destId="{AC7C3E36-CD34-4256-A41C-FA8CC2150C4A}" srcOrd="0" destOrd="0" presId="urn:microsoft.com/office/officeart/2018/2/layout/IconVerticalSolidList"/>
    <dgm:cxn modelId="{13732653-C1AF-4977-A4CA-29EB2EC2BC2A}" type="presParOf" srcId="{AC7C3E36-CD34-4256-A41C-FA8CC2150C4A}" destId="{FE4000FF-8B8B-4896-A2F4-81B37FF45B32}" srcOrd="0" destOrd="0" presId="urn:microsoft.com/office/officeart/2018/2/layout/IconVerticalSolidList"/>
    <dgm:cxn modelId="{8B800639-D3AE-4DBE-940E-717ADC2888CF}" type="presParOf" srcId="{AC7C3E36-CD34-4256-A41C-FA8CC2150C4A}" destId="{880455FF-0494-423E-AC9C-8A0B0E9E2DAA}" srcOrd="1" destOrd="0" presId="urn:microsoft.com/office/officeart/2018/2/layout/IconVerticalSolidList"/>
    <dgm:cxn modelId="{5E459922-5A10-47E5-9E13-923E0EA827B3}" type="presParOf" srcId="{AC7C3E36-CD34-4256-A41C-FA8CC2150C4A}" destId="{C3A3229F-208C-4293-A15D-DC32748F9939}" srcOrd="2" destOrd="0" presId="urn:microsoft.com/office/officeart/2018/2/layout/IconVerticalSolidList"/>
    <dgm:cxn modelId="{5E8A83C8-661C-4B53-8B94-D545F578744A}" type="presParOf" srcId="{AC7C3E36-CD34-4256-A41C-FA8CC2150C4A}" destId="{217B809B-EF37-4D88-B036-9775EB0A09C7}" srcOrd="3" destOrd="0" presId="urn:microsoft.com/office/officeart/2018/2/layout/IconVerticalSolidList"/>
    <dgm:cxn modelId="{A1FBA315-B991-45FF-95FE-8BE7631A1887}" type="presParOf" srcId="{CE803A23-5C7D-4EE2-A366-51425BB31384}" destId="{DE6F1BEA-134D-481E-9040-F3CCA9EC1050}" srcOrd="1" destOrd="0" presId="urn:microsoft.com/office/officeart/2018/2/layout/IconVerticalSolidList"/>
    <dgm:cxn modelId="{938AB54C-84E9-4113-AA3E-D8DC6FFF6C2F}" type="presParOf" srcId="{CE803A23-5C7D-4EE2-A366-51425BB31384}" destId="{3E3E402D-A2AE-4890-9EA1-3B8D9F44C9E8}" srcOrd="2" destOrd="0" presId="urn:microsoft.com/office/officeart/2018/2/layout/IconVerticalSolidList"/>
    <dgm:cxn modelId="{2CAE3601-64D6-49F8-85D5-87155C26C8D7}" type="presParOf" srcId="{3E3E402D-A2AE-4890-9EA1-3B8D9F44C9E8}" destId="{6395B539-5B38-46E4-B1B0-FE2B527B9578}" srcOrd="0" destOrd="0" presId="urn:microsoft.com/office/officeart/2018/2/layout/IconVerticalSolidList"/>
    <dgm:cxn modelId="{C1CC7FB2-6F77-4EAD-922B-AF8D569DAB5D}" type="presParOf" srcId="{3E3E402D-A2AE-4890-9EA1-3B8D9F44C9E8}" destId="{1A678A91-A237-48A0-984B-9618ED143278}" srcOrd="1" destOrd="0" presId="urn:microsoft.com/office/officeart/2018/2/layout/IconVerticalSolidList"/>
    <dgm:cxn modelId="{1EBADBC7-7933-440E-B2EC-C17252CFD2DD}" type="presParOf" srcId="{3E3E402D-A2AE-4890-9EA1-3B8D9F44C9E8}" destId="{47396BA9-2B8A-49F5-8F59-F97A41A27998}" srcOrd="2" destOrd="0" presId="urn:microsoft.com/office/officeart/2018/2/layout/IconVerticalSolidList"/>
    <dgm:cxn modelId="{E850A1AF-5B71-4678-B0B4-BCFAF17B4DA7}" type="presParOf" srcId="{3E3E402D-A2AE-4890-9EA1-3B8D9F44C9E8}" destId="{5F1F7F4C-7729-4A4C-B169-D0602D3719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6D81C3-D1D9-4D48-B3DD-DAF89AD625D1}">
      <dgm:prSet/>
      <dgm:spPr/>
      <dgm:t>
        <a:bodyPr/>
        <a:lstStyle/>
        <a:p>
          <a:r>
            <a:rPr lang="en-US"/>
            <a:t>Data streams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A7E91749-333A-42B1-8E45-F5BABD4986A7}">
      <dgm:prSet/>
      <dgm:spPr/>
      <dgm:t>
        <a:bodyPr/>
        <a:lstStyle/>
        <a:p>
          <a:r>
            <a:rPr lang="en-US"/>
            <a:t>Pipes and other operators</a:t>
          </a:r>
        </a:p>
      </dgm:t>
    </dgm:pt>
    <dgm:pt modelId="{6BFB44EC-3F88-4237-82E1-5991F913D3ED}" type="parTrans" cxnId="{DC537777-45BB-44F9-829E-A7B175E2A677}">
      <dgm:prSet/>
      <dgm:spPr/>
      <dgm:t>
        <a:bodyPr/>
        <a:lstStyle/>
        <a:p>
          <a:endParaRPr lang="en-US"/>
        </a:p>
      </dgm:t>
    </dgm:pt>
    <dgm:pt modelId="{8CBA1990-BA62-4401-99F5-BD8547B2F4CB}" type="sibTrans" cxnId="{DC537777-45BB-44F9-829E-A7B175E2A677}">
      <dgm:prSet/>
      <dgm:spPr/>
      <dgm:t>
        <a:bodyPr/>
        <a:lstStyle/>
        <a:p>
          <a:endParaRPr lang="en-US"/>
        </a:p>
      </dgm:t>
    </dgm:pt>
    <dgm:pt modelId="{3C8FE944-5737-4CAD-9640-E03668F6DCEE}">
      <dgm:prSet/>
      <dgm:spPr/>
      <dgm:t>
        <a:bodyPr/>
        <a:lstStyle/>
        <a:p>
          <a:r>
            <a:rPr lang="en-US"/>
            <a:t>Loops</a:t>
          </a:r>
        </a:p>
      </dgm:t>
    </dgm:pt>
    <dgm:pt modelId="{1E0CD986-BF55-4A4B-B550-8201CDF9E508}" type="parTrans" cxnId="{1C9E7ED1-930D-4983-A4EB-545E48AF62B9}">
      <dgm:prSet/>
      <dgm:spPr/>
      <dgm:t>
        <a:bodyPr/>
        <a:lstStyle/>
        <a:p>
          <a:endParaRPr lang="en-US"/>
        </a:p>
      </dgm:t>
    </dgm:pt>
    <dgm:pt modelId="{9C82CA6F-1C03-4EA5-AFB7-9FB1BCB93A3E}" type="sibTrans" cxnId="{1C9E7ED1-930D-4983-A4EB-545E48AF62B9}">
      <dgm:prSet/>
      <dgm:spPr/>
      <dgm:t>
        <a:bodyPr/>
        <a:lstStyle/>
        <a:p>
          <a:endParaRPr lang="en-US"/>
        </a:p>
      </dgm:t>
    </dgm:pt>
    <dgm:pt modelId="{57F441F6-839C-4DEB-8873-B9B5BE51AF77}">
      <dgm:prSet/>
      <dgm:spPr/>
      <dgm:t>
        <a:bodyPr/>
        <a:lstStyle/>
        <a:p>
          <a:r>
            <a:rPr lang="en-US"/>
            <a:t>Shell scripts</a:t>
          </a:r>
        </a:p>
      </dgm:t>
    </dgm:pt>
    <dgm:pt modelId="{1D19F8B2-1528-407D-88F2-661ECEDA3954}" type="parTrans" cxnId="{3BA380A5-807B-432A-AD41-113525DDC259}">
      <dgm:prSet/>
      <dgm:spPr/>
      <dgm:t>
        <a:bodyPr/>
        <a:lstStyle/>
        <a:p>
          <a:endParaRPr lang="en-US"/>
        </a:p>
      </dgm:t>
    </dgm:pt>
    <dgm:pt modelId="{5FF0B383-639F-4839-AA0B-A4F62FC99272}" type="sibTrans" cxnId="{3BA380A5-807B-432A-AD41-113525DDC259}">
      <dgm:prSet/>
      <dgm:spPr/>
      <dgm:t>
        <a:bodyPr/>
        <a:lstStyle/>
        <a:p>
          <a:endParaRPr lang="en-US"/>
        </a:p>
      </dgm:t>
    </dgm:pt>
    <dgm:pt modelId="{DBF39C41-A060-0B42-84E8-4DE4D263A8D6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E4C49CF-75DE-1847-ACBC-3CFCCFF249F5}" type="pres">
      <dgm:prSet presAssocID="{FE6D81C3-D1D9-4D48-B3DD-DAF89AD625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45B3A8-B063-6440-9F65-6866B1740F12}" type="pres">
      <dgm:prSet presAssocID="{FCBDEB0E-BAEC-4513-9C23-4E2ABC46F52B}" presName="spacer" presStyleCnt="0"/>
      <dgm:spPr/>
    </dgm:pt>
    <dgm:pt modelId="{51D0A1AD-2590-914A-A38E-07133C75FE86}" type="pres">
      <dgm:prSet presAssocID="{A7E91749-333A-42B1-8E45-F5BABD4986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3A8632-4C84-C943-8388-74F9CFBB0D2D}" type="pres">
      <dgm:prSet presAssocID="{8CBA1990-BA62-4401-99F5-BD8547B2F4CB}" presName="spacer" presStyleCnt="0"/>
      <dgm:spPr/>
    </dgm:pt>
    <dgm:pt modelId="{50CF4937-66C7-A140-A043-CF79FBD7635B}" type="pres">
      <dgm:prSet presAssocID="{3C8FE944-5737-4CAD-9640-E03668F6DC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DB04B5-7867-FB4C-A1E5-BAA2D6AFEE0C}" type="pres">
      <dgm:prSet presAssocID="{9C82CA6F-1C03-4EA5-AFB7-9FB1BCB93A3E}" presName="spacer" presStyleCnt="0"/>
      <dgm:spPr/>
    </dgm:pt>
    <dgm:pt modelId="{4815151A-F8A9-8C40-9432-3E067297DAA7}" type="pres">
      <dgm:prSet presAssocID="{57F441F6-839C-4DEB-8873-B9B5BE51AF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4EC20C-21CB-2649-9BC8-D55F1BE39F27}" type="presOf" srcId="{57F441F6-839C-4DEB-8873-B9B5BE51AF77}" destId="{4815151A-F8A9-8C40-9432-3E067297DAA7}" srcOrd="0" destOrd="0" presId="urn:microsoft.com/office/officeart/2005/8/layout/vList2"/>
    <dgm:cxn modelId="{BF9B6D1C-AF38-5A40-B912-1F6A09C649BB}" type="presOf" srcId="{A7E91749-333A-42B1-8E45-F5BABD4986A7}" destId="{51D0A1AD-2590-914A-A38E-07133C75FE86}" srcOrd="0" destOrd="0" presId="urn:microsoft.com/office/officeart/2005/8/layout/vList2"/>
    <dgm:cxn modelId="{DDB05049-E053-8D45-B0B4-4AE5D96186C4}" type="presOf" srcId="{CA85ABE0-D252-49CE-97D3-55EADD8FE3A4}" destId="{DBF39C41-A060-0B42-84E8-4DE4D263A8D6}" srcOrd="0" destOrd="0" presId="urn:microsoft.com/office/officeart/2005/8/layout/vList2"/>
    <dgm:cxn modelId="{2B387B70-C66F-0848-A547-2557603B1990}" type="presOf" srcId="{3C8FE944-5737-4CAD-9640-E03668F6DCEE}" destId="{50CF4937-66C7-A140-A043-CF79FBD7635B}" srcOrd="0" destOrd="0" presId="urn:microsoft.com/office/officeart/2005/8/layout/vList2"/>
    <dgm:cxn modelId="{DC537777-45BB-44F9-829E-A7B175E2A677}" srcId="{CA85ABE0-D252-49CE-97D3-55EADD8FE3A4}" destId="{A7E91749-333A-42B1-8E45-F5BABD4986A7}" srcOrd="1" destOrd="0" parTransId="{6BFB44EC-3F88-4237-82E1-5991F913D3ED}" sibTransId="{8CBA1990-BA62-4401-99F5-BD8547B2F4CB}"/>
    <dgm:cxn modelId="{3BA380A5-807B-432A-AD41-113525DDC259}" srcId="{CA85ABE0-D252-49CE-97D3-55EADD8FE3A4}" destId="{57F441F6-839C-4DEB-8873-B9B5BE51AF77}" srcOrd="3" destOrd="0" parTransId="{1D19F8B2-1528-407D-88F2-661ECEDA3954}" sibTransId="{5FF0B383-639F-4839-AA0B-A4F62FC99272}"/>
    <dgm:cxn modelId="{ABF594BA-C85F-FF4B-9CA3-80ECC3125744}" type="presOf" srcId="{FE6D81C3-D1D9-4D48-B3DD-DAF89AD625D1}" destId="{CE4C49CF-75DE-1847-ACBC-3CFCCFF249F5}" srcOrd="0" destOrd="0" presId="urn:microsoft.com/office/officeart/2005/8/layout/vList2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1C9E7ED1-930D-4983-A4EB-545E48AF62B9}" srcId="{CA85ABE0-D252-49CE-97D3-55EADD8FE3A4}" destId="{3C8FE944-5737-4CAD-9640-E03668F6DCEE}" srcOrd="2" destOrd="0" parTransId="{1E0CD986-BF55-4A4B-B550-8201CDF9E508}" sibTransId="{9C82CA6F-1C03-4EA5-AFB7-9FB1BCB93A3E}"/>
    <dgm:cxn modelId="{34D65D44-3FE2-1D43-963C-FB7A06F18517}" type="presParOf" srcId="{DBF39C41-A060-0B42-84E8-4DE4D263A8D6}" destId="{CE4C49CF-75DE-1847-ACBC-3CFCCFF249F5}" srcOrd="0" destOrd="0" presId="urn:microsoft.com/office/officeart/2005/8/layout/vList2"/>
    <dgm:cxn modelId="{0EDEF308-7997-3943-A21E-E086636B6BD7}" type="presParOf" srcId="{DBF39C41-A060-0B42-84E8-4DE4D263A8D6}" destId="{2145B3A8-B063-6440-9F65-6866B1740F12}" srcOrd="1" destOrd="0" presId="urn:microsoft.com/office/officeart/2005/8/layout/vList2"/>
    <dgm:cxn modelId="{217FCA0D-2D17-274F-ABC7-CB575611EF85}" type="presParOf" srcId="{DBF39C41-A060-0B42-84E8-4DE4D263A8D6}" destId="{51D0A1AD-2590-914A-A38E-07133C75FE86}" srcOrd="2" destOrd="0" presId="urn:microsoft.com/office/officeart/2005/8/layout/vList2"/>
    <dgm:cxn modelId="{F343A7CC-3737-8A4C-9BF5-96D8A7576432}" type="presParOf" srcId="{DBF39C41-A060-0B42-84E8-4DE4D263A8D6}" destId="{863A8632-4C84-C943-8388-74F9CFBB0D2D}" srcOrd="3" destOrd="0" presId="urn:microsoft.com/office/officeart/2005/8/layout/vList2"/>
    <dgm:cxn modelId="{0B155B71-1187-EC44-8CDD-9A7B394A59A6}" type="presParOf" srcId="{DBF39C41-A060-0B42-84E8-4DE4D263A8D6}" destId="{50CF4937-66C7-A140-A043-CF79FBD7635B}" srcOrd="4" destOrd="0" presId="urn:microsoft.com/office/officeart/2005/8/layout/vList2"/>
    <dgm:cxn modelId="{D024858F-8A29-3649-84B4-40A415E7C6A7}" type="presParOf" srcId="{DBF39C41-A060-0B42-84E8-4DE4D263A8D6}" destId="{4ADB04B5-7867-FB4C-A1E5-BAA2D6AFEE0C}" srcOrd="5" destOrd="0" presId="urn:microsoft.com/office/officeart/2005/8/layout/vList2"/>
    <dgm:cxn modelId="{954DF361-87BF-3D44-9C2F-AB9620ACC38B}" type="presParOf" srcId="{DBF39C41-A060-0B42-84E8-4DE4D263A8D6}" destId="{4815151A-F8A9-8C40-9432-3E067297DA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6D81C3-D1D9-4D48-B3DD-DAF89AD625D1}">
      <dgm:prSet/>
      <dgm:spPr/>
      <dgm:t>
        <a:bodyPr/>
        <a:lstStyle/>
        <a:p>
          <a:r>
            <a:rPr lang="en-US"/>
            <a:t>Data streams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DBF39C41-A060-0B42-84E8-4DE4D263A8D6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E4C49CF-75DE-1847-ACBC-3CFCCFF249F5}" type="pres">
      <dgm:prSet presAssocID="{FE6D81C3-D1D9-4D48-B3DD-DAF89AD625D1}" presName="parentText" presStyleLbl="node1" presStyleIdx="0" presStyleCnt="1" custLinFactNeighborX="531" custLinFactNeighborY="8379">
        <dgm:presLayoutVars>
          <dgm:chMax val="0"/>
          <dgm:bulletEnabled val="1"/>
        </dgm:presLayoutVars>
      </dgm:prSet>
      <dgm:spPr/>
    </dgm:pt>
  </dgm:ptLst>
  <dgm:cxnLst>
    <dgm:cxn modelId="{DDB05049-E053-8D45-B0B4-4AE5D96186C4}" type="presOf" srcId="{CA85ABE0-D252-49CE-97D3-55EADD8FE3A4}" destId="{DBF39C41-A060-0B42-84E8-4DE4D263A8D6}" srcOrd="0" destOrd="0" presId="urn:microsoft.com/office/officeart/2005/8/layout/vList2"/>
    <dgm:cxn modelId="{ABF594BA-C85F-FF4B-9CA3-80ECC3125744}" type="presOf" srcId="{FE6D81C3-D1D9-4D48-B3DD-DAF89AD625D1}" destId="{CE4C49CF-75DE-1847-ACBC-3CFCCFF249F5}" srcOrd="0" destOrd="0" presId="urn:microsoft.com/office/officeart/2005/8/layout/vList2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34D65D44-3FE2-1D43-963C-FB7A06F18517}" type="presParOf" srcId="{DBF39C41-A060-0B42-84E8-4DE4D263A8D6}" destId="{CE4C49CF-75DE-1847-ACBC-3CFCCFF249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6D81C3-D1D9-4D48-B3DD-DAF89AD625D1}">
      <dgm:prSet custT="1"/>
      <dgm:spPr/>
      <dgm:t>
        <a:bodyPr/>
        <a:lstStyle/>
        <a:p>
          <a:r>
            <a:rPr lang="en-US" sz="6000" dirty="0"/>
            <a:t>Pipes and other Operators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DBF39C41-A060-0B42-84E8-4DE4D263A8D6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E4C49CF-75DE-1847-ACBC-3CFCCFF249F5}" type="pres">
      <dgm:prSet presAssocID="{FE6D81C3-D1D9-4D48-B3DD-DAF89AD625D1}" presName="parentText" presStyleLbl="node1" presStyleIdx="0" presStyleCnt="1" custLinFactNeighborX="531" custLinFactNeighborY="8379">
        <dgm:presLayoutVars>
          <dgm:chMax val="0"/>
          <dgm:bulletEnabled val="1"/>
        </dgm:presLayoutVars>
      </dgm:prSet>
      <dgm:spPr/>
    </dgm:pt>
  </dgm:ptLst>
  <dgm:cxnLst>
    <dgm:cxn modelId="{DDB05049-E053-8D45-B0B4-4AE5D96186C4}" type="presOf" srcId="{CA85ABE0-D252-49CE-97D3-55EADD8FE3A4}" destId="{DBF39C41-A060-0B42-84E8-4DE4D263A8D6}" srcOrd="0" destOrd="0" presId="urn:microsoft.com/office/officeart/2005/8/layout/vList2"/>
    <dgm:cxn modelId="{ABF594BA-C85F-FF4B-9CA3-80ECC3125744}" type="presOf" srcId="{FE6D81C3-D1D9-4D48-B3DD-DAF89AD625D1}" destId="{CE4C49CF-75DE-1847-ACBC-3CFCCFF249F5}" srcOrd="0" destOrd="0" presId="urn:microsoft.com/office/officeart/2005/8/layout/vList2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34D65D44-3FE2-1D43-963C-FB7A06F18517}" type="presParOf" srcId="{DBF39C41-A060-0B42-84E8-4DE4D263A8D6}" destId="{CE4C49CF-75DE-1847-ACBC-3CFCCFF249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6D81C3-D1D9-4D48-B3DD-DAF89AD625D1}">
      <dgm:prSet custT="1"/>
      <dgm:spPr/>
      <dgm:t>
        <a:bodyPr/>
        <a:lstStyle/>
        <a:p>
          <a:pPr algn="ctr"/>
          <a:r>
            <a:rPr lang="en-US" sz="6000" dirty="0"/>
            <a:t>Loops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DBF39C41-A060-0B42-84E8-4DE4D263A8D6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E4C49CF-75DE-1847-ACBC-3CFCCFF249F5}" type="pres">
      <dgm:prSet presAssocID="{FE6D81C3-D1D9-4D48-B3DD-DAF89AD625D1}" presName="parentText" presStyleLbl="node1" presStyleIdx="0" presStyleCnt="1" custLinFactNeighborX="531" custLinFactNeighborY="8379">
        <dgm:presLayoutVars>
          <dgm:chMax val="0"/>
          <dgm:bulletEnabled val="1"/>
        </dgm:presLayoutVars>
      </dgm:prSet>
      <dgm:spPr/>
    </dgm:pt>
  </dgm:ptLst>
  <dgm:cxnLst>
    <dgm:cxn modelId="{DDB05049-E053-8D45-B0B4-4AE5D96186C4}" type="presOf" srcId="{CA85ABE0-D252-49CE-97D3-55EADD8FE3A4}" destId="{DBF39C41-A060-0B42-84E8-4DE4D263A8D6}" srcOrd="0" destOrd="0" presId="urn:microsoft.com/office/officeart/2005/8/layout/vList2"/>
    <dgm:cxn modelId="{ABF594BA-C85F-FF4B-9CA3-80ECC3125744}" type="presOf" srcId="{FE6D81C3-D1D9-4D48-B3DD-DAF89AD625D1}" destId="{CE4C49CF-75DE-1847-ACBC-3CFCCFF249F5}" srcOrd="0" destOrd="0" presId="urn:microsoft.com/office/officeart/2005/8/layout/vList2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34D65D44-3FE2-1D43-963C-FB7A06F18517}" type="presParOf" srcId="{DBF39C41-A060-0B42-84E8-4DE4D263A8D6}" destId="{CE4C49CF-75DE-1847-ACBC-3CFCCFF249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85ABE0-D252-49CE-97D3-55EADD8FE3A4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6D81C3-D1D9-4D48-B3DD-DAF89AD625D1}">
      <dgm:prSet custT="1"/>
      <dgm:spPr/>
      <dgm:t>
        <a:bodyPr/>
        <a:lstStyle/>
        <a:p>
          <a:pPr algn="ctr"/>
          <a:r>
            <a:rPr lang="en-US" sz="6000" dirty="0"/>
            <a:t>Shell Scripts</a:t>
          </a:r>
        </a:p>
      </dgm:t>
    </dgm:pt>
    <dgm:pt modelId="{60308D61-B0C6-412A-B092-7870BA49BF7D}" type="parTrans" cxnId="{368D35C9-304E-4CC3-8CDE-547860B2AEF9}">
      <dgm:prSet/>
      <dgm:spPr/>
      <dgm:t>
        <a:bodyPr/>
        <a:lstStyle/>
        <a:p>
          <a:endParaRPr lang="en-US"/>
        </a:p>
      </dgm:t>
    </dgm:pt>
    <dgm:pt modelId="{FCBDEB0E-BAEC-4513-9C23-4E2ABC46F52B}" type="sibTrans" cxnId="{368D35C9-304E-4CC3-8CDE-547860B2AEF9}">
      <dgm:prSet/>
      <dgm:spPr/>
      <dgm:t>
        <a:bodyPr/>
        <a:lstStyle/>
        <a:p>
          <a:endParaRPr lang="en-US"/>
        </a:p>
      </dgm:t>
    </dgm:pt>
    <dgm:pt modelId="{DBF39C41-A060-0B42-84E8-4DE4D263A8D6}" type="pres">
      <dgm:prSet presAssocID="{CA85ABE0-D252-49CE-97D3-55EADD8FE3A4}" presName="linear" presStyleCnt="0">
        <dgm:presLayoutVars>
          <dgm:animLvl val="lvl"/>
          <dgm:resizeHandles val="exact"/>
        </dgm:presLayoutVars>
      </dgm:prSet>
      <dgm:spPr/>
    </dgm:pt>
    <dgm:pt modelId="{CE4C49CF-75DE-1847-ACBC-3CFCCFF249F5}" type="pres">
      <dgm:prSet presAssocID="{FE6D81C3-D1D9-4D48-B3DD-DAF89AD625D1}" presName="parentText" presStyleLbl="node1" presStyleIdx="0" presStyleCnt="1" custLinFactNeighborX="531" custLinFactNeighborY="8379">
        <dgm:presLayoutVars>
          <dgm:chMax val="0"/>
          <dgm:bulletEnabled val="1"/>
        </dgm:presLayoutVars>
      </dgm:prSet>
      <dgm:spPr/>
    </dgm:pt>
  </dgm:ptLst>
  <dgm:cxnLst>
    <dgm:cxn modelId="{DDB05049-E053-8D45-B0B4-4AE5D96186C4}" type="presOf" srcId="{CA85ABE0-D252-49CE-97D3-55EADD8FE3A4}" destId="{DBF39C41-A060-0B42-84E8-4DE4D263A8D6}" srcOrd="0" destOrd="0" presId="urn:microsoft.com/office/officeart/2005/8/layout/vList2"/>
    <dgm:cxn modelId="{ABF594BA-C85F-FF4B-9CA3-80ECC3125744}" type="presOf" srcId="{FE6D81C3-D1D9-4D48-B3DD-DAF89AD625D1}" destId="{CE4C49CF-75DE-1847-ACBC-3CFCCFF249F5}" srcOrd="0" destOrd="0" presId="urn:microsoft.com/office/officeart/2005/8/layout/vList2"/>
    <dgm:cxn modelId="{368D35C9-304E-4CC3-8CDE-547860B2AEF9}" srcId="{CA85ABE0-D252-49CE-97D3-55EADD8FE3A4}" destId="{FE6D81C3-D1D9-4D48-B3DD-DAF89AD625D1}" srcOrd="0" destOrd="0" parTransId="{60308D61-B0C6-412A-B092-7870BA49BF7D}" sibTransId="{FCBDEB0E-BAEC-4513-9C23-4E2ABC46F52B}"/>
    <dgm:cxn modelId="{34D65D44-3FE2-1D43-963C-FB7A06F18517}" type="presParOf" srcId="{DBF39C41-A060-0B42-84E8-4DE4D263A8D6}" destId="{CE4C49CF-75DE-1847-ACBC-3CFCCFF249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000FF-8B8B-4896-A2F4-81B37FF45B32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55FF-0494-423E-AC9C-8A0B0E9E2DAA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B809B-EF37-4D88-B036-9775EB0A09C7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data-shell.zip from </a:t>
          </a:r>
          <a:r>
            <a:rPr lang="en-US" sz="2000" kern="1200">
              <a:hlinkClick xmlns:r="http://schemas.openxmlformats.org/officeDocument/2006/relationships" r:id="rId3"/>
            </a:rPr>
            <a:t>http://swcarpentry.github.io/shell-novice/setup.html</a:t>
          </a:r>
          <a:endParaRPr lang="en-US" sz="2000" kern="1200"/>
        </a:p>
      </dsp:txBody>
      <dsp:txXfrm>
        <a:off x="1707413" y="800734"/>
        <a:ext cx="3899636" cy="1478280"/>
      </dsp:txXfrm>
    </dsp:sp>
    <dsp:sp modelId="{6395B539-5B38-46E4-B1B0-FE2B527B9578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78A91-A237-48A0-984B-9618ED143278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F7F4C-7729-4A4C-B169-D0602D3719C2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Save to your desktop and unzip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C49CF-75DE-1847-ACBC-3CFCCFF249F5}">
      <dsp:nvSpPr>
        <dsp:cNvPr id="0" name=""/>
        <dsp:cNvSpPr/>
      </dsp:nvSpPr>
      <dsp:spPr>
        <a:xfrm>
          <a:off x="0" y="488317"/>
          <a:ext cx="6457607" cy="1029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Data streams</a:t>
          </a:r>
        </a:p>
      </dsp:txBody>
      <dsp:txXfrm>
        <a:off x="50261" y="538578"/>
        <a:ext cx="6357085" cy="929078"/>
      </dsp:txXfrm>
    </dsp:sp>
    <dsp:sp modelId="{51D0A1AD-2590-914A-A38E-07133C75FE86}">
      <dsp:nvSpPr>
        <dsp:cNvPr id="0" name=""/>
        <dsp:cNvSpPr/>
      </dsp:nvSpPr>
      <dsp:spPr>
        <a:xfrm>
          <a:off x="0" y="1644637"/>
          <a:ext cx="6457607" cy="1029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Pipes and other operators</a:t>
          </a:r>
        </a:p>
      </dsp:txBody>
      <dsp:txXfrm>
        <a:off x="50261" y="1694898"/>
        <a:ext cx="6357085" cy="929078"/>
      </dsp:txXfrm>
    </dsp:sp>
    <dsp:sp modelId="{50CF4937-66C7-A140-A043-CF79FBD7635B}">
      <dsp:nvSpPr>
        <dsp:cNvPr id="0" name=""/>
        <dsp:cNvSpPr/>
      </dsp:nvSpPr>
      <dsp:spPr>
        <a:xfrm>
          <a:off x="0" y="2800957"/>
          <a:ext cx="6457607" cy="1029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Loops</a:t>
          </a:r>
        </a:p>
      </dsp:txBody>
      <dsp:txXfrm>
        <a:off x="50261" y="2851218"/>
        <a:ext cx="6357085" cy="929078"/>
      </dsp:txXfrm>
    </dsp:sp>
    <dsp:sp modelId="{4815151A-F8A9-8C40-9432-3E067297DAA7}">
      <dsp:nvSpPr>
        <dsp:cNvPr id="0" name=""/>
        <dsp:cNvSpPr/>
      </dsp:nvSpPr>
      <dsp:spPr>
        <a:xfrm>
          <a:off x="0" y="3957277"/>
          <a:ext cx="6457607" cy="1029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Shell scripts</a:t>
          </a:r>
        </a:p>
      </dsp:txBody>
      <dsp:txXfrm>
        <a:off x="50261" y="4007538"/>
        <a:ext cx="6357085" cy="929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C49CF-75DE-1847-ACBC-3CFCCFF249F5}">
      <dsp:nvSpPr>
        <dsp:cNvPr id="0" name=""/>
        <dsp:cNvSpPr/>
      </dsp:nvSpPr>
      <dsp:spPr>
        <a:xfrm>
          <a:off x="0" y="661053"/>
          <a:ext cx="5841695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Data streams</a:t>
          </a:r>
        </a:p>
      </dsp:txBody>
      <dsp:txXfrm>
        <a:off x="74249" y="735302"/>
        <a:ext cx="5693197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C49CF-75DE-1847-ACBC-3CFCCFF249F5}">
      <dsp:nvSpPr>
        <dsp:cNvPr id="0" name=""/>
        <dsp:cNvSpPr/>
      </dsp:nvSpPr>
      <dsp:spPr>
        <a:xfrm>
          <a:off x="0" y="306717"/>
          <a:ext cx="6585040" cy="2281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Pipes and other Operators</a:t>
          </a:r>
        </a:p>
      </dsp:txBody>
      <dsp:txXfrm>
        <a:off x="111374" y="418091"/>
        <a:ext cx="6362292" cy="20587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C49CF-75DE-1847-ACBC-3CFCCFF249F5}">
      <dsp:nvSpPr>
        <dsp:cNvPr id="0" name=""/>
        <dsp:cNvSpPr/>
      </dsp:nvSpPr>
      <dsp:spPr>
        <a:xfrm>
          <a:off x="0" y="708532"/>
          <a:ext cx="6585040" cy="14069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Loops</a:t>
          </a:r>
        </a:p>
      </dsp:txBody>
      <dsp:txXfrm>
        <a:off x="68680" y="777212"/>
        <a:ext cx="6447680" cy="1269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C49CF-75DE-1847-ACBC-3CFCCFF249F5}">
      <dsp:nvSpPr>
        <dsp:cNvPr id="0" name=""/>
        <dsp:cNvSpPr/>
      </dsp:nvSpPr>
      <dsp:spPr>
        <a:xfrm>
          <a:off x="0" y="708532"/>
          <a:ext cx="6585040" cy="14069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Shell Scripts</a:t>
          </a:r>
        </a:p>
      </dsp:txBody>
      <dsp:txXfrm>
        <a:off x="68680" y="777212"/>
        <a:ext cx="6447680" cy="126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02AC-23EE-8448-86F9-D1D667FE2F1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DF059-B5D3-EE41-A6B7-D1A1DB43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F059-B5D3-EE41-A6B7-D1A1DB432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9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F059-B5D3-EE41-A6B7-D1A1DB432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3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F059-B5D3-EE41-A6B7-D1A1DB432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F059-B5D3-EE41-A6B7-D1A1DB432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5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F059-B5D3-EE41-A6B7-D1A1DB432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F059-B5D3-EE41-A6B7-D1A1DB432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7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3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3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7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B4B5DDB-E115-0D40-8764-BDC3822ABA1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B41C438-F399-9141-A643-9527CA5B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uoregon.edu/research-data-management/consultations" TargetMode="External"/><Relationship Id="rId2" Type="http://schemas.openxmlformats.org/officeDocument/2006/relationships/hyperlink" Target="https://library.uoregon.edu/research-data-management/training-worksho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uoregon.edu/research-data-management/consultations" TargetMode="External"/><Relationship Id="rId2" Type="http://schemas.openxmlformats.org/officeDocument/2006/relationships/hyperlink" Target="https://library.uoregon.edu/research-data-management/training-worksho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5A5-AD43-AE4E-91CA-8DAA12847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the Unix </a:t>
            </a:r>
            <a:br>
              <a:rPr lang="en-US" dirty="0"/>
            </a:br>
            <a:r>
              <a:rPr lang="en-US" dirty="0"/>
              <a:t>command-line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2F71-56DE-C84C-BC69-ABF12FB7B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38638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1ADE-C0B6-4A4B-9FC2-5F1D0997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data 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BFA92-E7AC-7344-8E51-190067D18F6E}"/>
              </a:ext>
            </a:extLst>
          </p:cNvPr>
          <p:cNvSpPr txBox="1"/>
          <p:nvPr/>
        </p:nvSpPr>
        <p:spPr>
          <a:xfrm>
            <a:off x="1803123" y="2478073"/>
            <a:ext cx="164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STDIN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7BEB0-142D-E349-A3E5-4D66DEBE17A3}"/>
              </a:ext>
            </a:extLst>
          </p:cNvPr>
          <p:cNvSpPr txBox="1"/>
          <p:nvPr/>
        </p:nvSpPr>
        <p:spPr>
          <a:xfrm>
            <a:off x="4846117" y="2478073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STDOUT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24F01-BB1B-5D4A-9BEE-4B1480038030}"/>
              </a:ext>
            </a:extLst>
          </p:cNvPr>
          <p:cNvSpPr txBox="1"/>
          <p:nvPr/>
        </p:nvSpPr>
        <p:spPr>
          <a:xfrm>
            <a:off x="8130554" y="2478073"/>
            <a:ext cx="1989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STDERR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98478-AA42-9E4A-964D-B54982CD0C48}"/>
              </a:ext>
            </a:extLst>
          </p:cNvPr>
          <p:cNvSpPr txBox="1"/>
          <p:nvPr/>
        </p:nvSpPr>
        <p:spPr>
          <a:xfrm>
            <a:off x="2309831" y="3079926"/>
            <a:ext cx="364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3B6FD-0842-BE44-B4EA-F17A0C54619E}"/>
              </a:ext>
            </a:extLst>
          </p:cNvPr>
          <p:cNvSpPr txBox="1"/>
          <p:nvPr/>
        </p:nvSpPr>
        <p:spPr>
          <a:xfrm>
            <a:off x="5646818" y="3079926"/>
            <a:ext cx="753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</a:t>
            </a:r>
          </a:p>
          <a:p>
            <a:r>
              <a:rPr lang="en-US" sz="4000" dirty="0"/>
              <a:t>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6F62-AEF9-164E-891B-331C047F4FF4}"/>
              </a:ext>
            </a:extLst>
          </p:cNvPr>
          <p:cNvSpPr txBox="1"/>
          <p:nvPr/>
        </p:nvSpPr>
        <p:spPr>
          <a:xfrm>
            <a:off x="8905025" y="3137683"/>
            <a:ext cx="753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2&gt;</a:t>
            </a:r>
          </a:p>
        </p:txBody>
      </p:sp>
    </p:spTree>
    <p:extLst>
      <p:ext uri="{BB962C8B-B14F-4D97-AF65-F5344CB8AC3E}">
        <p14:creationId xmlns:p14="http://schemas.microsoft.com/office/powerpoint/2010/main" val="228308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0D9E2-1259-A545-AE71-AD10235E882C}"/>
              </a:ext>
            </a:extLst>
          </p:cNvPr>
          <p:cNvSpPr/>
          <p:nvPr/>
        </p:nvSpPr>
        <p:spPr>
          <a:xfrm>
            <a:off x="-1" y="0"/>
            <a:ext cx="540231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669782"/>
              </p:ext>
            </p:extLst>
          </p:nvPr>
        </p:nvGraphicFramePr>
        <p:xfrm>
          <a:off x="764803" y="1875295"/>
          <a:ext cx="6585040" cy="258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63925212-BAB5-3642-BDD1-9694DD6D8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3434" y="2014779"/>
            <a:ext cx="2609329" cy="2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9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D7FEB8D-9F6E-FD46-BAEB-62A50DAFF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99" y="1768763"/>
            <a:ext cx="3328416" cy="3328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5A45-C47D-AA48-99A1-D11D7039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855" y="1833973"/>
            <a:ext cx="6720702" cy="3263206"/>
          </a:xfrm>
        </p:spPr>
        <p:txBody>
          <a:bodyPr>
            <a:normAutofit/>
          </a:bodyPr>
          <a:lstStyle/>
          <a:p>
            <a:r>
              <a:rPr lang="en-US" sz="3200" dirty="0"/>
              <a:t>Great for when you want to do the same thing over many iterations</a:t>
            </a:r>
          </a:p>
          <a:p>
            <a:r>
              <a:rPr lang="en-US" sz="3200" dirty="0"/>
              <a:t>while loops</a:t>
            </a:r>
          </a:p>
          <a:p>
            <a:r>
              <a:rPr lang="en-US" sz="3200" dirty="0"/>
              <a:t>for loops</a:t>
            </a:r>
          </a:p>
          <a:p>
            <a:r>
              <a:rPr lang="en-US" sz="3200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63266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0D9E2-1259-A545-AE71-AD10235E882C}"/>
              </a:ext>
            </a:extLst>
          </p:cNvPr>
          <p:cNvSpPr/>
          <p:nvPr/>
        </p:nvSpPr>
        <p:spPr>
          <a:xfrm>
            <a:off x="-1" y="0"/>
            <a:ext cx="540231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49078"/>
              </p:ext>
            </p:extLst>
          </p:nvPr>
        </p:nvGraphicFramePr>
        <p:xfrm>
          <a:off x="764803" y="1875295"/>
          <a:ext cx="6585040" cy="258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E0179AB4-139A-584D-8040-9C8DC8CBD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9109" y="2297602"/>
            <a:ext cx="2262795" cy="22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3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DC68DE-F341-A044-8560-5CEC6EAC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99" y="1768763"/>
            <a:ext cx="3328416" cy="3328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ED8A-83A1-9045-AD02-F9AFD6DB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184" y="1952244"/>
            <a:ext cx="5963317" cy="3263206"/>
          </a:xfrm>
        </p:spPr>
        <p:txBody>
          <a:bodyPr>
            <a:normAutofit/>
          </a:bodyPr>
          <a:lstStyle/>
          <a:p>
            <a:r>
              <a:rPr lang="en-US" sz="3200" dirty="0"/>
              <a:t>Useful for tasks that you may want to run again in the future</a:t>
            </a:r>
          </a:p>
          <a:p>
            <a:r>
              <a:rPr lang="en-US" sz="3200" dirty="0"/>
              <a:t>Easier to read syntax</a:t>
            </a:r>
          </a:p>
          <a:p>
            <a:r>
              <a:rPr lang="en-US" sz="3200" dirty="0"/>
              <a:t>Comments</a:t>
            </a:r>
          </a:p>
          <a:p>
            <a:r>
              <a:rPr lang="en-US" sz="3200" dirty="0"/>
              <a:t>HPC use</a:t>
            </a:r>
          </a:p>
        </p:txBody>
      </p:sp>
    </p:spTree>
    <p:extLst>
      <p:ext uri="{BB962C8B-B14F-4D97-AF65-F5344CB8AC3E}">
        <p14:creationId xmlns:p14="http://schemas.microsoft.com/office/powerpoint/2010/main" val="16867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6319-F323-8D48-B935-3A75C44E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7492"/>
            <a:ext cx="7729728" cy="1188720"/>
          </a:xfrm>
        </p:spPr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1BC23-EB2C-5242-884D-EAB4984F5779}"/>
              </a:ext>
            </a:extLst>
          </p:cNvPr>
          <p:cNvSpPr txBox="1"/>
          <p:nvPr/>
        </p:nvSpPr>
        <p:spPr>
          <a:xfrm>
            <a:off x="523977" y="2627842"/>
            <a:ext cx="11406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Workshop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out other Data Services Workshops here: </a:t>
            </a:r>
          </a:p>
          <a:p>
            <a:pPr lvl="1"/>
            <a:r>
              <a:rPr lang="en-US" sz="2800" dirty="0">
                <a:hlinkClick r:id="rId2"/>
              </a:rPr>
              <a:t>https://library.uoregon.edu/research-data-management/training-workshops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Peer consultations: </a:t>
            </a:r>
          </a:p>
          <a:p>
            <a:pPr lvl="1"/>
            <a:r>
              <a:rPr lang="en-US" sz="2800" dirty="0">
                <a:hlinkClick r:id="rId3"/>
              </a:rPr>
              <a:t>https://library.uoregon.edu/research-data-management/consultations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35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6A62-E755-704F-908E-5AA525C0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2791325"/>
            <a:ext cx="11103429" cy="3101983"/>
          </a:xfrm>
        </p:spPr>
        <p:txBody>
          <a:bodyPr/>
          <a:lstStyle/>
          <a:p>
            <a:pPr marL="285750" indent="-285750"/>
            <a:r>
              <a:rPr lang="en-US" sz="2800" dirty="0"/>
              <a:t>Check out other Data Services Workshops here: </a:t>
            </a:r>
          </a:p>
          <a:p>
            <a:pPr marL="228600" lvl="1" indent="0">
              <a:buNone/>
            </a:pPr>
            <a:r>
              <a:rPr lang="en-US" sz="2800" dirty="0">
                <a:hlinkClick r:id="rId2"/>
              </a:rPr>
              <a:t>https://library.uoregon.edu/research-data-management/training-workshops</a:t>
            </a:r>
            <a:endParaRPr lang="en-US" sz="2800" dirty="0"/>
          </a:p>
          <a:p>
            <a:pPr marL="285750" indent="-285750"/>
            <a:r>
              <a:rPr lang="en-US" sz="2800" dirty="0"/>
              <a:t>Peer consultations: </a:t>
            </a:r>
          </a:p>
          <a:p>
            <a:pPr marL="228600" lvl="1" indent="0">
              <a:buNone/>
            </a:pPr>
            <a:r>
              <a:rPr lang="en-US" sz="2800" dirty="0">
                <a:hlinkClick r:id="rId3"/>
              </a:rPr>
              <a:t>https://library.uoregon.edu/research-data-management/consultations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2435B-E355-8641-93FF-5A20EBAF8D14}"/>
              </a:ext>
            </a:extLst>
          </p:cNvPr>
          <p:cNvSpPr/>
          <p:nvPr/>
        </p:nvSpPr>
        <p:spPr>
          <a:xfrm>
            <a:off x="2677886" y="1502228"/>
            <a:ext cx="6057900" cy="832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DB527-3819-0E43-A41D-F6C658058234}"/>
              </a:ext>
            </a:extLst>
          </p:cNvPr>
          <p:cNvSpPr txBox="1"/>
          <p:nvPr/>
        </p:nvSpPr>
        <p:spPr>
          <a:xfrm>
            <a:off x="2915014" y="1564664"/>
            <a:ext cx="558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UO Library Data Services</a:t>
            </a:r>
          </a:p>
        </p:txBody>
      </p:sp>
    </p:spTree>
    <p:extLst>
      <p:ext uri="{BB962C8B-B14F-4D97-AF65-F5344CB8AC3E}">
        <p14:creationId xmlns:p14="http://schemas.microsoft.com/office/powerpoint/2010/main" val="9950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9D4C01-54B2-3F4A-906F-CA1944E0979F}"/>
              </a:ext>
            </a:extLst>
          </p:cNvPr>
          <p:cNvSpPr/>
          <p:nvPr/>
        </p:nvSpPr>
        <p:spPr>
          <a:xfrm>
            <a:off x="0" y="0"/>
            <a:ext cx="536027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AF33-AD7B-1A4C-8B29-5459D9CE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Set-up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5AA677-7328-48C9-89AD-D6A7D7FE9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4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B32D-9668-764D-BC0D-73DBB101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468"/>
            <a:ext cx="7729728" cy="773392"/>
          </a:xfrm>
        </p:spPr>
        <p:txBody>
          <a:bodyPr/>
          <a:lstStyle/>
          <a:p>
            <a:r>
              <a:rPr lang="en-US" dirty="0"/>
              <a:t>brief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9FD7-692C-F346-A056-745C323F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01" y="2391380"/>
            <a:ext cx="1804836" cy="4099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NAVIGATION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7319C7-F732-CC48-92B9-D4840B7B9232}"/>
              </a:ext>
            </a:extLst>
          </p:cNvPr>
          <p:cNvSpPr txBox="1">
            <a:spLocks/>
          </p:cNvSpPr>
          <p:nvPr/>
        </p:nvSpPr>
        <p:spPr>
          <a:xfrm>
            <a:off x="2997760" y="2382591"/>
            <a:ext cx="2822029" cy="409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CREATE AND DELETE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2F0E15-63FF-2F4A-B2B6-F0027141883C}"/>
              </a:ext>
            </a:extLst>
          </p:cNvPr>
          <p:cNvSpPr txBox="1">
            <a:spLocks/>
          </p:cNvSpPr>
          <p:nvPr/>
        </p:nvSpPr>
        <p:spPr>
          <a:xfrm>
            <a:off x="6372212" y="2391380"/>
            <a:ext cx="2822028" cy="4099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VIEW AND EXPLORE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57C5CF-A894-9843-AC9D-89CACF47FA27}"/>
              </a:ext>
            </a:extLst>
          </p:cNvPr>
          <p:cNvSpPr txBox="1">
            <a:spLocks/>
          </p:cNvSpPr>
          <p:nvPr/>
        </p:nvSpPr>
        <p:spPr>
          <a:xfrm>
            <a:off x="9743089" y="2391380"/>
            <a:ext cx="1371600" cy="409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EDIT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7A047D-4645-CA42-948D-13DABC440F05}"/>
              </a:ext>
            </a:extLst>
          </p:cNvPr>
          <p:cNvSpPr txBox="1">
            <a:spLocks/>
          </p:cNvSpPr>
          <p:nvPr/>
        </p:nvSpPr>
        <p:spPr>
          <a:xfrm>
            <a:off x="3650873" y="3064988"/>
            <a:ext cx="1515802" cy="310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touch</a:t>
            </a:r>
          </a:p>
          <a:p>
            <a:r>
              <a:rPr lang="en-US" sz="3200" dirty="0"/>
              <a:t>rm</a:t>
            </a:r>
          </a:p>
          <a:p>
            <a:r>
              <a:rPr lang="en-US" sz="3200" dirty="0"/>
              <a:t>mkdir</a:t>
            </a:r>
          </a:p>
          <a:p>
            <a:r>
              <a:rPr lang="en-US" sz="3200" dirty="0"/>
              <a:t>rmdir</a:t>
            </a:r>
          </a:p>
          <a:p>
            <a:r>
              <a:rPr lang="en-US" sz="3200" dirty="0"/>
              <a:t>mv</a:t>
            </a:r>
          </a:p>
          <a:p>
            <a:r>
              <a:rPr lang="en-US" sz="3200" dirty="0"/>
              <a:t>cp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36EDBF-D7AA-F147-AB7C-F9CC6F9E5548}"/>
              </a:ext>
            </a:extLst>
          </p:cNvPr>
          <p:cNvSpPr txBox="1">
            <a:spLocks/>
          </p:cNvSpPr>
          <p:nvPr/>
        </p:nvSpPr>
        <p:spPr>
          <a:xfrm>
            <a:off x="6947340" y="3069451"/>
            <a:ext cx="2822028" cy="310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head</a:t>
            </a:r>
          </a:p>
          <a:p>
            <a:r>
              <a:rPr lang="en-US" sz="3200" dirty="0"/>
              <a:t>tail</a:t>
            </a:r>
          </a:p>
          <a:p>
            <a:r>
              <a:rPr lang="en-US" sz="3200" dirty="0"/>
              <a:t>cat</a:t>
            </a:r>
          </a:p>
          <a:p>
            <a:r>
              <a:rPr lang="en-US" sz="3200" dirty="0"/>
              <a:t>less</a:t>
            </a:r>
          </a:p>
          <a:p>
            <a:r>
              <a:rPr lang="en-US" sz="3200" dirty="0"/>
              <a:t>wc</a:t>
            </a:r>
          </a:p>
          <a:p>
            <a:r>
              <a:rPr lang="en-US" sz="3200" dirty="0"/>
              <a:t>echo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8A38D4-025F-4341-A81F-C9278B1FD942}"/>
              </a:ext>
            </a:extLst>
          </p:cNvPr>
          <p:cNvSpPr txBox="1">
            <a:spLocks/>
          </p:cNvSpPr>
          <p:nvPr/>
        </p:nvSpPr>
        <p:spPr>
          <a:xfrm>
            <a:off x="785017" y="3064988"/>
            <a:ext cx="151580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pwd</a:t>
            </a:r>
          </a:p>
          <a:p>
            <a:r>
              <a:rPr lang="en-US" sz="3200" dirty="0"/>
              <a:t>ls</a:t>
            </a:r>
          </a:p>
          <a:p>
            <a:r>
              <a:rPr lang="en-US" sz="3200" dirty="0"/>
              <a:t>cd</a:t>
            </a:r>
          </a:p>
          <a:p>
            <a:r>
              <a:rPr lang="en-US" sz="3200" dirty="0"/>
              <a:t>man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208251A-4448-7540-B873-111774354370}"/>
              </a:ext>
            </a:extLst>
          </p:cNvPr>
          <p:cNvSpPr txBox="1">
            <a:spLocks/>
          </p:cNvSpPr>
          <p:nvPr/>
        </p:nvSpPr>
        <p:spPr>
          <a:xfrm>
            <a:off x="9743089" y="3064988"/>
            <a:ext cx="151580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nano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AEEF14F-3E5E-8743-9DDC-CDFE56153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7232" y="1217382"/>
            <a:ext cx="1057457" cy="105745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4E770AD-53CA-4947-9FA4-F1AA1FAE0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6285" y="1116020"/>
            <a:ext cx="1236376" cy="12363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18CACA0-F87D-094A-8E68-D0C8A54C8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998" y="1007168"/>
            <a:ext cx="1345839" cy="134583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24C-7375-0746-AF10-3490CF6388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7471" y="1123765"/>
            <a:ext cx="1122605" cy="11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7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0D9E2-1259-A545-AE71-AD10235E882C}"/>
              </a:ext>
            </a:extLst>
          </p:cNvPr>
          <p:cNvSpPr/>
          <p:nvPr/>
        </p:nvSpPr>
        <p:spPr>
          <a:xfrm>
            <a:off x="-1" y="0"/>
            <a:ext cx="540231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8000"/>
              </p:ext>
            </p:extLst>
          </p:nvPr>
        </p:nvGraphicFramePr>
        <p:xfrm>
          <a:off x="683090" y="691402"/>
          <a:ext cx="6457607" cy="547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025E0EA8-14C3-DD48-8BEA-27FA2098C5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9448" y="3402952"/>
            <a:ext cx="1500126" cy="150012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CC5B080-DAC3-504F-96A4-BB08009C7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9110" y="1062953"/>
            <a:ext cx="1266126" cy="126612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24DA08F-D8AC-BF4D-8F78-3CB92DF300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7823787" y="2328607"/>
            <a:ext cx="1191449" cy="119144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CA75D6F-B9BD-144F-9998-D136BD1435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49110" y="4785710"/>
            <a:ext cx="1173168" cy="11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6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0D9E2-1259-A545-AE71-AD10235E882C}"/>
              </a:ext>
            </a:extLst>
          </p:cNvPr>
          <p:cNvSpPr/>
          <p:nvPr/>
        </p:nvSpPr>
        <p:spPr>
          <a:xfrm>
            <a:off x="-1" y="0"/>
            <a:ext cx="540231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825683"/>
              </p:ext>
            </p:extLst>
          </p:nvPr>
        </p:nvGraphicFramePr>
        <p:xfrm>
          <a:off x="1396012" y="1875295"/>
          <a:ext cx="5841696" cy="258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BCC5B080-DAC3-504F-96A4-BB08009C7D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601" y="2536341"/>
            <a:ext cx="1266126" cy="126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99DA-67CF-784F-98BE-7AE487F6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65CB-A1CB-5A43-A057-A4B9F2B9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81" y="2574982"/>
            <a:ext cx="2761278" cy="2129607"/>
          </a:xfrm>
        </p:spPr>
        <p:txBody>
          <a:bodyPr>
            <a:normAutofit/>
          </a:bodyPr>
          <a:lstStyle/>
          <a:p>
            <a:r>
              <a:rPr lang="en-US" sz="3600" dirty="0"/>
              <a:t>STDIN</a:t>
            </a:r>
          </a:p>
          <a:p>
            <a:r>
              <a:rPr lang="en-US" sz="3600" dirty="0"/>
              <a:t>STDOUT</a:t>
            </a:r>
          </a:p>
          <a:p>
            <a:r>
              <a:rPr lang="en-US" sz="3600" dirty="0"/>
              <a:t>STDERR</a:t>
            </a:r>
          </a:p>
        </p:txBody>
      </p:sp>
    </p:spTree>
    <p:extLst>
      <p:ext uri="{BB962C8B-B14F-4D97-AF65-F5344CB8AC3E}">
        <p14:creationId xmlns:p14="http://schemas.microsoft.com/office/powerpoint/2010/main" val="354355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0D9E2-1259-A545-AE71-AD10235E882C}"/>
              </a:ext>
            </a:extLst>
          </p:cNvPr>
          <p:cNvSpPr/>
          <p:nvPr/>
        </p:nvSpPr>
        <p:spPr>
          <a:xfrm>
            <a:off x="-1" y="0"/>
            <a:ext cx="540231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8BF960-0BC9-435C-B0B5-F8D20D5D2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030928"/>
              </p:ext>
            </p:extLst>
          </p:nvPr>
        </p:nvGraphicFramePr>
        <p:xfrm>
          <a:off x="764803" y="1875295"/>
          <a:ext cx="6585040" cy="258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19E672C0-E018-8044-8340-9851FC98B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730796" y="2458927"/>
            <a:ext cx="1940145" cy="19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8DA6-65AC-CA4F-8120-6341C95A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272"/>
            <a:ext cx="7729728" cy="826622"/>
          </a:xfrm>
        </p:spPr>
        <p:txBody>
          <a:bodyPr/>
          <a:lstStyle/>
          <a:p>
            <a:r>
              <a:rPr lang="en-US" dirty="0"/>
              <a:t>Linking STDOUT to STDIN with pipes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71FD7E-D146-C844-8700-BB528D6A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5023639" y="2515860"/>
            <a:ext cx="1940145" cy="194014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313944-7A6F-6F4F-A5C0-B62900DC0D06}"/>
              </a:ext>
            </a:extLst>
          </p:cNvPr>
          <p:cNvSpPr/>
          <p:nvPr/>
        </p:nvSpPr>
        <p:spPr>
          <a:xfrm>
            <a:off x="3163598" y="1912815"/>
            <a:ext cx="1860041" cy="169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Program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6B95B0-47FE-9040-93AE-B19095A5CC26}"/>
              </a:ext>
            </a:extLst>
          </p:cNvPr>
          <p:cNvSpPr/>
          <p:nvPr/>
        </p:nvSpPr>
        <p:spPr>
          <a:xfrm>
            <a:off x="6963785" y="3429000"/>
            <a:ext cx="1860041" cy="169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Program B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7298F15-FC41-9348-907D-E02CB0A9068E}"/>
              </a:ext>
            </a:extLst>
          </p:cNvPr>
          <p:cNvSpPr/>
          <p:nvPr/>
        </p:nvSpPr>
        <p:spPr>
          <a:xfrm>
            <a:off x="1828800" y="2453868"/>
            <a:ext cx="1334797" cy="676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7489B-1AF1-2E40-8A73-CD501FAEA211}"/>
              </a:ext>
            </a:extLst>
          </p:cNvPr>
          <p:cNvSpPr txBox="1"/>
          <p:nvPr/>
        </p:nvSpPr>
        <p:spPr>
          <a:xfrm>
            <a:off x="472337" y="2515859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63730E7-3325-6E4C-A450-F91FB24DC091}"/>
              </a:ext>
            </a:extLst>
          </p:cNvPr>
          <p:cNvSpPr/>
          <p:nvPr/>
        </p:nvSpPr>
        <p:spPr>
          <a:xfrm>
            <a:off x="8823825" y="3940525"/>
            <a:ext cx="1343064" cy="676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59A0E3-7C84-DF47-BA9C-C0860EFAFE9C}"/>
              </a:ext>
            </a:extLst>
          </p:cNvPr>
          <p:cNvSpPr txBox="1"/>
          <p:nvPr/>
        </p:nvSpPr>
        <p:spPr>
          <a:xfrm>
            <a:off x="10166889" y="4017310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4E327-32EF-7F42-BB5C-68F97EAC70EE}"/>
              </a:ext>
            </a:extLst>
          </p:cNvPr>
          <p:cNvSpPr txBox="1"/>
          <p:nvPr/>
        </p:nvSpPr>
        <p:spPr>
          <a:xfrm>
            <a:off x="5856763" y="3115037"/>
            <a:ext cx="304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706771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226</Words>
  <Application>Microsoft Macintosh PowerPoint</Application>
  <PresentationFormat>Widescreen</PresentationFormat>
  <Paragraphs>78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intro to the Unix  command-line</vt:lpstr>
      <vt:lpstr>PowerPoint Presentation</vt:lpstr>
      <vt:lpstr>Set-up</vt:lpstr>
      <vt:lpstr>brief review</vt:lpstr>
      <vt:lpstr>PowerPoint Presentation</vt:lpstr>
      <vt:lpstr>PowerPoint Presentation</vt:lpstr>
      <vt:lpstr>data streams</vt:lpstr>
      <vt:lpstr>PowerPoint Presentation</vt:lpstr>
      <vt:lpstr>Linking STDOUT to STDIN with pipes</vt:lpstr>
      <vt:lpstr>redirecting data streams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Unix  command-line</dc:title>
  <dc:creator>Cameron Watson</dc:creator>
  <cp:lastModifiedBy>Cameron Watson</cp:lastModifiedBy>
  <cp:revision>5</cp:revision>
  <dcterms:created xsi:type="dcterms:W3CDTF">2021-01-13T17:48:55Z</dcterms:created>
  <dcterms:modified xsi:type="dcterms:W3CDTF">2021-01-13T18:56:03Z</dcterms:modified>
</cp:coreProperties>
</file>