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72" r:id="rId3"/>
    <p:sldId id="277" r:id="rId4"/>
    <p:sldId id="274" r:id="rId5"/>
    <p:sldId id="27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29"/>
    <p:restoredTop sz="96197"/>
  </p:normalViewPr>
  <p:slideViewPr>
    <p:cSldViewPr snapToGrid="0" snapToObjects="1">
      <p:cViewPr varScale="1">
        <p:scale>
          <a:sx n="116" d="100"/>
          <a:sy n="116" d="100"/>
        </p:scale>
        <p:origin x="22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E4E93-B87A-CC47-86FF-94B856411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37D12D-6499-E142-B398-014D1D267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5D7AC-52AE-4B49-812B-89942B10F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BEE6-63D6-CD42-B7B4-B0BB08DA3D17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EFC07-5450-F948-8128-88DCA4CE3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259A3-57FA-634B-B803-0085E0347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DC08-ABF9-F24D-8A2D-6B9B4E31A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2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1EECA-6944-D74B-80E3-D3CA1B5A2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97A79A-46B7-994B-B525-27CBC4556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18B89-6135-CF41-B8B7-7944D6ABE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BEE6-63D6-CD42-B7B4-B0BB08DA3D17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E1EDF-979A-4341-AFA6-EAF88D3C4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92DCD-54DA-294F-B2F8-B354072A7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DC08-ABF9-F24D-8A2D-6B9B4E31A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83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6F40D0-F023-7948-A2A9-2769304F86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7A0B51-26D3-714B-9128-605F69DF5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8A22C-A165-CE47-8B0B-F0E893F1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BEE6-63D6-CD42-B7B4-B0BB08DA3D17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C03E3-22EA-3A4A-A7DE-7808F2432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4AA8C-A962-7F47-834C-5327C69E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DC08-ABF9-F24D-8A2D-6B9B4E31A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20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B835F-1229-7143-A312-8CCB8439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AE6CF-109D-1846-8DE7-80C990127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C8F7-931A-1E40-97A2-CEF651C64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BEE6-63D6-CD42-B7B4-B0BB08DA3D17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227F2-F04A-9042-B272-7851D7650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99E53-E7BD-654C-A612-5EB85C656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DC08-ABF9-F24D-8A2D-6B9B4E31A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0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23949-8F14-6A42-8FD5-FDC88EA20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30966-F768-5049-80D3-112DD39C4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F999B-7DC3-804C-818C-C51F9CAE6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BEE6-63D6-CD42-B7B4-B0BB08DA3D17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C55DD-ABA7-B741-ADEB-BFC1EC407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03502-50C4-724C-97D3-8B3CA9DA2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DC08-ABF9-F24D-8A2D-6B9B4E31A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5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6C9CE-7B86-BF47-A32A-B824F9A2D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7A0A3-9F40-3D4A-AB47-B5B089193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29CD7-9B52-A946-A523-17C9FA246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D82D4-4852-9D48-85A1-C72165D9D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BEE6-63D6-CD42-B7B4-B0BB08DA3D17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25EDA-3AB0-554D-9F13-447338A0E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7C157-76A1-2A41-A577-A61E73A18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DC08-ABF9-F24D-8A2D-6B9B4E31A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CF23E-D006-6C47-8B2A-AE71EEFFA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C4CBB-C49A-2E48-9A40-289F9988F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EE8C0-0CCD-4C4C-80A3-68B4977CD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3F3390-80D6-9D4F-AFC6-5D23C19748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8F5A83-9451-1B4C-A12D-79FA429363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2740C7-C3F0-EF4D-BB4F-0FD9A017D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BEE6-63D6-CD42-B7B4-B0BB08DA3D17}" type="datetimeFigureOut">
              <a:rPr lang="en-US" smtClean="0"/>
              <a:t>2/3/21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67AF18-08E1-2D43-BEA0-2DEAC6E64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8D8021-33BC-F040-BFB6-11019F7F0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DC08-ABF9-F24D-8A2D-6B9B4E31A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99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99233-6445-A547-B1DC-9F849B839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550EEC-9C82-C54A-94B3-93C984CDB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BEE6-63D6-CD42-B7B4-B0BB08DA3D17}" type="datetimeFigureOut">
              <a:rPr lang="en-US" smtClean="0"/>
              <a:t>2/3/21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780E3A-A0BC-584B-B884-267DA345F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2A89FE-6F03-8743-AA92-400FB2BF1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DC08-ABF9-F24D-8A2D-6B9B4E31A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78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8D3A6A-C07C-2F47-8FAF-A25909BEB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BEE6-63D6-CD42-B7B4-B0BB08DA3D17}" type="datetimeFigureOut">
              <a:rPr lang="en-US" smtClean="0"/>
              <a:t>2/3/21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A6D4AB-FC75-DA47-902D-C21E5AED9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90895-FA4F-994A-A54B-ED7BF7D18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DC08-ABF9-F24D-8A2D-6B9B4E31A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5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696AE-3A50-544F-B16B-D2E2DCC7F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2B103-678D-9946-9D87-58F77A7AA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E773F-3E76-3043-9401-624BD6232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60DF5-2D65-854F-A6A1-1AA0C53F0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BEE6-63D6-CD42-B7B4-B0BB08DA3D17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F7657-ACD6-6241-BF51-175415870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C7A90-0714-5F4F-B01A-E1C912462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DC08-ABF9-F24D-8A2D-6B9B4E31A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79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B8378-9D46-494C-86EB-41E27BE9D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2B5A3-F8B0-3547-841E-1AD639DA44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717C56-21C9-E343-8D2D-83F59D5BA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18E0D-7520-BF45-BF5A-E92610B7F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2BEE6-63D6-CD42-B7B4-B0BB08DA3D17}" type="datetimeFigureOut">
              <a:rPr lang="en-US" smtClean="0"/>
              <a:t>2/3/21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EF622-E77F-7647-BE7F-18A3DB44D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9EFB6-B390-2C48-8ECB-5A0106B2B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8DC08-ABF9-F24D-8A2D-6B9B4E31A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21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860BE0-AA07-714F-9739-8FD08E65D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90FEF-33D6-6D4A-BC93-1C98BF9E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07B7A-B8BE-F34B-8DEB-EBF1FF0121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2BEE6-63D6-CD42-B7B4-B0BB08DA3D17}" type="datetimeFigureOut">
              <a:rPr lang="en-US" smtClean="0"/>
              <a:t>2/3/21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EA0AE-20FE-6C4D-945D-552D38E6B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14A49-FBF9-AE49-BF53-3D482F6B1F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8DC08-ABF9-F24D-8A2D-6B9B4E31A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9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library.uoregon.edu/research-data-management/consultations" TargetMode="External"/><Relationship Id="rId4" Type="http://schemas.openxmlformats.org/officeDocument/2006/relationships/hyperlink" Target="https://library.uoregon.edu/research-data-management/training-workshop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tiff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E89DD03-0CD2-4416-995A-4A3BDA273A82}"/>
              </a:ext>
            </a:extLst>
          </p:cNvPr>
          <p:cNvSpPr/>
          <p:nvPr/>
        </p:nvSpPr>
        <p:spPr>
          <a:xfrm>
            <a:off x="-1120877" y="-943897"/>
            <a:ext cx="12005187" cy="5899355"/>
          </a:xfrm>
          <a:prstGeom prst="rect">
            <a:avLst/>
          </a:prstGeom>
          <a:noFill/>
          <a:ln w="76200">
            <a:solidFill>
              <a:srgbClr val="385723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17C4CA-66E6-42D9-9503-7854BC89A4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Winter 2021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4E7E2B-D08D-4E83-B4F1-108C3B48A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89" b="89726" l="7916" r="89974">
                        <a14:foregroundMark x1="7916" y1="41096" x2="7916" y2="41096"/>
                        <a14:foregroundMark x1="33509" y1="32192" x2="33509" y2="32192"/>
                        <a14:foregroundMark x1="33773" y1="32877" x2="33773" y2="32877"/>
                        <a14:foregroundMark x1="33773" y1="35616" x2="33773" y2="35616"/>
                        <a14:foregroundMark x1="32454" y1="42466" x2="32454" y2="42466"/>
                        <a14:foregroundMark x1="37995" y1="32877" x2="37995" y2="32877"/>
                        <a14:foregroundMark x1="41953" y1="32192" x2="41953" y2="32192"/>
                        <a14:foregroundMark x1="46702" y1="32877" x2="46702" y2="32877"/>
                        <a14:foregroundMark x1="51979" y1="32192" x2="51979" y2="32192"/>
                        <a14:foregroundMark x1="56464" y1="33562" x2="56464" y2="33562"/>
                        <a14:foregroundMark x1="60950" y1="32877" x2="60950" y2="32877"/>
                        <a14:foregroundMark x1="65963" y1="39041" x2="65963" y2="39041"/>
                        <a14:foregroundMark x1="70712" y1="40411" x2="70712" y2="40411"/>
                        <a14:foregroundMark x1="73087" y1="37671" x2="73087" y2="37671"/>
                        <a14:foregroundMark x1="77836" y1="36986" x2="77836" y2="36986"/>
                        <a14:foregroundMark x1="83113" y1="36301" x2="83113" y2="36301"/>
                        <a14:foregroundMark x1="44591" y1="47260" x2="44591" y2="47260"/>
                        <a14:foregroundMark x1="58839" y1="47945" x2="58839" y2="47945"/>
                        <a14:foregroundMark x1="67282" y1="47945" x2="67282" y2="47945"/>
                        <a14:foregroundMark x1="74670" y1="47945" x2="74670" y2="47945"/>
                        <a14:foregroundMark x1="79947" y1="48630" x2="79947" y2="48630"/>
                        <a14:foregroundMark x1="33773" y1="60274" x2="33773" y2="60274"/>
                        <a14:foregroundMark x1="37467" y1="57534" x2="37467" y2="57534"/>
                        <a14:foregroundMark x1="36675" y1="65753" x2="36675" y2="65753"/>
                        <a14:foregroundMark x1="39842" y1="58904" x2="39842" y2="58904"/>
                        <a14:foregroundMark x1="44063" y1="54110" x2="44063" y2="54110"/>
                        <a14:foregroundMark x1="44855" y1="62329" x2="44855" y2="62329"/>
                        <a14:foregroundMark x1="49868" y1="63699" x2="49868" y2="63699"/>
                        <a14:foregroundMark x1="53826" y1="63014" x2="53826" y2="63014"/>
                        <a14:foregroundMark x1="56201" y1="60274" x2="56201" y2="60274"/>
                        <a14:foregroundMark x1="60950" y1="60274" x2="60950" y2="60274"/>
                        <a14:foregroundMark x1="66491" y1="60274" x2="66491" y2="60274"/>
                        <a14:foregroundMark x1="70976" y1="60274" x2="70976" y2="60274"/>
                        <a14:foregroundMark x1="75726" y1="61644" x2="75726" y2="61644"/>
                        <a14:foregroundMark x1="84169" y1="47260" x2="84169" y2="47260"/>
                        <a14:foregroundMark x1="78100" y1="61644" x2="78100" y2="61644"/>
                        <a14:foregroundMark x1="83377" y1="62329" x2="83377" y2="62329"/>
                        <a14:foregroundMark x1="58839" y1="59589" x2="58839" y2="59589"/>
                        <a14:foregroundMark x1="57520" y1="62329" x2="57520" y2="62329"/>
                        <a14:foregroundMark x1="63325" y1="58219" x2="63325" y2="58219"/>
                        <a14:foregroundMark x1="65435" y1="66438" x2="65435" y2="66438"/>
                        <a14:foregroundMark x1="70976" y1="57534" x2="70976" y2="57534"/>
                        <a14:foregroundMark x1="67282" y1="58219" x2="67282" y2="58219"/>
                        <a14:foregroundMark x1="73087" y1="59589" x2="73087" y2="59589"/>
                        <a14:foregroundMark x1="82322" y1="58219" x2="82322" y2="58219"/>
                        <a14:foregroundMark x1="84433" y1="67808" x2="84433" y2="67808"/>
                        <a14:foregroundMark x1="47230" y1="36301" x2="47230" y2="36301"/>
                        <a14:backgroundMark x1="37203" y1="37671" x2="37203" y2="37671"/>
                        <a14:backgroundMark x1="46702" y1="37671" x2="46702" y2="37671"/>
                        <a14:backgroundMark x1="57784" y1="59589" x2="57784" y2="59589"/>
                        <a14:backgroundMark x1="58047" y1="65753" x2="58047" y2="65753"/>
                        <a14:backgroundMark x1="62005" y1="60274" x2="62005" y2="60274"/>
                        <a14:backgroundMark x1="67018" y1="62329" x2="67018" y2="62329"/>
                        <a14:backgroundMark x1="72032" y1="58904" x2="72032" y2="58904"/>
                        <a14:backgroundMark x1="62269" y1="34932" x2="62269" y2="34932"/>
                        <a14:backgroundMark x1="57784" y1="63699" x2="57784" y2="6369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63314" y="71207"/>
            <a:ext cx="2728686" cy="105115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72C1DBE-C580-421C-AA46-3C227C32B085}"/>
              </a:ext>
            </a:extLst>
          </p:cNvPr>
          <p:cNvSpPr/>
          <p:nvPr/>
        </p:nvSpPr>
        <p:spPr>
          <a:xfrm>
            <a:off x="-467032" y="4429918"/>
            <a:ext cx="12005187" cy="5899355"/>
          </a:xfrm>
          <a:prstGeom prst="rect">
            <a:avLst/>
          </a:prstGeom>
          <a:noFill/>
          <a:ln w="76200">
            <a:solidFill>
              <a:srgbClr val="385723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24B6D0-268F-421E-AF32-9D261E5CE227}"/>
              </a:ext>
            </a:extLst>
          </p:cNvPr>
          <p:cNvSpPr/>
          <p:nvPr/>
        </p:nvSpPr>
        <p:spPr>
          <a:xfrm>
            <a:off x="2276168" y="-3951096"/>
            <a:ext cx="12005187" cy="5899355"/>
          </a:xfrm>
          <a:prstGeom prst="rect">
            <a:avLst/>
          </a:prstGeom>
          <a:noFill/>
          <a:ln w="76200">
            <a:solidFill>
              <a:srgbClr val="385723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12B2A8-C141-431D-823F-75D8A857BD76}"/>
              </a:ext>
            </a:extLst>
          </p:cNvPr>
          <p:cNvSpPr/>
          <p:nvPr/>
        </p:nvSpPr>
        <p:spPr>
          <a:xfrm>
            <a:off x="3460720" y="-4823029"/>
            <a:ext cx="12005187" cy="5899355"/>
          </a:xfrm>
          <a:prstGeom prst="rect">
            <a:avLst/>
          </a:prstGeom>
          <a:noFill/>
          <a:ln w="76200">
            <a:solidFill>
              <a:srgbClr val="385723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F84184-4741-41E7-95C9-8598C16967A9}"/>
              </a:ext>
            </a:extLst>
          </p:cNvPr>
          <p:cNvSpPr/>
          <p:nvPr/>
        </p:nvSpPr>
        <p:spPr>
          <a:xfrm>
            <a:off x="-8930148" y="-2297318"/>
            <a:ext cx="12005187" cy="5899355"/>
          </a:xfrm>
          <a:prstGeom prst="rect">
            <a:avLst/>
          </a:prstGeom>
          <a:noFill/>
          <a:ln w="76200">
            <a:solidFill>
              <a:srgbClr val="FFFF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B0DD8B-9D68-473C-8507-4604B7F270C4}"/>
              </a:ext>
            </a:extLst>
          </p:cNvPr>
          <p:cNvSpPr/>
          <p:nvPr/>
        </p:nvSpPr>
        <p:spPr>
          <a:xfrm>
            <a:off x="3465636" y="5349873"/>
            <a:ext cx="12005187" cy="5899355"/>
          </a:xfrm>
          <a:prstGeom prst="rect">
            <a:avLst/>
          </a:prstGeom>
          <a:noFill/>
          <a:ln w="76200">
            <a:solidFill>
              <a:srgbClr val="FFFF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138AFA-2B34-4D60-B04D-2477D7081194}"/>
              </a:ext>
            </a:extLst>
          </p:cNvPr>
          <p:cNvSpPr/>
          <p:nvPr/>
        </p:nvSpPr>
        <p:spPr>
          <a:xfrm>
            <a:off x="4259591" y="-4355552"/>
            <a:ext cx="12005187" cy="5899355"/>
          </a:xfrm>
          <a:prstGeom prst="rect">
            <a:avLst/>
          </a:prstGeom>
          <a:noFill/>
          <a:ln w="76200">
            <a:solidFill>
              <a:srgbClr val="FFFF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D4D000-A682-4111-A092-EACFBD858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b="1" dirty="0"/>
              <a:t>Data Science with Python</a:t>
            </a:r>
          </a:p>
        </p:txBody>
      </p:sp>
    </p:spTree>
    <p:extLst>
      <p:ext uri="{BB962C8B-B14F-4D97-AF65-F5344CB8AC3E}">
        <p14:creationId xmlns:p14="http://schemas.microsoft.com/office/powerpoint/2010/main" val="1957720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E89DD03-0CD2-4416-995A-4A3BDA273A82}"/>
              </a:ext>
            </a:extLst>
          </p:cNvPr>
          <p:cNvSpPr/>
          <p:nvPr/>
        </p:nvSpPr>
        <p:spPr>
          <a:xfrm>
            <a:off x="-1120877" y="-943897"/>
            <a:ext cx="12005187" cy="5899355"/>
          </a:xfrm>
          <a:prstGeom prst="rect">
            <a:avLst/>
          </a:prstGeom>
          <a:noFill/>
          <a:ln w="76200">
            <a:solidFill>
              <a:srgbClr val="385723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4E7E2B-D08D-4E83-B4F1-108C3B48A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89" b="89726" l="7916" r="89974">
                        <a14:foregroundMark x1="7916" y1="41096" x2="7916" y2="41096"/>
                        <a14:foregroundMark x1="33509" y1="32192" x2="33509" y2="32192"/>
                        <a14:foregroundMark x1="33773" y1="32877" x2="33773" y2="32877"/>
                        <a14:foregroundMark x1="33773" y1="35616" x2="33773" y2="35616"/>
                        <a14:foregroundMark x1="32454" y1="42466" x2="32454" y2="42466"/>
                        <a14:foregroundMark x1="37995" y1="32877" x2="37995" y2="32877"/>
                        <a14:foregroundMark x1="41953" y1="32192" x2="41953" y2="32192"/>
                        <a14:foregroundMark x1="46702" y1="32877" x2="46702" y2="32877"/>
                        <a14:foregroundMark x1="51979" y1="32192" x2="51979" y2="32192"/>
                        <a14:foregroundMark x1="56464" y1="33562" x2="56464" y2="33562"/>
                        <a14:foregroundMark x1="60950" y1="32877" x2="60950" y2="32877"/>
                        <a14:foregroundMark x1="65963" y1="39041" x2="65963" y2="39041"/>
                        <a14:foregroundMark x1="70712" y1="40411" x2="70712" y2="40411"/>
                        <a14:foregroundMark x1="73087" y1="37671" x2="73087" y2="37671"/>
                        <a14:foregroundMark x1="77836" y1="36986" x2="77836" y2="36986"/>
                        <a14:foregroundMark x1="83113" y1="36301" x2="83113" y2="36301"/>
                        <a14:foregroundMark x1="44591" y1="47260" x2="44591" y2="47260"/>
                        <a14:foregroundMark x1="58839" y1="47945" x2="58839" y2="47945"/>
                        <a14:foregroundMark x1="67282" y1="47945" x2="67282" y2="47945"/>
                        <a14:foregroundMark x1="74670" y1="47945" x2="74670" y2="47945"/>
                        <a14:foregroundMark x1="79947" y1="48630" x2="79947" y2="48630"/>
                        <a14:foregroundMark x1="33773" y1="60274" x2="33773" y2="60274"/>
                        <a14:foregroundMark x1="37467" y1="57534" x2="37467" y2="57534"/>
                        <a14:foregroundMark x1="36675" y1="65753" x2="36675" y2="65753"/>
                        <a14:foregroundMark x1="39842" y1="58904" x2="39842" y2="58904"/>
                        <a14:foregroundMark x1="44063" y1="54110" x2="44063" y2="54110"/>
                        <a14:foregroundMark x1="44855" y1="62329" x2="44855" y2="62329"/>
                        <a14:foregroundMark x1="49868" y1="63699" x2="49868" y2="63699"/>
                        <a14:foregroundMark x1="53826" y1="63014" x2="53826" y2="63014"/>
                        <a14:foregroundMark x1="56201" y1="60274" x2="56201" y2="60274"/>
                        <a14:foregroundMark x1="60950" y1="60274" x2="60950" y2="60274"/>
                        <a14:foregroundMark x1="66491" y1="60274" x2="66491" y2="60274"/>
                        <a14:foregroundMark x1="70976" y1="60274" x2="70976" y2="60274"/>
                        <a14:foregroundMark x1="75726" y1="61644" x2="75726" y2="61644"/>
                        <a14:foregroundMark x1="84169" y1="47260" x2="84169" y2="47260"/>
                        <a14:foregroundMark x1="78100" y1="61644" x2="78100" y2="61644"/>
                        <a14:foregroundMark x1="83377" y1="62329" x2="83377" y2="62329"/>
                        <a14:foregroundMark x1="58839" y1="59589" x2="58839" y2="59589"/>
                        <a14:foregroundMark x1="57520" y1="62329" x2="57520" y2="62329"/>
                        <a14:foregroundMark x1="63325" y1="58219" x2="63325" y2="58219"/>
                        <a14:foregroundMark x1="65435" y1="66438" x2="65435" y2="66438"/>
                        <a14:foregroundMark x1="70976" y1="57534" x2="70976" y2="57534"/>
                        <a14:foregroundMark x1="67282" y1="58219" x2="67282" y2="58219"/>
                        <a14:foregroundMark x1="73087" y1="59589" x2="73087" y2="59589"/>
                        <a14:foregroundMark x1="82322" y1="58219" x2="82322" y2="58219"/>
                        <a14:foregroundMark x1="84433" y1="67808" x2="84433" y2="67808"/>
                        <a14:foregroundMark x1="47230" y1="36301" x2="47230" y2="36301"/>
                        <a14:backgroundMark x1="37203" y1="37671" x2="37203" y2="37671"/>
                        <a14:backgroundMark x1="46702" y1="37671" x2="46702" y2="37671"/>
                        <a14:backgroundMark x1="57784" y1="59589" x2="57784" y2="59589"/>
                        <a14:backgroundMark x1="58047" y1="65753" x2="58047" y2="65753"/>
                        <a14:backgroundMark x1="62005" y1="60274" x2="62005" y2="60274"/>
                        <a14:backgroundMark x1="67018" y1="62329" x2="67018" y2="62329"/>
                        <a14:backgroundMark x1="72032" y1="58904" x2="72032" y2="58904"/>
                        <a14:backgroundMark x1="62269" y1="34932" x2="62269" y2="34932"/>
                        <a14:backgroundMark x1="57784" y1="63699" x2="57784" y2="6369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63314" y="71207"/>
            <a:ext cx="2728686" cy="105115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72C1DBE-C580-421C-AA46-3C227C32B085}"/>
              </a:ext>
            </a:extLst>
          </p:cNvPr>
          <p:cNvSpPr/>
          <p:nvPr/>
        </p:nvSpPr>
        <p:spPr>
          <a:xfrm>
            <a:off x="-467032" y="4429918"/>
            <a:ext cx="12005187" cy="5899355"/>
          </a:xfrm>
          <a:prstGeom prst="rect">
            <a:avLst/>
          </a:prstGeom>
          <a:noFill/>
          <a:ln w="76200">
            <a:solidFill>
              <a:srgbClr val="385723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24B6D0-268F-421E-AF32-9D261E5CE227}"/>
              </a:ext>
            </a:extLst>
          </p:cNvPr>
          <p:cNvSpPr/>
          <p:nvPr/>
        </p:nvSpPr>
        <p:spPr>
          <a:xfrm>
            <a:off x="2276168" y="-3951096"/>
            <a:ext cx="12005187" cy="5899355"/>
          </a:xfrm>
          <a:prstGeom prst="rect">
            <a:avLst/>
          </a:prstGeom>
          <a:noFill/>
          <a:ln w="76200">
            <a:solidFill>
              <a:srgbClr val="385723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12B2A8-C141-431D-823F-75D8A857BD76}"/>
              </a:ext>
            </a:extLst>
          </p:cNvPr>
          <p:cNvSpPr/>
          <p:nvPr/>
        </p:nvSpPr>
        <p:spPr>
          <a:xfrm>
            <a:off x="3460720" y="-4823029"/>
            <a:ext cx="12005187" cy="5899355"/>
          </a:xfrm>
          <a:prstGeom prst="rect">
            <a:avLst/>
          </a:prstGeom>
          <a:noFill/>
          <a:ln w="76200">
            <a:solidFill>
              <a:srgbClr val="385723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F84184-4741-41E7-95C9-8598C16967A9}"/>
              </a:ext>
            </a:extLst>
          </p:cNvPr>
          <p:cNvSpPr/>
          <p:nvPr/>
        </p:nvSpPr>
        <p:spPr>
          <a:xfrm>
            <a:off x="-8930148" y="-2297318"/>
            <a:ext cx="12005187" cy="5899355"/>
          </a:xfrm>
          <a:prstGeom prst="rect">
            <a:avLst/>
          </a:prstGeom>
          <a:noFill/>
          <a:ln w="76200">
            <a:solidFill>
              <a:srgbClr val="FFFF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B0DD8B-9D68-473C-8507-4604B7F270C4}"/>
              </a:ext>
            </a:extLst>
          </p:cNvPr>
          <p:cNvSpPr/>
          <p:nvPr/>
        </p:nvSpPr>
        <p:spPr>
          <a:xfrm>
            <a:off x="3465636" y="5349873"/>
            <a:ext cx="12005187" cy="5899355"/>
          </a:xfrm>
          <a:prstGeom prst="rect">
            <a:avLst/>
          </a:prstGeom>
          <a:noFill/>
          <a:ln w="76200">
            <a:solidFill>
              <a:srgbClr val="FFFF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138AFA-2B34-4D60-B04D-2477D7081194}"/>
              </a:ext>
            </a:extLst>
          </p:cNvPr>
          <p:cNvSpPr/>
          <p:nvPr/>
        </p:nvSpPr>
        <p:spPr>
          <a:xfrm>
            <a:off x="4259591" y="-4355552"/>
            <a:ext cx="12005187" cy="5899355"/>
          </a:xfrm>
          <a:prstGeom prst="rect">
            <a:avLst/>
          </a:prstGeom>
          <a:noFill/>
          <a:ln w="76200">
            <a:solidFill>
              <a:srgbClr val="FFFF00">
                <a:alpha val="6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4D40DDC-7E92-A647-8D01-1B5D0ED2D5FD}"/>
              </a:ext>
            </a:extLst>
          </p:cNvPr>
          <p:cNvSpPr txBox="1">
            <a:spLocks/>
          </p:cNvSpPr>
          <p:nvPr/>
        </p:nvSpPr>
        <p:spPr>
          <a:xfrm>
            <a:off x="544285" y="1537512"/>
            <a:ext cx="11103429" cy="4028594"/>
          </a:xfrm>
          <a:prstGeom prst="rect">
            <a:avLst/>
          </a:prstGeom>
          <a:solidFill>
            <a:schemeClr val="bg1">
              <a:lumMod val="95000"/>
            </a:schemeClr>
          </a:solidFill>
          <a:ln w="8255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2800" dirty="0"/>
              <a:t>Check out other Data Services Workshops here: </a:t>
            </a:r>
          </a:p>
          <a:p>
            <a:pPr marL="228600" lvl="1"/>
            <a:r>
              <a:rPr lang="en-US" sz="2800" dirty="0">
                <a:hlinkClick r:id="rId4"/>
              </a:rPr>
              <a:t>https://library.uoregon.edu/research-data-management/training-workshops</a:t>
            </a:r>
            <a:endParaRPr lang="en-US" sz="2800" dirty="0"/>
          </a:p>
          <a:p>
            <a:pPr marL="285750" indent="-285750"/>
            <a:r>
              <a:rPr lang="en-US" sz="2800" dirty="0"/>
              <a:t>Peer consultations: </a:t>
            </a:r>
          </a:p>
          <a:p>
            <a:pPr marL="228600" lvl="1"/>
            <a:r>
              <a:rPr lang="en-US" sz="2800" dirty="0">
                <a:hlinkClick r:id="rId5"/>
              </a:rPr>
              <a:t>https://library.uoregon.edu/research-data-management/consultations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854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45B3B08-E9E1-1A44-8060-FCBE3C136AC6}"/>
              </a:ext>
            </a:extLst>
          </p:cNvPr>
          <p:cNvSpPr txBox="1">
            <a:spLocks/>
          </p:cNvSpPr>
          <p:nvPr/>
        </p:nvSpPr>
        <p:spPr>
          <a:xfrm>
            <a:off x="458341" y="1198417"/>
            <a:ext cx="3480438" cy="4461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Google Colab</a:t>
            </a: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122B12F-E1DE-8F4E-A636-23AADAC9B39E}"/>
              </a:ext>
            </a:extLst>
          </p:cNvPr>
          <p:cNvSpPr txBox="1">
            <a:spLocks/>
          </p:cNvSpPr>
          <p:nvPr/>
        </p:nvSpPr>
        <p:spPr>
          <a:xfrm>
            <a:off x="4378693" y="1440101"/>
            <a:ext cx="792755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/>
              <a:t>Do not have Python or Jupyter notebooks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/>
              <a:t>Google “google colab”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/>
              <a:t>Files are saved to your Google Drive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/>
              <a:t>Can also open preexisting Python files on your computer</a:t>
            </a:r>
          </a:p>
        </p:txBody>
      </p:sp>
      <p:pic>
        <p:nvPicPr>
          <p:cNvPr id="8" name="Picture 2" descr="Image result for google colab logo">
            <a:extLst>
              <a:ext uri="{FF2B5EF4-FFF2-40B4-BE49-F238E27FC236}">
                <a16:creationId xmlns:a16="http://schemas.microsoft.com/office/drawing/2014/main" id="{E078259A-39B7-4645-94BF-19FCC2C50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483" y="410051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5638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45B3B08-E9E1-1A44-8060-FCBE3C136AC6}"/>
              </a:ext>
            </a:extLst>
          </p:cNvPr>
          <p:cNvSpPr txBox="1">
            <a:spLocks/>
          </p:cNvSpPr>
          <p:nvPr/>
        </p:nvSpPr>
        <p:spPr>
          <a:xfrm>
            <a:off x="458341" y="1198417"/>
            <a:ext cx="3480438" cy="4461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use Python for data science?</a:t>
            </a: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031A356-3094-7C46-9F08-4BA7DD3213F2}"/>
              </a:ext>
            </a:extLst>
          </p:cNvPr>
          <p:cNvSpPr txBox="1">
            <a:spLocks/>
          </p:cNvSpPr>
          <p:nvPr/>
        </p:nvSpPr>
        <p:spPr>
          <a:xfrm>
            <a:off x="4315801" y="636190"/>
            <a:ext cx="7417858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3600" dirty="0"/>
              <a:t>User-friendly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3600" dirty="0"/>
              <a:t>Free and open-source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3600" dirty="0"/>
              <a:t>Excellent documentation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3600" dirty="0"/>
              <a:t>Integrating data analysis into larger workflows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3600" dirty="0"/>
              <a:t>Statistics and visualization modules</a:t>
            </a:r>
          </a:p>
        </p:txBody>
      </p:sp>
    </p:spTree>
    <p:extLst>
      <p:ext uri="{BB962C8B-B14F-4D97-AF65-F5344CB8AC3E}">
        <p14:creationId xmlns:p14="http://schemas.microsoft.com/office/powerpoint/2010/main" val="1064164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45B3B08-E9E1-1A44-8060-FCBE3C136AC6}"/>
              </a:ext>
            </a:extLst>
          </p:cNvPr>
          <p:cNvSpPr txBox="1">
            <a:spLocks/>
          </p:cNvSpPr>
          <p:nvPr/>
        </p:nvSpPr>
        <p:spPr>
          <a:xfrm>
            <a:off x="458341" y="1198417"/>
            <a:ext cx="3480438" cy="4461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Modules</a:t>
            </a: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031A356-3094-7C46-9F08-4BA7DD3213F2}"/>
              </a:ext>
            </a:extLst>
          </p:cNvPr>
          <p:cNvSpPr txBox="1">
            <a:spLocks/>
          </p:cNvSpPr>
          <p:nvPr/>
        </p:nvSpPr>
        <p:spPr>
          <a:xfrm>
            <a:off x="4167272" y="567209"/>
            <a:ext cx="7417858" cy="23769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3600" dirty="0"/>
              <a:t>Do not come with base Python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3600" dirty="0"/>
              <a:t>Free to install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3600" dirty="0"/>
              <a:t>Designed for specific tasks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3600" dirty="0"/>
              <a:t>We’ll be focusing on: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AAB6AE-78C1-564F-A9C0-F5E237075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665" y="2738962"/>
            <a:ext cx="4083433" cy="1834355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DF3E3583-0D19-DC44-ABE9-00E9E17CAB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94072" y="4130184"/>
            <a:ext cx="4550393" cy="18379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5A5A0D-94D0-234D-B7B4-F6E23600EF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7442" y="5634058"/>
            <a:ext cx="5034825" cy="100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382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111</Words>
  <Application>Microsoft Macintosh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Data Science with Python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Python I</dc:title>
  <dc:creator>Cameron Watson</dc:creator>
  <cp:lastModifiedBy>Cameron Watson</cp:lastModifiedBy>
  <cp:revision>7</cp:revision>
  <dcterms:created xsi:type="dcterms:W3CDTF">2021-01-20T18:15:48Z</dcterms:created>
  <dcterms:modified xsi:type="dcterms:W3CDTF">2021-02-03T21:17:54Z</dcterms:modified>
</cp:coreProperties>
</file>