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A2A"/>
    <a:srgbClr val="9D4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9FC6-EC93-C18F-3A0F-0E9B1237B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5E909-7E55-037B-1504-E9054E502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2FD3-646A-57B9-46DF-C5F5DD1A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2B2A-9E3C-0A4A-5C7A-C1514D57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866-88F2-BCD8-FDD4-A7E4E56F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CCA1-8970-B662-314C-8B6655AE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42D30-D84C-EE63-CF0A-CB75748EB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ED29-78A4-514D-4D01-C5946347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13A9-A084-61EC-DE4B-8C21F7A4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DA6E-2506-A4F1-1BD0-51C15B84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5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47501-303D-61A5-A4DE-9E5185E60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3FA5B-9AE2-EE9B-4FE0-1C13CECB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34D3-223E-09F4-38AD-F001B7C7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B8E5-3B9F-D975-2EC8-01EBB5A7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633D-983C-6DEA-722A-AD4E49CB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7D71-9DD6-BBF4-F32A-94FE8105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C78F-32B3-8944-6BD2-DE7E4A2C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2246-A8E2-30CE-0348-1461664E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F49E-FEEA-777A-03A5-52A86583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13BD-3FCE-6353-23C8-3CA5F439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39C3-46E0-722B-D19A-8294A7A0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6E06D-6864-F368-71A1-2ACC1FA47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874C-4337-B01C-C19E-D5FEEF72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5B2C-D2DC-4007-D4EF-1A2E0BDC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B39A-5AA5-A601-31D1-E74073A4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D49-F73E-F995-021F-4029B42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13B-A4BA-8214-0EC5-D048D0A5A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41A1-15E8-2DD9-2320-BAC2737F3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9A424-98B3-983D-9474-3593E4B9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B5887-7881-6D52-B31B-054D1D0F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1D5F8-F159-45BD-EC73-7605F56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B3D9-89DE-C045-EA44-94E6CF20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571DE-1195-D46C-BF26-E141025D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07BA9-8F9A-F3BC-5600-C4555A226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7EE89-31FB-5F15-0C51-AA3F81789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3EE4B-3CE7-3307-785D-1D7BD3726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A96C4-559A-98ED-EACA-10552CFE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C0D04-5A09-BA89-0402-F30DF70B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312E-F14E-96A8-5958-8280E74A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8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E85A-7A58-3068-9ABF-9D8685EE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0CDD8-736B-F6D1-D240-C0AB1DAA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C14B7-089C-DC2C-E421-CE86D53E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1EF36-D515-C5DD-B35C-58A55332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7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AFDB7-24DB-5B0F-7881-22B16398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BD6E9-3F22-5E2B-5F7A-B16EF953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F4C75-5002-C7EA-6085-1B8CC95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DF66-3CA2-17C4-8E61-E5798FF9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ACE-11AF-8FDA-BCBC-70AC7473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99E36-8A0A-0987-DA48-6A1F5AB62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196DD-3589-D734-DD3D-3CCCC00D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450F-F733-0103-7DB7-F7F72F85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6AC59-2DC3-8E31-EFA0-5399A80C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CE21-7686-F667-38B3-26C04C5E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52035-08FA-C60E-9283-71A38D022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D160D-CAF3-12E5-E8FE-828E08C40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6E77-8522-23FE-6CEB-8176BC04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D261C-170F-4E2A-33A3-4883E9A1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329C8-1CBF-99A5-F81B-7AB7D64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36561-1392-DCB1-545E-238FE46B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596E2-5F60-3666-0E41-0748F051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1ECC4-C639-99A4-4E39-E5D1717FA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198A-DA2A-1E41-8462-C19E01A1ACE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5908-6B3F-CDB0-7C69-6E70CCC8F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A485C-EA23-25EF-EB69-7B62CADB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3949-CE77-C840-94CB-ADDA81C29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46D7-7EF4-AAA7-9BD5-4CC66C0F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85" y="294514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SD-2-28 Manufacturing Process Flow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FA94D0-95A4-E2AC-F991-5269984AEE3F}"/>
              </a:ext>
            </a:extLst>
          </p:cNvPr>
          <p:cNvSpPr/>
          <p:nvPr/>
        </p:nvSpPr>
        <p:spPr>
          <a:xfrm>
            <a:off x="383629" y="2756007"/>
            <a:ext cx="1229710" cy="996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Order Received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7CE4B6-3196-5889-B1A2-66A1E4F115CE}"/>
              </a:ext>
            </a:extLst>
          </p:cNvPr>
          <p:cNvSpPr/>
          <p:nvPr/>
        </p:nvSpPr>
        <p:spPr>
          <a:xfrm>
            <a:off x="1721069" y="1690688"/>
            <a:ext cx="1474075" cy="998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Materials Collected and order is broken down into equal sized lots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B988B-C273-3E9C-1197-79039C10D619}"/>
              </a:ext>
            </a:extLst>
          </p:cNvPr>
          <p:cNvSpPr/>
          <p:nvPr/>
        </p:nvSpPr>
        <p:spPr>
          <a:xfrm>
            <a:off x="3526207" y="2758299"/>
            <a:ext cx="1229710" cy="9984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1: Etching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5ECC390-33C5-60C8-44EA-2F1C2CDE1BC9}"/>
              </a:ext>
            </a:extLst>
          </p:cNvPr>
          <p:cNvSpPr/>
          <p:nvPr/>
        </p:nvSpPr>
        <p:spPr>
          <a:xfrm>
            <a:off x="5439075" y="2760593"/>
            <a:ext cx="1229710" cy="9984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Etch Testing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EB42C2-DC0B-6CE5-022A-8F1D1567A6B4}"/>
              </a:ext>
            </a:extLst>
          </p:cNvPr>
          <p:cNvSpPr/>
          <p:nvPr/>
        </p:nvSpPr>
        <p:spPr>
          <a:xfrm>
            <a:off x="7455760" y="2758299"/>
            <a:ext cx="1229710" cy="9984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AF23F4-AFED-9D7E-224E-6F4D519CAFA1}"/>
              </a:ext>
            </a:extLst>
          </p:cNvPr>
          <p:cNvSpPr/>
          <p:nvPr/>
        </p:nvSpPr>
        <p:spPr>
          <a:xfrm>
            <a:off x="9472446" y="2758299"/>
            <a:ext cx="1229710" cy="9984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Testing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96B863-D0A9-6C5F-264D-AF19021FF1F6}"/>
              </a:ext>
            </a:extLst>
          </p:cNvPr>
          <p:cNvSpPr/>
          <p:nvPr/>
        </p:nvSpPr>
        <p:spPr>
          <a:xfrm>
            <a:off x="8367530" y="4738677"/>
            <a:ext cx="1229710" cy="998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3: Finishing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25C44A-187B-9009-9EBC-A27C087674D0}"/>
              </a:ext>
            </a:extLst>
          </p:cNvPr>
          <p:cNvSpPr/>
          <p:nvPr/>
        </p:nvSpPr>
        <p:spPr>
          <a:xfrm>
            <a:off x="6434957" y="4738678"/>
            <a:ext cx="1229710" cy="998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Testing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AF7F4A-0A2D-487E-C01B-72A08BA30284}"/>
              </a:ext>
            </a:extLst>
          </p:cNvPr>
          <p:cNvSpPr/>
          <p:nvPr/>
        </p:nvSpPr>
        <p:spPr>
          <a:xfrm>
            <a:off x="4024148" y="4738678"/>
            <a:ext cx="1229710" cy="9984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Packaging and Shipment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999994-AAC8-369D-0D56-698FC000D2AF}"/>
              </a:ext>
            </a:extLst>
          </p:cNvPr>
          <p:cNvSpPr/>
          <p:nvPr/>
        </p:nvSpPr>
        <p:spPr>
          <a:xfrm>
            <a:off x="383629" y="4738681"/>
            <a:ext cx="1229710" cy="998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order arrives at customer warehouse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2A0E39B-4827-CCB1-333A-4FAED213652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13339" y="3254355"/>
            <a:ext cx="1912868" cy="3186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8290CCF-13F2-37D4-F343-E878F34070B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55917" y="3257541"/>
            <a:ext cx="683158" cy="2294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93BAFD9-9C4A-A336-0EA3-3230F8C3C7D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668785" y="3257541"/>
            <a:ext cx="786975" cy="2294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10028DF-F57A-F925-9058-61686074036C}"/>
              </a:ext>
            </a:extLst>
          </p:cNvPr>
          <p:cNvCxnSpPr>
            <a:cxnSpLocks/>
          </p:cNvCxnSpPr>
          <p:nvPr/>
        </p:nvCxnSpPr>
        <p:spPr>
          <a:xfrm flipV="1">
            <a:off x="8684790" y="3256983"/>
            <a:ext cx="786975" cy="2294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AD83549-5931-596C-F265-66861AF700FF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9101703" y="4252320"/>
            <a:ext cx="1481137" cy="490061"/>
          </a:xfrm>
          <a:prstGeom prst="bent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FA73405-E772-8D8C-E842-37D927B5F70C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rot="10800000" flipV="1">
            <a:off x="7664668" y="5237918"/>
            <a:ext cx="702863" cy="1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5DA518C-6719-E83C-0EC3-720466DEC941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5253859" y="5237914"/>
            <a:ext cx="1181101" cy="5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724275C-B5ED-4978-4ED1-CCB6FA1D8259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rot="10800000" flipV="1">
            <a:off x="1613340" y="5237919"/>
            <a:ext cx="2410809" cy="3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2A0E1A2-EE90-6154-84A3-4378648BA33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175515" y="2971763"/>
            <a:ext cx="565184" cy="1"/>
          </a:xfrm>
          <a:prstGeom prst="bentConnector3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468AFCFF-1A4B-6E61-AB90-D0F77FB78559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5096349" y="1803012"/>
            <a:ext cx="2294" cy="1912868"/>
          </a:xfrm>
          <a:prstGeom prst="curvedConnector3">
            <a:avLst>
              <a:gd name="adj1" fmla="val 17104752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008682BA-F1D7-FC59-88A7-9DB93E839EAA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V="1">
            <a:off x="9078958" y="1749956"/>
            <a:ext cx="12700" cy="2016686"/>
          </a:xfrm>
          <a:prstGeom prst="curvedConnector3">
            <a:avLst>
              <a:gd name="adj1" fmla="val 2967575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68BFCFD0-3D19-5648-BFEA-30032B4E9019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5400000" flipH="1" flipV="1">
            <a:off x="8016098" y="3772392"/>
            <a:ext cx="1" cy="1932573"/>
          </a:xfrm>
          <a:prstGeom prst="curvedConnector3">
            <a:avLst>
              <a:gd name="adj1" fmla="val 2286010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D3392A9-95DA-0309-6B7C-7A3F94A194B8}"/>
              </a:ext>
            </a:extLst>
          </p:cNvPr>
          <p:cNvSpPr txBox="1"/>
          <p:nvPr/>
        </p:nvSpPr>
        <p:spPr>
          <a:xfrm>
            <a:off x="4568935" y="2105169"/>
            <a:ext cx="12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Failed Test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992AF6-3C11-B2A7-FF87-B11FFF8D4930}"/>
              </a:ext>
            </a:extLst>
          </p:cNvPr>
          <p:cNvSpPr txBox="1"/>
          <p:nvPr/>
        </p:nvSpPr>
        <p:spPr>
          <a:xfrm>
            <a:off x="8672433" y="2103724"/>
            <a:ext cx="12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Failed Test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EA0DCC-B11D-3534-083A-A6664B88EE4D}"/>
              </a:ext>
            </a:extLst>
          </p:cNvPr>
          <p:cNvSpPr txBox="1"/>
          <p:nvPr/>
        </p:nvSpPr>
        <p:spPr>
          <a:xfrm>
            <a:off x="7530310" y="4209523"/>
            <a:ext cx="1205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Failed Test</a:t>
            </a:r>
          </a:p>
        </p:txBody>
      </p:sp>
    </p:spTree>
    <p:extLst>
      <p:ext uri="{BB962C8B-B14F-4D97-AF65-F5344CB8AC3E}">
        <p14:creationId xmlns:p14="http://schemas.microsoft.com/office/powerpoint/2010/main" val="35165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46D7-7EF4-AAA7-9BD5-4CC66C0F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85" y="2945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SD-2-28 Manufacturing Process Flow (Pooled Testers)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FA94D0-95A4-E2AC-F991-5269984AEE3F}"/>
              </a:ext>
            </a:extLst>
          </p:cNvPr>
          <p:cNvSpPr/>
          <p:nvPr/>
        </p:nvSpPr>
        <p:spPr>
          <a:xfrm>
            <a:off x="383629" y="4164388"/>
            <a:ext cx="1229710" cy="996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Order Received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7CE4B6-3196-5889-B1A2-66A1E4F115CE}"/>
              </a:ext>
            </a:extLst>
          </p:cNvPr>
          <p:cNvSpPr/>
          <p:nvPr/>
        </p:nvSpPr>
        <p:spPr>
          <a:xfrm>
            <a:off x="1146558" y="2693612"/>
            <a:ext cx="1474075" cy="998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Materials Collected and order is broken down into equal sized lots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B988B-C273-3E9C-1197-79039C10D619}"/>
              </a:ext>
            </a:extLst>
          </p:cNvPr>
          <p:cNvSpPr/>
          <p:nvPr/>
        </p:nvSpPr>
        <p:spPr>
          <a:xfrm>
            <a:off x="2944528" y="4162601"/>
            <a:ext cx="1229710" cy="9984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1: Etching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EB42C2-DC0B-6CE5-022A-8F1D1567A6B4}"/>
              </a:ext>
            </a:extLst>
          </p:cNvPr>
          <p:cNvSpPr/>
          <p:nvPr/>
        </p:nvSpPr>
        <p:spPr>
          <a:xfrm>
            <a:off x="4858763" y="4131671"/>
            <a:ext cx="1229710" cy="9984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2: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96B863-D0A9-6C5F-264D-AF19021FF1F6}"/>
              </a:ext>
            </a:extLst>
          </p:cNvPr>
          <p:cNvSpPr/>
          <p:nvPr/>
        </p:nvSpPr>
        <p:spPr>
          <a:xfrm>
            <a:off x="6718384" y="4162601"/>
            <a:ext cx="1229710" cy="9984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3: Finishing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AF7F4A-0A2D-487E-C01B-72A08BA30284}"/>
              </a:ext>
            </a:extLst>
          </p:cNvPr>
          <p:cNvSpPr/>
          <p:nvPr/>
        </p:nvSpPr>
        <p:spPr>
          <a:xfrm>
            <a:off x="8781336" y="4167899"/>
            <a:ext cx="1229710" cy="9984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Packaging and Shipment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999994-AAC8-369D-0D56-698FC000D2AF}"/>
              </a:ext>
            </a:extLst>
          </p:cNvPr>
          <p:cNvSpPr/>
          <p:nvPr/>
        </p:nvSpPr>
        <p:spPr>
          <a:xfrm>
            <a:off x="10625901" y="4163636"/>
            <a:ext cx="1229710" cy="998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order arrives at customer warehouse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2A0E39B-4827-CCB1-333A-4FAED213652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613339" y="4661843"/>
            <a:ext cx="1331189" cy="893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8290CCF-13F2-37D4-F343-E878F34070B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74238" y="4661843"/>
            <a:ext cx="683158" cy="2294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724275C-B5ED-4978-4ED1-CCB6FA1D825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0011046" y="4662878"/>
            <a:ext cx="614855" cy="4263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2A0E1A2-EE90-6154-84A3-4378648BA334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1414187" y="4161503"/>
            <a:ext cx="938818" cy="1"/>
          </a:xfrm>
          <a:prstGeom prst="bentConnector3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468AFCFF-1A4B-6E61-AB90-D0F77FB78559}"/>
              </a:ext>
            </a:extLst>
          </p:cNvPr>
          <p:cNvCxnSpPr>
            <a:cxnSpLocks/>
          </p:cNvCxnSpPr>
          <p:nvPr/>
        </p:nvCxnSpPr>
        <p:spPr>
          <a:xfrm rot="5400000">
            <a:off x="3321702" y="3332116"/>
            <a:ext cx="1408480" cy="263086"/>
          </a:xfrm>
          <a:prstGeom prst="curvedConnector3">
            <a:avLst>
              <a:gd name="adj1" fmla="val 8955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008682BA-F1D7-FC59-88A7-9DB93E839EAA}"/>
              </a:ext>
            </a:extLst>
          </p:cNvPr>
          <p:cNvCxnSpPr>
            <a:cxnSpLocks/>
          </p:cNvCxnSpPr>
          <p:nvPr/>
        </p:nvCxnSpPr>
        <p:spPr>
          <a:xfrm rot="5400000">
            <a:off x="5083310" y="3429000"/>
            <a:ext cx="140534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68BFCFD0-3D19-5648-BFEA-30032B4E90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3484" y="3271894"/>
            <a:ext cx="1443356" cy="348653"/>
          </a:xfrm>
          <a:prstGeom prst="curvedConnector3">
            <a:avLst>
              <a:gd name="adj1" fmla="val -973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B702709-86F1-C798-E677-6E09F884693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85870" y="4661842"/>
            <a:ext cx="632514" cy="1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40CC0A7-7725-FB58-E2D0-95BFE7DB25B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948094" y="4661843"/>
            <a:ext cx="833242" cy="5298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C7E0BE3E-1F4B-5DB3-47EC-DAF4F7EB6F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7748" y="3137686"/>
            <a:ext cx="1467892" cy="579744"/>
          </a:xfrm>
          <a:prstGeom prst="curvedConnector3">
            <a:avLst>
              <a:gd name="adj1" fmla="val 93677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31BDF9E6-A5F5-1D62-66F5-4360192209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3012" y="3439738"/>
            <a:ext cx="1428825" cy="1470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FFF7E18-D84A-C554-3984-F2C518C4A0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11772" y="3246052"/>
            <a:ext cx="1436962" cy="393941"/>
          </a:xfrm>
          <a:prstGeom prst="curvedConnector3">
            <a:avLst>
              <a:gd name="adj1" fmla="val 263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AB02398-B5C4-F1FC-4513-001011FF6424}"/>
              </a:ext>
            </a:extLst>
          </p:cNvPr>
          <p:cNvSpPr/>
          <p:nvPr/>
        </p:nvSpPr>
        <p:spPr>
          <a:xfrm>
            <a:off x="3659690" y="1726059"/>
            <a:ext cx="3627855" cy="998483"/>
          </a:xfrm>
          <a:prstGeom prst="roundRect">
            <a:avLst/>
          </a:prstGeom>
          <a:solidFill>
            <a:srgbClr val="EA4A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6247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CAAB26-7F21-0C6D-4A74-F4F861F6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55" y="1989439"/>
            <a:ext cx="9309118" cy="25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44210C-E2B5-5D68-8932-399DED43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754" y="2283941"/>
            <a:ext cx="4846492" cy="18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99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SD-2-28 Manufacturing Process Flow</vt:lpstr>
      <vt:lpstr>SD-2-28 Manufacturing Process Flow (Pooled Testers)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SD-2-28 Manufacturing Process Flow</dc:title>
  <dc:creator>Cameron Lee Field</dc:creator>
  <cp:lastModifiedBy>Cameron Lee Field</cp:lastModifiedBy>
  <cp:revision>2</cp:revision>
  <dcterms:created xsi:type="dcterms:W3CDTF">2022-11-11T21:09:19Z</dcterms:created>
  <dcterms:modified xsi:type="dcterms:W3CDTF">2022-11-12T01:17:23Z</dcterms:modified>
</cp:coreProperties>
</file>