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436" r:id="rId2"/>
    <p:sldId id="437" r:id="rId3"/>
    <p:sldId id="438" r:id="rId4"/>
    <p:sldId id="446" r:id="rId5"/>
    <p:sldId id="445" r:id="rId6"/>
    <p:sldId id="442" r:id="rId7"/>
    <p:sldId id="443" r:id="rId8"/>
    <p:sldId id="452" r:id="rId9"/>
    <p:sldId id="454" r:id="rId10"/>
    <p:sldId id="447" r:id="rId11"/>
    <p:sldId id="451" r:id="rId12"/>
    <p:sldId id="448" r:id="rId13"/>
    <p:sldId id="450" r:id="rId14"/>
    <p:sldId id="334" r:id="rId15"/>
    <p:sldId id="456" r:id="rId16"/>
    <p:sldId id="457" r:id="rId17"/>
    <p:sldId id="458" r:id="rId18"/>
    <p:sldId id="459" r:id="rId19"/>
    <p:sldId id="460" r:id="rId20"/>
    <p:sldId id="461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55" r:id="rId34"/>
    <p:sldId id="449" r:id="rId35"/>
    <p:sldId id="441" r:id="rId36"/>
  </p:sldIdLst>
  <p:sldSz cx="12620625" cy="7099300"/>
  <p:notesSz cx="7099300" cy="10234613"/>
  <p:defaultTextStyle>
    <a:defPPr>
      <a:defRPr lang="en-GB"/>
    </a:defPPr>
    <a:lvl1pPr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1pPr>
    <a:lvl2pPr marL="454025" indent="-228600"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2pPr>
    <a:lvl3pPr marL="684213" indent="-225425"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3pPr>
    <a:lvl4pPr marL="914400" indent="-225425"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4pPr>
    <a:lvl5pPr marL="1144588" indent="-227013" algn="l" defTabSz="477838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36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82137"/>
  </p:normalViewPr>
  <p:slideViewPr>
    <p:cSldViewPr>
      <p:cViewPr varScale="1">
        <p:scale>
          <a:sx n="86" d="100"/>
          <a:sy n="86" d="100"/>
        </p:scale>
        <p:origin x="1536" y="208"/>
      </p:cViewPr>
      <p:guideLst>
        <p:guide orient="horz" pos="2236"/>
        <p:guide pos="3693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0"/>
        <p:guide pos="20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Sevegnani" userId="3de09771-31dd-4b51-a9a1-9035ecd3b2d8" providerId="ADAL" clId="{B2EA7ECB-746C-1944-B34F-80CB6ED26E31}"/>
    <pc:docChg chg="undo custSel modSld">
      <pc:chgData name="Michele Sevegnani" userId="3de09771-31dd-4b51-a9a1-9035ecd3b2d8" providerId="ADAL" clId="{B2EA7ECB-746C-1944-B34F-80CB6ED26E31}" dt="2021-01-11T15:24:52.430" v="16" actId="20577"/>
      <pc:docMkLst>
        <pc:docMk/>
      </pc:docMkLst>
      <pc:sldChg chg="modSp mod">
        <pc:chgData name="Michele Sevegnani" userId="3de09771-31dd-4b51-a9a1-9035ecd3b2d8" providerId="ADAL" clId="{B2EA7ECB-746C-1944-B34F-80CB6ED26E31}" dt="2021-01-11T15:24:52.430" v="16" actId="20577"/>
        <pc:sldMkLst>
          <pc:docMk/>
          <pc:sldMk cId="3299459389" sldId="442"/>
        </pc:sldMkLst>
        <pc:spChg chg="mod">
          <ac:chgData name="Michele Sevegnani" userId="3de09771-31dd-4b51-a9a1-9035ecd3b2d8" providerId="ADAL" clId="{B2EA7ECB-746C-1944-B34F-80CB6ED26E31}" dt="2021-01-11T15:24:52.430" v="16" actId="20577"/>
          <ac:spMkLst>
            <pc:docMk/>
            <pc:sldMk cId="3299459389" sldId="442"/>
            <ac:spMk id="19458" creationId="{AA516BFF-1EA1-8942-8919-78081DB6EDA0}"/>
          </ac:spMkLst>
        </pc:spChg>
      </pc:sldChg>
    </pc:docChg>
  </pc:docChgLst>
  <pc:docChgLst>
    <pc:chgData name="Michele Sevegnani" userId="3de09771-31dd-4b51-a9a1-9035ecd3b2d8" providerId="ADAL" clId="{A278DA94-A860-0044-98A8-6F4590E31542}"/>
    <pc:docChg chg="undo custSel modSld">
      <pc:chgData name="Michele Sevegnani" userId="3de09771-31dd-4b51-a9a1-9035ecd3b2d8" providerId="ADAL" clId="{A278DA94-A860-0044-98A8-6F4590E31542}" dt="2021-01-06T14:01:25.320" v="324" actId="20577"/>
      <pc:docMkLst>
        <pc:docMk/>
      </pc:docMkLst>
      <pc:sldChg chg="modSp mod">
        <pc:chgData name="Michele Sevegnani" userId="3de09771-31dd-4b51-a9a1-9035ecd3b2d8" providerId="ADAL" clId="{A278DA94-A860-0044-98A8-6F4590E31542}" dt="2021-01-06T13:28:18.040" v="27" actId="20577"/>
        <pc:sldMkLst>
          <pc:docMk/>
          <pc:sldMk cId="1588720866" sldId="334"/>
        </pc:sldMkLst>
        <pc:spChg chg="mod">
          <ac:chgData name="Michele Sevegnani" userId="3de09771-31dd-4b51-a9a1-9035ecd3b2d8" providerId="ADAL" clId="{A278DA94-A860-0044-98A8-6F4590E31542}" dt="2021-01-06T13:28:18.040" v="27" actId="20577"/>
          <ac:spMkLst>
            <pc:docMk/>
            <pc:sldMk cId="1588720866" sldId="334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7:33.398" v="1" actId="20577"/>
        <pc:sldMkLst>
          <pc:docMk/>
          <pc:sldMk cId="0" sldId="436"/>
        </pc:sldMkLst>
        <pc:spChg chg="mod">
          <ac:chgData name="Michele Sevegnani" userId="3de09771-31dd-4b51-a9a1-9035ecd3b2d8" providerId="ADAL" clId="{A278DA94-A860-0044-98A8-6F4590E31542}" dt="2021-01-06T13:27:33.398" v="1" actId="20577"/>
          <ac:spMkLst>
            <pc:docMk/>
            <pc:sldMk cId="0" sldId="436"/>
            <ac:spMk id="16388" creationId="{2D472A85-CB42-AB45-BBD1-9A9742560264}"/>
          </ac:spMkLst>
        </pc:spChg>
      </pc:sldChg>
      <pc:sldChg chg="modSp mod">
        <pc:chgData name="Michele Sevegnani" userId="3de09771-31dd-4b51-a9a1-9035ecd3b2d8" providerId="ADAL" clId="{A278DA94-A860-0044-98A8-6F4590E31542}" dt="2021-01-06T13:27:37.800" v="3" actId="20577"/>
        <pc:sldMkLst>
          <pc:docMk/>
          <pc:sldMk cId="0" sldId="437"/>
        </pc:sldMkLst>
        <pc:spChg chg="mod">
          <ac:chgData name="Michele Sevegnani" userId="3de09771-31dd-4b51-a9a1-9035ecd3b2d8" providerId="ADAL" clId="{A278DA94-A860-0044-98A8-6F4590E31542}" dt="2021-01-06T13:27:37.800" v="3" actId="20577"/>
          <ac:spMkLst>
            <pc:docMk/>
            <pc:sldMk cId="0" sldId="437"/>
            <ac:spMk id="18436" creationId="{ACB4CBE3-0F71-AE49-B746-9DB0F524B197}"/>
          </ac:spMkLst>
        </pc:spChg>
      </pc:sldChg>
      <pc:sldChg chg="modSp mod">
        <pc:chgData name="Michele Sevegnani" userId="3de09771-31dd-4b51-a9a1-9035ecd3b2d8" providerId="ADAL" clId="{A278DA94-A860-0044-98A8-6F4590E31542}" dt="2021-01-06T14:00:12.804" v="284" actId="20577"/>
        <pc:sldMkLst>
          <pc:docMk/>
          <pc:sldMk cId="0" sldId="438"/>
        </pc:sldMkLst>
        <pc:spChg chg="mod">
          <ac:chgData name="Michele Sevegnani" userId="3de09771-31dd-4b51-a9a1-9035ecd3b2d8" providerId="ADAL" clId="{A278DA94-A860-0044-98A8-6F4590E31542}" dt="2021-01-06T14:00:12.804" v="284" actId="20577"/>
          <ac:spMkLst>
            <pc:docMk/>
            <pc:sldMk cId="0" sldId="438"/>
            <ac:spMk id="19458" creationId="{AA516BFF-1EA1-8942-8919-78081DB6EDA0}"/>
          </ac:spMkLst>
        </pc:spChg>
        <pc:spChg chg="mod">
          <ac:chgData name="Michele Sevegnani" userId="3de09771-31dd-4b51-a9a1-9035ecd3b2d8" providerId="ADAL" clId="{A278DA94-A860-0044-98A8-6F4590E31542}" dt="2021-01-06T13:27:40.645" v="5" actId="20577"/>
          <ac:spMkLst>
            <pc:docMk/>
            <pc:sldMk cId="0" sldId="438"/>
            <ac:spMk id="19460" creationId="{FBFF4C25-6231-A148-959F-C7D1E235E0FC}"/>
          </ac:spMkLst>
        </pc:spChg>
      </pc:sldChg>
      <pc:sldChg chg="modSp mod">
        <pc:chgData name="Michele Sevegnani" userId="3de09771-31dd-4b51-a9a1-9035ecd3b2d8" providerId="ADAL" clId="{A278DA94-A860-0044-98A8-6F4590E31542}" dt="2021-01-06T13:29:25.875" v="69" actId="20577"/>
        <pc:sldMkLst>
          <pc:docMk/>
          <pc:sldMk cId="0" sldId="441"/>
        </pc:sldMkLst>
        <pc:spChg chg="mod">
          <ac:chgData name="Michele Sevegnani" userId="3de09771-31dd-4b51-a9a1-9035ecd3b2d8" providerId="ADAL" clId="{A278DA94-A860-0044-98A8-6F4590E31542}" dt="2021-01-06T13:29:25.875" v="69" actId="20577"/>
          <ac:spMkLst>
            <pc:docMk/>
            <pc:sldMk cId="0" sldId="441"/>
            <ac:spMk id="22532" creationId="{84C906D6-CC17-1A46-8214-6F895644CED9}"/>
          </ac:spMkLst>
        </pc:spChg>
      </pc:sldChg>
      <pc:sldChg chg="modSp mod">
        <pc:chgData name="Michele Sevegnani" userId="3de09771-31dd-4b51-a9a1-9035ecd3b2d8" providerId="ADAL" clId="{A278DA94-A860-0044-98A8-6F4590E31542}" dt="2021-01-06T13:36:50.907" v="185" actId="20577"/>
        <pc:sldMkLst>
          <pc:docMk/>
          <pc:sldMk cId="3299459389" sldId="442"/>
        </pc:sldMkLst>
        <pc:spChg chg="mod">
          <ac:chgData name="Michele Sevegnani" userId="3de09771-31dd-4b51-a9a1-9035ecd3b2d8" providerId="ADAL" clId="{A278DA94-A860-0044-98A8-6F4590E31542}" dt="2021-01-06T13:36:50.907" v="185" actId="20577"/>
          <ac:spMkLst>
            <pc:docMk/>
            <pc:sldMk cId="3299459389" sldId="442"/>
            <ac:spMk id="19458" creationId="{AA516BFF-1EA1-8942-8919-78081DB6EDA0}"/>
          </ac:spMkLst>
        </pc:spChg>
        <pc:spChg chg="mod">
          <ac:chgData name="Michele Sevegnani" userId="3de09771-31dd-4b51-a9a1-9035ecd3b2d8" providerId="ADAL" clId="{A278DA94-A860-0044-98A8-6F4590E31542}" dt="2021-01-06T13:27:52.191" v="11" actId="20577"/>
          <ac:spMkLst>
            <pc:docMk/>
            <pc:sldMk cId="3299459389" sldId="442"/>
            <ac:spMk id="19460" creationId="{FBFF4C25-6231-A148-959F-C7D1E235E0FC}"/>
          </ac:spMkLst>
        </pc:spChg>
      </pc:sldChg>
      <pc:sldChg chg="modSp mod">
        <pc:chgData name="Michele Sevegnani" userId="3de09771-31dd-4b51-a9a1-9035ecd3b2d8" providerId="ADAL" clId="{A278DA94-A860-0044-98A8-6F4590E31542}" dt="2021-01-06T14:01:25.320" v="324" actId="20577"/>
        <pc:sldMkLst>
          <pc:docMk/>
          <pc:sldMk cId="3856632453" sldId="443"/>
        </pc:sldMkLst>
        <pc:spChg chg="mod">
          <ac:chgData name="Michele Sevegnani" userId="3de09771-31dd-4b51-a9a1-9035ecd3b2d8" providerId="ADAL" clId="{A278DA94-A860-0044-98A8-6F4590E31542}" dt="2021-01-06T13:27:55.179" v="13" actId="20577"/>
          <ac:spMkLst>
            <pc:docMk/>
            <pc:sldMk cId="3856632453" sldId="443"/>
            <ac:spMk id="15" creationId="{2CB36F47-0C48-A842-AD62-C02A5040839B}"/>
          </ac:spMkLst>
        </pc:spChg>
        <pc:spChg chg="mod">
          <ac:chgData name="Michele Sevegnani" userId="3de09771-31dd-4b51-a9a1-9035ecd3b2d8" providerId="ADAL" clId="{A278DA94-A860-0044-98A8-6F4590E31542}" dt="2021-01-06T14:01:25.320" v="324" actId="20577"/>
          <ac:spMkLst>
            <pc:docMk/>
            <pc:sldMk cId="3856632453" sldId="443"/>
            <ac:spMk id="19458" creationId="{AA516BFF-1EA1-8942-8919-78081DB6EDA0}"/>
          </ac:spMkLst>
        </pc:spChg>
      </pc:sldChg>
      <pc:sldChg chg="modSp mod">
        <pc:chgData name="Michele Sevegnani" userId="3de09771-31dd-4b51-a9a1-9035ecd3b2d8" providerId="ADAL" clId="{A278DA94-A860-0044-98A8-6F4590E31542}" dt="2021-01-06T13:27:49.119" v="9" actId="20577"/>
        <pc:sldMkLst>
          <pc:docMk/>
          <pc:sldMk cId="1120310820" sldId="445"/>
        </pc:sldMkLst>
        <pc:spChg chg="mod">
          <ac:chgData name="Michele Sevegnani" userId="3de09771-31dd-4b51-a9a1-9035ecd3b2d8" providerId="ADAL" clId="{A278DA94-A860-0044-98A8-6F4590E31542}" dt="2021-01-06T13:27:49.119" v="9" actId="20577"/>
          <ac:spMkLst>
            <pc:docMk/>
            <pc:sldMk cId="1120310820" sldId="445"/>
            <ac:spMk id="19460" creationId="{FBFF4C25-6231-A148-959F-C7D1E235E0FC}"/>
          </ac:spMkLst>
        </pc:spChg>
      </pc:sldChg>
      <pc:sldChg chg="modSp mod">
        <pc:chgData name="Michele Sevegnani" userId="3de09771-31dd-4b51-a9a1-9035ecd3b2d8" providerId="ADAL" clId="{A278DA94-A860-0044-98A8-6F4590E31542}" dt="2021-01-06T13:39:04.903" v="245" actId="20577"/>
        <pc:sldMkLst>
          <pc:docMk/>
          <pc:sldMk cId="268326504" sldId="446"/>
        </pc:sldMkLst>
        <pc:spChg chg="mod">
          <ac:chgData name="Michele Sevegnani" userId="3de09771-31dd-4b51-a9a1-9035ecd3b2d8" providerId="ADAL" clId="{A278DA94-A860-0044-98A8-6F4590E31542}" dt="2021-01-06T13:39:04.903" v="245" actId="20577"/>
          <ac:spMkLst>
            <pc:docMk/>
            <pc:sldMk cId="268326504" sldId="446"/>
            <ac:spMk id="3" creationId="{490D3743-8B75-784E-B48A-3A6F334CC17E}"/>
          </ac:spMkLst>
        </pc:spChg>
        <pc:spChg chg="mod">
          <ac:chgData name="Michele Sevegnani" userId="3de09771-31dd-4b51-a9a1-9035ecd3b2d8" providerId="ADAL" clId="{A278DA94-A860-0044-98A8-6F4590E31542}" dt="2021-01-06T13:27:46.751" v="7" actId="20577"/>
          <ac:spMkLst>
            <pc:docMk/>
            <pc:sldMk cId="268326504" sldId="446"/>
            <ac:spMk id="5" creationId="{4E405DC7-5F61-6645-8BAB-328E8BE3E510}"/>
          </ac:spMkLst>
        </pc:spChg>
      </pc:sldChg>
      <pc:sldChg chg="modSp mod">
        <pc:chgData name="Michele Sevegnani" userId="3de09771-31dd-4b51-a9a1-9035ecd3b2d8" providerId="ADAL" clId="{A278DA94-A860-0044-98A8-6F4590E31542}" dt="2021-01-06T13:28:05.668" v="19" actId="20577"/>
        <pc:sldMkLst>
          <pc:docMk/>
          <pc:sldMk cId="2640262415" sldId="447"/>
        </pc:sldMkLst>
        <pc:spChg chg="mod">
          <ac:chgData name="Michele Sevegnani" userId="3de09771-31dd-4b51-a9a1-9035ecd3b2d8" providerId="ADAL" clId="{A278DA94-A860-0044-98A8-6F4590E31542}" dt="2021-01-06T13:28:05.668" v="19" actId="20577"/>
          <ac:spMkLst>
            <pc:docMk/>
            <pc:sldMk cId="2640262415" sldId="447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A278DA94-A860-0044-98A8-6F4590E31542}" dt="2021-01-06T13:28:12.797" v="23" actId="20577"/>
        <pc:sldMkLst>
          <pc:docMk/>
          <pc:sldMk cId="185120869" sldId="448"/>
        </pc:sldMkLst>
        <pc:spChg chg="mod">
          <ac:chgData name="Michele Sevegnani" userId="3de09771-31dd-4b51-a9a1-9035ecd3b2d8" providerId="ADAL" clId="{A278DA94-A860-0044-98A8-6F4590E31542}" dt="2021-01-06T13:28:12.797" v="23" actId="20577"/>
          <ac:spMkLst>
            <pc:docMk/>
            <pc:sldMk cId="185120869" sldId="448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A278DA94-A860-0044-98A8-6F4590E31542}" dt="2021-01-06T13:29:22.852" v="67" actId="20577"/>
        <pc:sldMkLst>
          <pc:docMk/>
          <pc:sldMk cId="4000132230" sldId="449"/>
        </pc:sldMkLst>
        <pc:spChg chg="mod">
          <ac:chgData name="Michele Sevegnani" userId="3de09771-31dd-4b51-a9a1-9035ecd3b2d8" providerId="ADAL" clId="{A278DA94-A860-0044-98A8-6F4590E31542}" dt="2021-01-06T13:29:22.852" v="67" actId="20577"/>
          <ac:spMkLst>
            <pc:docMk/>
            <pc:sldMk cId="4000132230" sldId="449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A278DA94-A860-0044-98A8-6F4590E31542}" dt="2021-01-06T13:28:15.363" v="25" actId="20577"/>
        <pc:sldMkLst>
          <pc:docMk/>
          <pc:sldMk cId="6646852" sldId="450"/>
        </pc:sldMkLst>
        <pc:spChg chg="mod">
          <ac:chgData name="Michele Sevegnani" userId="3de09771-31dd-4b51-a9a1-9035ecd3b2d8" providerId="ADAL" clId="{A278DA94-A860-0044-98A8-6F4590E31542}" dt="2021-01-06T13:28:15.363" v="25" actId="20577"/>
          <ac:spMkLst>
            <pc:docMk/>
            <pc:sldMk cId="6646852" sldId="450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A278DA94-A860-0044-98A8-6F4590E31542}" dt="2021-01-06T13:28:08.036" v="21" actId="20577"/>
        <pc:sldMkLst>
          <pc:docMk/>
          <pc:sldMk cId="3253975738" sldId="451"/>
        </pc:sldMkLst>
        <pc:spChg chg="mod">
          <ac:chgData name="Michele Sevegnani" userId="3de09771-31dd-4b51-a9a1-9035ecd3b2d8" providerId="ADAL" clId="{A278DA94-A860-0044-98A8-6F4590E31542}" dt="2021-01-06T13:28:08.036" v="21" actId="20577"/>
          <ac:spMkLst>
            <pc:docMk/>
            <pc:sldMk cId="3253975738" sldId="451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A278DA94-A860-0044-98A8-6F4590E31542}" dt="2021-01-06T13:27:58.495" v="15" actId="20577"/>
        <pc:sldMkLst>
          <pc:docMk/>
          <pc:sldMk cId="2812317149" sldId="452"/>
        </pc:sldMkLst>
        <pc:spChg chg="mod">
          <ac:chgData name="Michele Sevegnani" userId="3de09771-31dd-4b51-a9a1-9035ecd3b2d8" providerId="ADAL" clId="{A278DA94-A860-0044-98A8-6F4590E31542}" dt="2021-01-06T13:27:58.495" v="15" actId="20577"/>
          <ac:spMkLst>
            <pc:docMk/>
            <pc:sldMk cId="2812317149" sldId="452"/>
            <ac:spMk id="19460" creationId="{FBFF4C25-6231-A148-959F-C7D1E235E0FC}"/>
          </ac:spMkLst>
        </pc:spChg>
      </pc:sldChg>
      <pc:sldChg chg="modSp mod">
        <pc:chgData name="Michele Sevegnani" userId="3de09771-31dd-4b51-a9a1-9035ecd3b2d8" providerId="ADAL" clId="{A278DA94-A860-0044-98A8-6F4590E31542}" dt="2021-01-06T13:28:02.721" v="17" actId="20577"/>
        <pc:sldMkLst>
          <pc:docMk/>
          <pc:sldMk cId="722981387" sldId="454"/>
        </pc:sldMkLst>
        <pc:spChg chg="mod">
          <ac:chgData name="Michele Sevegnani" userId="3de09771-31dd-4b51-a9a1-9035ecd3b2d8" providerId="ADAL" clId="{A278DA94-A860-0044-98A8-6F4590E31542}" dt="2021-01-06T13:28:02.721" v="17" actId="20577"/>
          <ac:spMkLst>
            <pc:docMk/>
            <pc:sldMk cId="722981387" sldId="454"/>
            <ac:spMk id="3" creationId="{FED5E40F-283C-7344-BCEA-9A9BB9CDBA40}"/>
          </ac:spMkLst>
        </pc:spChg>
      </pc:sldChg>
      <pc:sldChg chg="modSp mod">
        <pc:chgData name="Michele Sevegnani" userId="3de09771-31dd-4b51-a9a1-9035ecd3b2d8" providerId="ADAL" clId="{A278DA94-A860-0044-98A8-6F4590E31542}" dt="2021-01-06T13:29:20.384" v="65" actId="20577"/>
        <pc:sldMkLst>
          <pc:docMk/>
          <pc:sldMk cId="3384516144" sldId="455"/>
        </pc:sldMkLst>
        <pc:spChg chg="mod">
          <ac:chgData name="Michele Sevegnani" userId="3de09771-31dd-4b51-a9a1-9035ecd3b2d8" providerId="ADAL" clId="{A278DA94-A860-0044-98A8-6F4590E31542}" dt="2021-01-06T13:29:20.384" v="65" actId="20577"/>
          <ac:spMkLst>
            <pc:docMk/>
            <pc:sldMk cId="3384516144" sldId="455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A278DA94-A860-0044-98A8-6F4590E31542}" dt="2021-01-06T13:28:21.417" v="29" actId="20577"/>
        <pc:sldMkLst>
          <pc:docMk/>
          <pc:sldMk cId="3085893721" sldId="456"/>
        </pc:sldMkLst>
        <pc:spChg chg="mod">
          <ac:chgData name="Michele Sevegnani" userId="3de09771-31dd-4b51-a9a1-9035ecd3b2d8" providerId="ADAL" clId="{A278DA94-A860-0044-98A8-6F4590E31542}" dt="2021-01-06T13:28:21.417" v="29" actId="20577"/>
          <ac:spMkLst>
            <pc:docMk/>
            <pc:sldMk cId="3085893721" sldId="456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24.913" v="31" actId="20577"/>
        <pc:sldMkLst>
          <pc:docMk/>
          <pc:sldMk cId="3641049284" sldId="457"/>
        </pc:sldMkLst>
        <pc:spChg chg="mod">
          <ac:chgData name="Michele Sevegnani" userId="3de09771-31dd-4b51-a9a1-9035ecd3b2d8" providerId="ADAL" clId="{A278DA94-A860-0044-98A8-6F4590E31542}" dt="2021-01-06T13:28:24.913" v="31" actId="20577"/>
          <ac:spMkLst>
            <pc:docMk/>
            <pc:sldMk cId="3641049284" sldId="457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27.208" v="33" actId="20577"/>
        <pc:sldMkLst>
          <pc:docMk/>
          <pc:sldMk cId="1832909065" sldId="458"/>
        </pc:sldMkLst>
        <pc:spChg chg="mod">
          <ac:chgData name="Michele Sevegnani" userId="3de09771-31dd-4b51-a9a1-9035ecd3b2d8" providerId="ADAL" clId="{A278DA94-A860-0044-98A8-6F4590E31542}" dt="2021-01-06T13:28:27.208" v="33" actId="20577"/>
          <ac:spMkLst>
            <pc:docMk/>
            <pc:sldMk cId="1832909065" sldId="458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29.730" v="35" actId="20577"/>
        <pc:sldMkLst>
          <pc:docMk/>
          <pc:sldMk cId="822082594" sldId="459"/>
        </pc:sldMkLst>
        <pc:spChg chg="mod">
          <ac:chgData name="Michele Sevegnani" userId="3de09771-31dd-4b51-a9a1-9035ecd3b2d8" providerId="ADAL" clId="{A278DA94-A860-0044-98A8-6F4590E31542}" dt="2021-01-06T13:28:29.730" v="35" actId="20577"/>
          <ac:spMkLst>
            <pc:docMk/>
            <pc:sldMk cId="822082594" sldId="459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34.071" v="37" actId="20577"/>
        <pc:sldMkLst>
          <pc:docMk/>
          <pc:sldMk cId="1615829828" sldId="460"/>
        </pc:sldMkLst>
        <pc:spChg chg="mod">
          <ac:chgData name="Michele Sevegnani" userId="3de09771-31dd-4b51-a9a1-9035ecd3b2d8" providerId="ADAL" clId="{A278DA94-A860-0044-98A8-6F4590E31542}" dt="2021-01-06T13:28:34.071" v="37" actId="20577"/>
          <ac:spMkLst>
            <pc:docMk/>
            <pc:sldMk cId="1615829828" sldId="460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37.705" v="39" actId="20577"/>
        <pc:sldMkLst>
          <pc:docMk/>
          <pc:sldMk cId="110893323" sldId="461"/>
        </pc:sldMkLst>
        <pc:spChg chg="mod">
          <ac:chgData name="Michele Sevegnani" userId="3de09771-31dd-4b51-a9a1-9035ecd3b2d8" providerId="ADAL" clId="{A278DA94-A860-0044-98A8-6F4590E31542}" dt="2021-01-06T13:28:37.705" v="39" actId="20577"/>
          <ac:spMkLst>
            <pc:docMk/>
            <pc:sldMk cId="110893323" sldId="461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40.823" v="41" actId="20577"/>
        <pc:sldMkLst>
          <pc:docMk/>
          <pc:sldMk cId="2364550843" sldId="463"/>
        </pc:sldMkLst>
        <pc:spChg chg="mod">
          <ac:chgData name="Michele Sevegnani" userId="3de09771-31dd-4b51-a9a1-9035ecd3b2d8" providerId="ADAL" clId="{A278DA94-A860-0044-98A8-6F4590E31542}" dt="2021-01-06T13:28:40.823" v="41" actId="20577"/>
          <ac:spMkLst>
            <pc:docMk/>
            <pc:sldMk cId="2364550843" sldId="463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43.813" v="43" actId="20577"/>
        <pc:sldMkLst>
          <pc:docMk/>
          <pc:sldMk cId="2730490362" sldId="464"/>
        </pc:sldMkLst>
        <pc:spChg chg="mod">
          <ac:chgData name="Michele Sevegnani" userId="3de09771-31dd-4b51-a9a1-9035ecd3b2d8" providerId="ADAL" clId="{A278DA94-A860-0044-98A8-6F4590E31542}" dt="2021-01-06T13:28:43.813" v="43" actId="20577"/>
          <ac:spMkLst>
            <pc:docMk/>
            <pc:sldMk cId="2730490362" sldId="464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46.725" v="45" actId="20577"/>
        <pc:sldMkLst>
          <pc:docMk/>
          <pc:sldMk cId="3899756723" sldId="465"/>
        </pc:sldMkLst>
        <pc:spChg chg="mod">
          <ac:chgData name="Michele Sevegnani" userId="3de09771-31dd-4b51-a9a1-9035ecd3b2d8" providerId="ADAL" clId="{A278DA94-A860-0044-98A8-6F4590E31542}" dt="2021-01-06T13:28:46.725" v="45" actId="20577"/>
          <ac:spMkLst>
            <pc:docMk/>
            <pc:sldMk cId="3899756723" sldId="465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50.480" v="47" actId="20577"/>
        <pc:sldMkLst>
          <pc:docMk/>
          <pc:sldMk cId="3612631090" sldId="466"/>
        </pc:sldMkLst>
        <pc:spChg chg="mod">
          <ac:chgData name="Michele Sevegnani" userId="3de09771-31dd-4b51-a9a1-9035ecd3b2d8" providerId="ADAL" clId="{A278DA94-A860-0044-98A8-6F4590E31542}" dt="2021-01-06T13:28:50.480" v="47" actId="20577"/>
          <ac:spMkLst>
            <pc:docMk/>
            <pc:sldMk cId="3612631090" sldId="466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53.521" v="49" actId="20577"/>
        <pc:sldMkLst>
          <pc:docMk/>
          <pc:sldMk cId="3748062485" sldId="467"/>
        </pc:sldMkLst>
        <pc:spChg chg="mod">
          <ac:chgData name="Michele Sevegnani" userId="3de09771-31dd-4b51-a9a1-9035ecd3b2d8" providerId="ADAL" clId="{A278DA94-A860-0044-98A8-6F4590E31542}" dt="2021-01-06T13:28:53.521" v="49" actId="20577"/>
          <ac:spMkLst>
            <pc:docMk/>
            <pc:sldMk cId="3748062485" sldId="467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55.836" v="51" actId="20577"/>
        <pc:sldMkLst>
          <pc:docMk/>
          <pc:sldMk cId="816326077" sldId="468"/>
        </pc:sldMkLst>
        <pc:spChg chg="mod">
          <ac:chgData name="Michele Sevegnani" userId="3de09771-31dd-4b51-a9a1-9035ecd3b2d8" providerId="ADAL" clId="{A278DA94-A860-0044-98A8-6F4590E31542}" dt="2021-01-06T13:28:55.836" v="51" actId="20577"/>
          <ac:spMkLst>
            <pc:docMk/>
            <pc:sldMk cId="816326077" sldId="468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8:58.684" v="53" actId="20577"/>
        <pc:sldMkLst>
          <pc:docMk/>
          <pc:sldMk cId="3254375331" sldId="469"/>
        </pc:sldMkLst>
        <pc:spChg chg="mod">
          <ac:chgData name="Michele Sevegnani" userId="3de09771-31dd-4b51-a9a1-9035ecd3b2d8" providerId="ADAL" clId="{A278DA94-A860-0044-98A8-6F4590E31542}" dt="2021-01-06T13:28:58.684" v="53" actId="20577"/>
          <ac:spMkLst>
            <pc:docMk/>
            <pc:sldMk cId="3254375331" sldId="469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9:02.114" v="55" actId="20577"/>
        <pc:sldMkLst>
          <pc:docMk/>
          <pc:sldMk cId="2783815213" sldId="470"/>
        </pc:sldMkLst>
        <pc:spChg chg="mod">
          <ac:chgData name="Michele Sevegnani" userId="3de09771-31dd-4b51-a9a1-9035ecd3b2d8" providerId="ADAL" clId="{A278DA94-A860-0044-98A8-6F4590E31542}" dt="2021-01-06T13:29:02.114" v="55" actId="20577"/>
          <ac:spMkLst>
            <pc:docMk/>
            <pc:sldMk cId="2783815213" sldId="470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9:04.294" v="57" actId="20577"/>
        <pc:sldMkLst>
          <pc:docMk/>
          <pc:sldMk cId="2458083029" sldId="471"/>
        </pc:sldMkLst>
        <pc:spChg chg="mod">
          <ac:chgData name="Michele Sevegnani" userId="3de09771-31dd-4b51-a9a1-9035ecd3b2d8" providerId="ADAL" clId="{A278DA94-A860-0044-98A8-6F4590E31542}" dt="2021-01-06T13:29:04.294" v="57" actId="20577"/>
          <ac:spMkLst>
            <pc:docMk/>
            <pc:sldMk cId="2458083029" sldId="471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9:07.666" v="59" actId="20577"/>
        <pc:sldMkLst>
          <pc:docMk/>
          <pc:sldMk cId="2156713547" sldId="472"/>
        </pc:sldMkLst>
        <pc:spChg chg="mod">
          <ac:chgData name="Michele Sevegnani" userId="3de09771-31dd-4b51-a9a1-9035ecd3b2d8" providerId="ADAL" clId="{A278DA94-A860-0044-98A8-6F4590E31542}" dt="2021-01-06T13:29:07.666" v="59" actId="20577"/>
          <ac:spMkLst>
            <pc:docMk/>
            <pc:sldMk cId="2156713547" sldId="472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9:10.044" v="61" actId="20577"/>
        <pc:sldMkLst>
          <pc:docMk/>
          <pc:sldMk cId="4198754162" sldId="473"/>
        </pc:sldMkLst>
        <pc:spChg chg="mod">
          <ac:chgData name="Michele Sevegnani" userId="3de09771-31dd-4b51-a9a1-9035ecd3b2d8" providerId="ADAL" clId="{A278DA94-A860-0044-98A8-6F4590E31542}" dt="2021-01-06T13:29:10.044" v="61" actId="20577"/>
          <ac:spMkLst>
            <pc:docMk/>
            <pc:sldMk cId="4198754162" sldId="473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A278DA94-A860-0044-98A8-6F4590E31542}" dt="2021-01-06T13:29:14.754" v="63" actId="20577"/>
        <pc:sldMkLst>
          <pc:docMk/>
          <pc:sldMk cId="2311034961" sldId="474"/>
        </pc:sldMkLst>
        <pc:spChg chg="mod">
          <ac:chgData name="Michele Sevegnani" userId="3de09771-31dd-4b51-a9a1-9035ecd3b2d8" providerId="ADAL" clId="{A278DA94-A860-0044-98A8-6F4590E31542}" dt="2021-01-06T13:29:14.754" v="63" actId="20577"/>
          <ac:spMkLst>
            <pc:docMk/>
            <pc:sldMk cId="2311034961" sldId="474"/>
            <ac:spMk id="25" creationId="{F8AA7D8B-A401-074B-A5B4-E6F0BEF78C24}"/>
          </ac:spMkLst>
        </pc:spChg>
      </pc:sldChg>
    </pc:docChg>
  </pc:docChgLst>
  <pc:docChgLst>
    <pc:chgData name="Michele Sevegnani" userId="3de09771-31dd-4b51-a9a1-9035ecd3b2d8" providerId="ADAL" clId="{CCC53726-633B-8145-BFC1-D355E04980A8}"/>
    <pc:docChg chg="undo custSel modSld">
      <pc:chgData name="Michele Sevegnani" userId="3de09771-31dd-4b51-a9a1-9035ecd3b2d8" providerId="ADAL" clId="{CCC53726-633B-8145-BFC1-D355E04980A8}" dt="2022-01-11T09:51:14.022" v="120" actId="20577"/>
      <pc:docMkLst>
        <pc:docMk/>
      </pc:docMkLst>
      <pc:sldChg chg="modSp mod">
        <pc:chgData name="Michele Sevegnani" userId="3de09771-31dd-4b51-a9a1-9035ecd3b2d8" providerId="ADAL" clId="{CCC53726-633B-8145-BFC1-D355E04980A8}" dt="2022-01-10T12:50:44.245" v="57" actId="20577"/>
        <pc:sldMkLst>
          <pc:docMk/>
          <pc:sldMk cId="1588720866" sldId="334"/>
        </pc:sldMkLst>
        <pc:spChg chg="mod">
          <ac:chgData name="Michele Sevegnani" userId="3de09771-31dd-4b51-a9a1-9035ecd3b2d8" providerId="ADAL" clId="{CCC53726-633B-8145-BFC1-D355E04980A8}" dt="2022-01-10T12:50:44.245" v="57" actId="20577"/>
          <ac:spMkLst>
            <pc:docMk/>
            <pc:sldMk cId="1588720866" sldId="334"/>
            <ac:spMk id="25" creationId="{F8AA7D8B-A401-074B-A5B4-E6F0BEF78C24}"/>
          </ac:spMkLst>
        </pc:spChg>
      </pc:sldChg>
      <pc:sldChg chg="modSp mod">
        <pc:chgData name="Michele Sevegnani" userId="3de09771-31dd-4b51-a9a1-9035ecd3b2d8" providerId="ADAL" clId="{CCC53726-633B-8145-BFC1-D355E04980A8}" dt="2022-01-10T12:49:39.890" v="31" actId="20577"/>
        <pc:sldMkLst>
          <pc:docMk/>
          <pc:sldMk cId="0" sldId="436"/>
        </pc:sldMkLst>
        <pc:spChg chg="mod">
          <ac:chgData name="Michele Sevegnani" userId="3de09771-31dd-4b51-a9a1-9035ecd3b2d8" providerId="ADAL" clId="{CCC53726-633B-8145-BFC1-D355E04980A8}" dt="2022-01-10T12:49:39.890" v="31" actId="20577"/>
          <ac:spMkLst>
            <pc:docMk/>
            <pc:sldMk cId="0" sldId="436"/>
            <ac:spMk id="16388" creationId="{2D472A85-CB42-AB45-BBD1-9A9742560264}"/>
          </ac:spMkLst>
        </pc:spChg>
      </pc:sldChg>
      <pc:sldChg chg="modSp mod">
        <pc:chgData name="Michele Sevegnani" userId="3de09771-31dd-4b51-a9a1-9035ecd3b2d8" providerId="ADAL" clId="{CCC53726-633B-8145-BFC1-D355E04980A8}" dt="2022-01-10T12:49:46.153" v="33" actId="20577"/>
        <pc:sldMkLst>
          <pc:docMk/>
          <pc:sldMk cId="0" sldId="437"/>
        </pc:sldMkLst>
        <pc:spChg chg="mod">
          <ac:chgData name="Michele Sevegnani" userId="3de09771-31dd-4b51-a9a1-9035ecd3b2d8" providerId="ADAL" clId="{CCC53726-633B-8145-BFC1-D355E04980A8}" dt="2022-01-10T12:49:46.153" v="33" actId="20577"/>
          <ac:spMkLst>
            <pc:docMk/>
            <pc:sldMk cId="0" sldId="437"/>
            <ac:spMk id="18436" creationId="{ACB4CBE3-0F71-AE49-B746-9DB0F524B197}"/>
          </ac:spMkLst>
        </pc:spChg>
      </pc:sldChg>
      <pc:sldChg chg="modSp mod">
        <pc:chgData name="Michele Sevegnani" userId="3de09771-31dd-4b51-a9a1-9035ecd3b2d8" providerId="ADAL" clId="{CCC53726-633B-8145-BFC1-D355E04980A8}" dt="2022-01-10T14:51:12.706" v="119" actId="20577"/>
        <pc:sldMkLst>
          <pc:docMk/>
          <pc:sldMk cId="0" sldId="438"/>
        </pc:sldMkLst>
        <pc:spChg chg="mod">
          <ac:chgData name="Michele Sevegnani" userId="3de09771-31dd-4b51-a9a1-9035ecd3b2d8" providerId="ADAL" clId="{CCC53726-633B-8145-BFC1-D355E04980A8}" dt="2022-01-10T14:51:12.706" v="119" actId="20577"/>
          <ac:spMkLst>
            <pc:docMk/>
            <pc:sldMk cId="0" sldId="438"/>
            <ac:spMk id="19458" creationId="{AA516BFF-1EA1-8942-8919-78081DB6EDA0}"/>
          </ac:spMkLst>
        </pc:spChg>
        <pc:spChg chg="mod">
          <ac:chgData name="Michele Sevegnani" userId="3de09771-31dd-4b51-a9a1-9035ecd3b2d8" providerId="ADAL" clId="{CCC53726-633B-8145-BFC1-D355E04980A8}" dt="2022-01-10T12:49:49.735" v="35" actId="20577"/>
          <ac:spMkLst>
            <pc:docMk/>
            <pc:sldMk cId="0" sldId="438"/>
            <ac:spMk id="19460" creationId="{FBFF4C25-6231-A148-959F-C7D1E235E0FC}"/>
          </ac:spMkLst>
        </pc:spChg>
      </pc:sldChg>
      <pc:sldChg chg="modSp mod">
        <pc:chgData name="Michele Sevegnani" userId="3de09771-31dd-4b51-a9a1-9035ecd3b2d8" providerId="ADAL" clId="{CCC53726-633B-8145-BFC1-D355E04980A8}" dt="2022-01-10T12:51:59.404" v="99" actId="20577"/>
        <pc:sldMkLst>
          <pc:docMk/>
          <pc:sldMk cId="0" sldId="441"/>
        </pc:sldMkLst>
        <pc:spChg chg="mod">
          <ac:chgData name="Michele Sevegnani" userId="3de09771-31dd-4b51-a9a1-9035ecd3b2d8" providerId="ADAL" clId="{CCC53726-633B-8145-BFC1-D355E04980A8}" dt="2022-01-10T12:51:59.404" v="99" actId="20577"/>
          <ac:spMkLst>
            <pc:docMk/>
            <pc:sldMk cId="0" sldId="441"/>
            <ac:spMk id="22532" creationId="{84C906D6-CC17-1A46-8214-6F895644CED9}"/>
          </ac:spMkLst>
        </pc:spChg>
      </pc:sldChg>
      <pc:sldChg chg="modSp mod">
        <pc:chgData name="Michele Sevegnani" userId="3de09771-31dd-4b51-a9a1-9035ecd3b2d8" providerId="ADAL" clId="{CCC53726-633B-8145-BFC1-D355E04980A8}" dt="2022-01-10T12:50:11.353" v="41" actId="20577"/>
        <pc:sldMkLst>
          <pc:docMk/>
          <pc:sldMk cId="3299459389" sldId="442"/>
        </pc:sldMkLst>
        <pc:spChg chg="mod">
          <ac:chgData name="Michele Sevegnani" userId="3de09771-31dd-4b51-a9a1-9035ecd3b2d8" providerId="ADAL" clId="{CCC53726-633B-8145-BFC1-D355E04980A8}" dt="2022-01-10T12:50:11.353" v="41" actId="20577"/>
          <ac:spMkLst>
            <pc:docMk/>
            <pc:sldMk cId="3299459389" sldId="442"/>
            <ac:spMk id="19460" creationId="{FBFF4C25-6231-A148-959F-C7D1E235E0FC}"/>
          </ac:spMkLst>
        </pc:spChg>
      </pc:sldChg>
      <pc:sldChg chg="modSp mod">
        <pc:chgData name="Michele Sevegnani" userId="3de09771-31dd-4b51-a9a1-9035ecd3b2d8" providerId="ADAL" clId="{CCC53726-633B-8145-BFC1-D355E04980A8}" dt="2022-01-10T12:50:16.573" v="43" actId="20577"/>
        <pc:sldMkLst>
          <pc:docMk/>
          <pc:sldMk cId="3856632453" sldId="443"/>
        </pc:sldMkLst>
        <pc:spChg chg="mod">
          <ac:chgData name="Michele Sevegnani" userId="3de09771-31dd-4b51-a9a1-9035ecd3b2d8" providerId="ADAL" clId="{CCC53726-633B-8145-BFC1-D355E04980A8}" dt="2022-01-10T12:50:16.573" v="43" actId="20577"/>
          <ac:spMkLst>
            <pc:docMk/>
            <pc:sldMk cId="3856632453" sldId="443"/>
            <ac:spMk id="15" creationId="{2CB36F47-0C48-A842-AD62-C02A5040839B}"/>
          </ac:spMkLst>
        </pc:spChg>
      </pc:sldChg>
      <pc:sldChg chg="modSp mod">
        <pc:chgData name="Michele Sevegnani" userId="3de09771-31dd-4b51-a9a1-9035ecd3b2d8" providerId="ADAL" clId="{CCC53726-633B-8145-BFC1-D355E04980A8}" dt="2022-01-10T12:50:07.983" v="39" actId="20577"/>
        <pc:sldMkLst>
          <pc:docMk/>
          <pc:sldMk cId="1120310820" sldId="445"/>
        </pc:sldMkLst>
        <pc:spChg chg="mod">
          <ac:chgData name="Michele Sevegnani" userId="3de09771-31dd-4b51-a9a1-9035ecd3b2d8" providerId="ADAL" clId="{CCC53726-633B-8145-BFC1-D355E04980A8}" dt="2022-01-10T12:50:07.983" v="39" actId="20577"/>
          <ac:spMkLst>
            <pc:docMk/>
            <pc:sldMk cId="1120310820" sldId="445"/>
            <ac:spMk id="19460" creationId="{FBFF4C25-6231-A148-959F-C7D1E235E0FC}"/>
          </ac:spMkLst>
        </pc:spChg>
      </pc:sldChg>
      <pc:sldChg chg="modSp mod">
        <pc:chgData name="Michele Sevegnani" userId="3de09771-31dd-4b51-a9a1-9035ecd3b2d8" providerId="ADAL" clId="{CCC53726-633B-8145-BFC1-D355E04980A8}" dt="2022-01-10T12:50:05.444" v="37" actId="20577"/>
        <pc:sldMkLst>
          <pc:docMk/>
          <pc:sldMk cId="268326504" sldId="446"/>
        </pc:sldMkLst>
        <pc:spChg chg="mod">
          <ac:chgData name="Michele Sevegnani" userId="3de09771-31dd-4b51-a9a1-9035ecd3b2d8" providerId="ADAL" clId="{CCC53726-633B-8145-BFC1-D355E04980A8}" dt="2022-01-10T12:50:05.444" v="37" actId="20577"/>
          <ac:spMkLst>
            <pc:docMk/>
            <pc:sldMk cId="268326504" sldId="446"/>
            <ac:spMk id="5" creationId="{4E405DC7-5F61-6645-8BAB-328E8BE3E510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1T09:51:14.022" v="120" actId="20577"/>
        <pc:sldMkLst>
          <pc:docMk/>
          <pc:sldMk cId="2640262415" sldId="447"/>
        </pc:sldMkLst>
        <pc:spChg chg="mod">
          <ac:chgData name="Michele Sevegnani" userId="3de09771-31dd-4b51-a9a1-9035ecd3b2d8" providerId="ADAL" clId="{CCC53726-633B-8145-BFC1-D355E04980A8}" dt="2022-01-10T12:50:30.366" v="49" actId="20577"/>
          <ac:spMkLst>
            <pc:docMk/>
            <pc:sldMk cId="2640262415" sldId="447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CCC53726-633B-8145-BFC1-D355E04980A8}" dt="2022-01-10T12:50:36.661" v="53" actId="20577"/>
        <pc:sldMkLst>
          <pc:docMk/>
          <pc:sldMk cId="185120869" sldId="448"/>
        </pc:sldMkLst>
        <pc:spChg chg="mod">
          <ac:chgData name="Michele Sevegnani" userId="3de09771-31dd-4b51-a9a1-9035ecd3b2d8" providerId="ADAL" clId="{CCC53726-633B-8145-BFC1-D355E04980A8}" dt="2022-01-10T12:50:36.661" v="53" actId="20577"/>
          <ac:spMkLst>
            <pc:docMk/>
            <pc:sldMk cId="185120869" sldId="448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CCC53726-633B-8145-BFC1-D355E04980A8}" dt="2022-01-10T12:51:52.791" v="97" actId="20577"/>
        <pc:sldMkLst>
          <pc:docMk/>
          <pc:sldMk cId="4000132230" sldId="449"/>
        </pc:sldMkLst>
        <pc:spChg chg="mod">
          <ac:chgData name="Michele Sevegnani" userId="3de09771-31dd-4b51-a9a1-9035ecd3b2d8" providerId="ADAL" clId="{CCC53726-633B-8145-BFC1-D355E04980A8}" dt="2022-01-10T12:51:52.791" v="97" actId="20577"/>
          <ac:spMkLst>
            <pc:docMk/>
            <pc:sldMk cId="4000132230" sldId="449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CCC53726-633B-8145-BFC1-D355E04980A8}" dt="2022-01-10T12:50:40.944" v="55" actId="20577"/>
        <pc:sldMkLst>
          <pc:docMk/>
          <pc:sldMk cId="6646852" sldId="450"/>
        </pc:sldMkLst>
        <pc:spChg chg="mod">
          <ac:chgData name="Michele Sevegnani" userId="3de09771-31dd-4b51-a9a1-9035ecd3b2d8" providerId="ADAL" clId="{CCC53726-633B-8145-BFC1-D355E04980A8}" dt="2022-01-10T12:50:40.944" v="55" actId="20577"/>
          <ac:spMkLst>
            <pc:docMk/>
            <pc:sldMk cId="6646852" sldId="450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CCC53726-633B-8145-BFC1-D355E04980A8}" dt="2022-01-10T12:50:33.454" v="51" actId="20577"/>
        <pc:sldMkLst>
          <pc:docMk/>
          <pc:sldMk cId="3253975738" sldId="451"/>
        </pc:sldMkLst>
        <pc:spChg chg="mod">
          <ac:chgData name="Michele Sevegnani" userId="3de09771-31dd-4b51-a9a1-9035ecd3b2d8" providerId="ADAL" clId="{CCC53726-633B-8145-BFC1-D355E04980A8}" dt="2022-01-10T12:50:33.454" v="51" actId="20577"/>
          <ac:spMkLst>
            <pc:docMk/>
            <pc:sldMk cId="3253975738" sldId="451"/>
            <ac:spMk id="5" creationId="{373644F4-8960-7F40-84A3-40A736818D28}"/>
          </ac:spMkLst>
        </pc:spChg>
      </pc:sldChg>
      <pc:sldChg chg="modSp mod">
        <pc:chgData name="Michele Sevegnani" userId="3de09771-31dd-4b51-a9a1-9035ecd3b2d8" providerId="ADAL" clId="{CCC53726-633B-8145-BFC1-D355E04980A8}" dt="2022-01-10T12:50:21.272" v="45" actId="20577"/>
        <pc:sldMkLst>
          <pc:docMk/>
          <pc:sldMk cId="2812317149" sldId="452"/>
        </pc:sldMkLst>
        <pc:spChg chg="mod">
          <ac:chgData name="Michele Sevegnani" userId="3de09771-31dd-4b51-a9a1-9035ecd3b2d8" providerId="ADAL" clId="{CCC53726-633B-8145-BFC1-D355E04980A8}" dt="2022-01-10T12:50:21.272" v="45" actId="20577"/>
          <ac:spMkLst>
            <pc:docMk/>
            <pc:sldMk cId="2812317149" sldId="452"/>
            <ac:spMk id="19460" creationId="{FBFF4C25-6231-A148-959F-C7D1E235E0FC}"/>
          </ac:spMkLst>
        </pc:spChg>
      </pc:sldChg>
      <pc:sldChg chg="modSp mod">
        <pc:chgData name="Michele Sevegnani" userId="3de09771-31dd-4b51-a9a1-9035ecd3b2d8" providerId="ADAL" clId="{CCC53726-633B-8145-BFC1-D355E04980A8}" dt="2022-01-10T12:50:26.553" v="47" actId="20577"/>
        <pc:sldMkLst>
          <pc:docMk/>
          <pc:sldMk cId="722981387" sldId="454"/>
        </pc:sldMkLst>
        <pc:spChg chg="mod">
          <ac:chgData name="Michele Sevegnani" userId="3de09771-31dd-4b51-a9a1-9035ecd3b2d8" providerId="ADAL" clId="{CCC53726-633B-8145-BFC1-D355E04980A8}" dt="2022-01-10T12:50:26.553" v="47" actId="20577"/>
          <ac:spMkLst>
            <pc:docMk/>
            <pc:sldMk cId="722981387" sldId="454"/>
            <ac:spMk id="3" creationId="{FED5E40F-283C-7344-BCEA-9A9BB9CDBA40}"/>
          </ac:spMkLst>
        </pc:spChg>
      </pc:sldChg>
      <pc:sldChg chg="modSp mod">
        <pc:chgData name="Michele Sevegnani" userId="3de09771-31dd-4b51-a9a1-9035ecd3b2d8" providerId="ADAL" clId="{CCC53726-633B-8145-BFC1-D355E04980A8}" dt="2022-01-10T12:51:50.147" v="95" actId="20577"/>
        <pc:sldMkLst>
          <pc:docMk/>
          <pc:sldMk cId="3384516144" sldId="455"/>
        </pc:sldMkLst>
        <pc:spChg chg="mod">
          <ac:chgData name="Michele Sevegnani" userId="3de09771-31dd-4b51-a9a1-9035ecd3b2d8" providerId="ADAL" clId="{CCC53726-633B-8145-BFC1-D355E04980A8}" dt="2022-01-10T12:51:50.147" v="95" actId="20577"/>
          <ac:spMkLst>
            <pc:docMk/>
            <pc:sldMk cId="3384516144" sldId="455"/>
            <ac:spMk id="5" creationId="{373644F4-8960-7F40-84A3-40A736818D28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2:20.465" v="100" actId="20577"/>
        <pc:sldMkLst>
          <pc:docMk/>
          <pc:sldMk cId="3085893721" sldId="456"/>
        </pc:sldMkLst>
        <pc:spChg chg="mod">
          <ac:chgData name="Michele Sevegnani" userId="3de09771-31dd-4b51-a9a1-9035ecd3b2d8" providerId="ADAL" clId="{CCC53726-633B-8145-BFC1-D355E04980A8}" dt="2022-01-10T12:50:48.071" v="59" actId="20577"/>
          <ac:spMkLst>
            <pc:docMk/>
            <pc:sldMk cId="3085893721" sldId="456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2:26.725" v="101" actId="20577"/>
        <pc:sldMkLst>
          <pc:docMk/>
          <pc:sldMk cId="3641049284" sldId="457"/>
        </pc:sldMkLst>
        <pc:spChg chg="mod">
          <ac:chgData name="Michele Sevegnani" userId="3de09771-31dd-4b51-a9a1-9035ecd3b2d8" providerId="ADAL" clId="{CCC53726-633B-8145-BFC1-D355E04980A8}" dt="2022-01-10T12:50:51.237" v="61" actId="20577"/>
          <ac:spMkLst>
            <pc:docMk/>
            <pc:sldMk cId="3641049284" sldId="457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2:33.280" v="102" actId="20577"/>
        <pc:sldMkLst>
          <pc:docMk/>
          <pc:sldMk cId="1832909065" sldId="458"/>
        </pc:sldMkLst>
        <pc:spChg chg="mod">
          <ac:chgData name="Michele Sevegnani" userId="3de09771-31dd-4b51-a9a1-9035ecd3b2d8" providerId="ADAL" clId="{CCC53726-633B-8145-BFC1-D355E04980A8}" dt="2022-01-10T12:50:56.641" v="63" actId="20577"/>
          <ac:spMkLst>
            <pc:docMk/>
            <pc:sldMk cId="1832909065" sldId="458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2:38.156" v="103" actId="20577"/>
        <pc:sldMkLst>
          <pc:docMk/>
          <pc:sldMk cId="822082594" sldId="459"/>
        </pc:sldMkLst>
        <pc:spChg chg="mod">
          <ac:chgData name="Michele Sevegnani" userId="3de09771-31dd-4b51-a9a1-9035ecd3b2d8" providerId="ADAL" clId="{CCC53726-633B-8145-BFC1-D355E04980A8}" dt="2022-01-10T12:50:59.861" v="65" actId="20577"/>
          <ac:spMkLst>
            <pc:docMk/>
            <pc:sldMk cId="822082594" sldId="459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2:45.620" v="104" actId="20577"/>
        <pc:sldMkLst>
          <pc:docMk/>
          <pc:sldMk cId="1615829828" sldId="460"/>
        </pc:sldMkLst>
        <pc:spChg chg="mod">
          <ac:chgData name="Michele Sevegnani" userId="3de09771-31dd-4b51-a9a1-9035ecd3b2d8" providerId="ADAL" clId="{CCC53726-633B-8145-BFC1-D355E04980A8}" dt="2022-01-10T12:51:05.460" v="67" actId="20577"/>
          <ac:spMkLst>
            <pc:docMk/>
            <pc:sldMk cId="1615829828" sldId="460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2:50.943" v="105" actId="20577"/>
        <pc:sldMkLst>
          <pc:docMk/>
          <pc:sldMk cId="110893323" sldId="461"/>
        </pc:sldMkLst>
        <pc:spChg chg="mod">
          <ac:chgData name="Michele Sevegnani" userId="3de09771-31dd-4b51-a9a1-9035ecd3b2d8" providerId="ADAL" clId="{CCC53726-633B-8145-BFC1-D355E04980A8}" dt="2022-01-10T12:51:07.748" v="69" actId="20577"/>
          <ac:spMkLst>
            <pc:docMk/>
            <pc:sldMk cId="110893323" sldId="461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2:58.131" v="106" actId="20577"/>
        <pc:sldMkLst>
          <pc:docMk/>
          <pc:sldMk cId="2364550843" sldId="463"/>
        </pc:sldMkLst>
        <pc:spChg chg="mod">
          <ac:chgData name="Michele Sevegnani" userId="3de09771-31dd-4b51-a9a1-9035ecd3b2d8" providerId="ADAL" clId="{CCC53726-633B-8145-BFC1-D355E04980A8}" dt="2022-01-10T12:51:11.479" v="71" actId="20577"/>
          <ac:spMkLst>
            <pc:docMk/>
            <pc:sldMk cId="2364550843" sldId="463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04.498" v="107" actId="20577"/>
        <pc:sldMkLst>
          <pc:docMk/>
          <pc:sldMk cId="2730490362" sldId="464"/>
        </pc:sldMkLst>
        <pc:spChg chg="mod">
          <ac:chgData name="Michele Sevegnani" userId="3de09771-31dd-4b51-a9a1-9035ecd3b2d8" providerId="ADAL" clId="{CCC53726-633B-8145-BFC1-D355E04980A8}" dt="2022-01-10T12:51:15.256" v="73" actId="20577"/>
          <ac:spMkLst>
            <pc:docMk/>
            <pc:sldMk cId="2730490362" sldId="464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10.914" v="108" actId="20577"/>
        <pc:sldMkLst>
          <pc:docMk/>
          <pc:sldMk cId="3899756723" sldId="465"/>
        </pc:sldMkLst>
        <pc:spChg chg="mod">
          <ac:chgData name="Michele Sevegnani" userId="3de09771-31dd-4b51-a9a1-9035ecd3b2d8" providerId="ADAL" clId="{CCC53726-633B-8145-BFC1-D355E04980A8}" dt="2022-01-10T12:51:17.594" v="75" actId="20577"/>
          <ac:spMkLst>
            <pc:docMk/>
            <pc:sldMk cId="3899756723" sldId="465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17.332" v="109" actId="20577"/>
        <pc:sldMkLst>
          <pc:docMk/>
          <pc:sldMk cId="3612631090" sldId="466"/>
        </pc:sldMkLst>
        <pc:spChg chg="mod">
          <ac:chgData name="Michele Sevegnani" userId="3de09771-31dd-4b51-a9a1-9035ecd3b2d8" providerId="ADAL" clId="{CCC53726-633B-8145-BFC1-D355E04980A8}" dt="2022-01-10T12:51:19.892" v="77" actId="20577"/>
          <ac:spMkLst>
            <pc:docMk/>
            <pc:sldMk cId="3612631090" sldId="466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23.336" v="110" actId="20577"/>
        <pc:sldMkLst>
          <pc:docMk/>
          <pc:sldMk cId="3748062485" sldId="467"/>
        </pc:sldMkLst>
        <pc:spChg chg="mod">
          <ac:chgData name="Michele Sevegnani" userId="3de09771-31dd-4b51-a9a1-9035ecd3b2d8" providerId="ADAL" clId="{CCC53726-633B-8145-BFC1-D355E04980A8}" dt="2022-01-10T12:51:22.665" v="79" actId="20577"/>
          <ac:spMkLst>
            <pc:docMk/>
            <pc:sldMk cId="3748062485" sldId="467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28.193" v="111" actId="20577"/>
        <pc:sldMkLst>
          <pc:docMk/>
          <pc:sldMk cId="816326077" sldId="468"/>
        </pc:sldMkLst>
        <pc:spChg chg="mod">
          <ac:chgData name="Michele Sevegnani" userId="3de09771-31dd-4b51-a9a1-9035ecd3b2d8" providerId="ADAL" clId="{CCC53726-633B-8145-BFC1-D355E04980A8}" dt="2022-01-10T12:51:26.812" v="81" actId="20577"/>
          <ac:spMkLst>
            <pc:docMk/>
            <pc:sldMk cId="816326077" sldId="468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35.016" v="112" actId="20577"/>
        <pc:sldMkLst>
          <pc:docMk/>
          <pc:sldMk cId="3254375331" sldId="469"/>
        </pc:sldMkLst>
        <pc:spChg chg="mod">
          <ac:chgData name="Michele Sevegnani" userId="3de09771-31dd-4b51-a9a1-9035ecd3b2d8" providerId="ADAL" clId="{CCC53726-633B-8145-BFC1-D355E04980A8}" dt="2022-01-10T12:51:30.208" v="83" actId="20577"/>
          <ac:spMkLst>
            <pc:docMk/>
            <pc:sldMk cId="3254375331" sldId="469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39.860" v="113" actId="20577"/>
        <pc:sldMkLst>
          <pc:docMk/>
          <pc:sldMk cId="2783815213" sldId="470"/>
        </pc:sldMkLst>
        <pc:spChg chg="mod">
          <ac:chgData name="Michele Sevegnani" userId="3de09771-31dd-4b51-a9a1-9035ecd3b2d8" providerId="ADAL" clId="{CCC53726-633B-8145-BFC1-D355E04980A8}" dt="2022-01-10T12:51:33.938" v="85" actId="20577"/>
          <ac:spMkLst>
            <pc:docMk/>
            <pc:sldMk cId="2783815213" sldId="470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45.865" v="114" actId="20577"/>
        <pc:sldMkLst>
          <pc:docMk/>
          <pc:sldMk cId="2458083029" sldId="471"/>
        </pc:sldMkLst>
        <pc:spChg chg="mod">
          <ac:chgData name="Michele Sevegnani" userId="3de09771-31dd-4b51-a9a1-9035ecd3b2d8" providerId="ADAL" clId="{CCC53726-633B-8145-BFC1-D355E04980A8}" dt="2022-01-10T12:51:36.490" v="87" actId="20577"/>
          <ac:spMkLst>
            <pc:docMk/>
            <pc:sldMk cId="2458083029" sldId="471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50.385" v="115" actId="20577"/>
        <pc:sldMkLst>
          <pc:docMk/>
          <pc:sldMk cId="2156713547" sldId="472"/>
        </pc:sldMkLst>
        <pc:spChg chg="mod">
          <ac:chgData name="Michele Sevegnani" userId="3de09771-31dd-4b51-a9a1-9035ecd3b2d8" providerId="ADAL" clId="{CCC53726-633B-8145-BFC1-D355E04980A8}" dt="2022-01-10T12:51:40.404" v="89" actId="20577"/>
          <ac:spMkLst>
            <pc:docMk/>
            <pc:sldMk cId="2156713547" sldId="472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3:56.137" v="116" actId="20577"/>
        <pc:sldMkLst>
          <pc:docMk/>
          <pc:sldMk cId="4198754162" sldId="473"/>
        </pc:sldMkLst>
        <pc:spChg chg="mod">
          <ac:chgData name="Michele Sevegnani" userId="3de09771-31dd-4b51-a9a1-9035ecd3b2d8" providerId="ADAL" clId="{CCC53726-633B-8145-BFC1-D355E04980A8}" dt="2022-01-10T12:51:43.792" v="91" actId="20577"/>
          <ac:spMkLst>
            <pc:docMk/>
            <pc:sldMk cId="4198754162" sldId="473"/>
            <ac:spMk id="25" creationId="{F8AA7D8B-A401-074B-A5B4-E6F0BEF78C24}"/>
          </ac:spMkLst>
        </pc:spChg>
      </pc:sldChg>
      <pc:sldChg chg="modSp mod modNotesTx">
        <pc:chgData name="Michele Sevegnani" userId="3de09771-31dd-4b51-a9a1-9035ecd3b2d8" providerId="ADAL" clId="{CCC53726-633B-8145-BFC1-D355E04980A8}" dt="2022-01-10T12:54:00.785" v="117" actId="20577"/>
        <pc:sldMkLst>
          <pc:docMk/>
          <pc:sldMk cId="2311034961" sldId="474"/>
        </pc:sldMkLst>
        <pc:spChg chg="mod">
          <ac:chgData name="Michele Sevegnani" userId="3de09771-31dd-4b51-a9a1-9035ecd3b2d8" providerId="ADAL" clId="{CCC53726-633B-8145-BFC1-D355E04980A8}" dt="2022-01-10T12:51:46.642" v="93" actId="20577"/>
          <ac:spMkLst>
            <pc:docMk/>
            <pc:sldMk cId="2311034961" sldId="474"/>
            <ac:spMk id="25" creationId="{F8AA7D8B-A401-074B-A5B4-E6F0BEF78C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E77CA88-1D51-C445-BE56-24A636F6B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200" smtClean="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9B3F12D-0B90-0B46-85F0-4E514BEAE6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200" smtClean="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1CEA3BA3-4D62-5040-8E3C-CBDB5494FC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200" smtClean="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545B7B62-4657-ED4E-9AA3-43610BECD45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20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fld id="{EACBB7F9-6C45-124B-9AD2-CA08E2775F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514C35C-BA13-6944-93F0-2B5E2B1E5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/>
            </a:pPr>
            <a:endParaRPr lang="en-US" altLang="en-US" sz="1800"/>
          </a:p>
        </p:txBody>
      </p:sp>
      <p:sp>
        <p:nvSpPr>
          <p:cNvPr id="15363" name="AutoShape 2">
            <a:extLst>
              <a:ext uri="{FF2B5EF4-FFF2-40B4-BE49-F238E27FC236}">
                <a16:creationId xmlns:a16="http://schemas.microsoft.com/office/drawing/2014/main" id="{64447EB5-00A9-DB44-9CFF-466964ED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/>
            </a:pPr>
            <a:endParaRPr lang="en-US" altLang="en-US" sz="1800"/>
          </a:p>
        </p:txBody>
      </p:sp>
      <p:sp>
        <p:nvSpPr>
          <p:cNvPr id="15364" name="AutoShape 3">
            <a:extLst>
              <a:ext uri="{FF2B5EF4-FFF2-40B4-BE49-F238E27FC236}">
                <a16:creationId xmlns:a16="http://schemas.microsoft.com/office/drawing/2014/main" id="{8A50BC1C-B0E7-9140-8D75-5A066B10C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/>
            </a:pPr>
            <a:endParaRPr lang="en-US" altLang="en-US" sz="1800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F77AA24-5485-2E4F-B708-A64427F309F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23900" y="965200"/>
            <a:ext cx="58578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810AD22-E994-7C49-8623-52DEFBB75DD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12838" y="4583113"/>
            <a:ext cx="5072062" cy="3656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ＭＳ Ｐゴシック" charset="-128"/>
      </a:defRPr>
    </a:lvl1pPr>
    <a:lvl2pPr marL="742950" indent="-285750"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+mn-cs"/>
      </a:defRPr>
    </a:lvl2pPr>
    <a:lvl3pPr marL="1143000" indent="-228600"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+mn-cs"/>
      </a:defRPr>
    </a:lvl3pPr>
    <a:lvl4pPr marL="1600200" indent="-228600"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+mn-cs"/>
      </a:defRPr>
    </a:lvl4pPr>
    <a:lvl5pPr marL="2057400" indent="-228600" algn="l" defTabSz="4778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Lucida Sans Unicode" panose="020B0602030504020204" pitchFamily="34" charset="0"/>
      <a:defRPr sz="1300" kern="1200">
        <a:solidFill>
          <a:srgbClr val="000000"/>
        </a:solidFill>
        <a:latin typeface="Lucida Sans Unicode" charset="0"/>
        <a:ea typeface="ＭＳ Ｐゴシック" charset="-128"/>
        <a:cs typeface="+mn-cs"/>
      </a:defRPr>
    </a:lvl5pPr>
    <a:lvl6pPr marL="2434819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1782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8746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95710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FDC41E-2F00-654A-9961-243B5F205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3900" y="965200"/>
            <a:ext cx="5857875" cy="3295650"/>
          </a:xfrm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A924596-3DC5-974E-964C-095060FE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40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81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1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39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930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97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561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311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2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0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924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11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7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03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78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97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43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22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F7B58-D8D8-6F4E-9C6C-360703F1C6B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69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548" y="2205385"/>
            <a:ext cx="10727532" cy="15217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094" y="4022936"/>
            <a:ext cx="8834438" cy="1814266"/>
          </a:xfrm>
        </p:spPr>
        <p:txBody>
          <a:bodyPr/>
          <a:lstStyle>
            <a:lvl1pPr marL="0" indent="0" algn="ctr">
              <a:buNone/>
              <a:defRPr/>
            </a:lvl1pPr>
            <a:lvl2pPr marL="486964" indent="0" algn="ctr">
              <a:buNone/>
              <a:defRPr/>
            </a:lvl2pPr>
            <a:lvl3pPr marL="973927" indent="0" algn="ctr">
              <a:buNone/>
              <a:defRPr/>
            </a:lvl3pPr>
            <a:lvl4pPr marL="1460891" indent="0" algn="ctr">
              <a:buNone/>
              <a:defRPr/>
            </a:lvl4pPr>
            <a:lvl5pPr marL="1947855" indent="0" algn="ctr">
              <a:buNone/>
              <a:defRPr/>
            </a:lvl5pPr>
            <a:lvl6pPr marL="2434819" indent="0" algn="ctr">
              <a:buNone/>
              <a:defRPr/>
            </a:lvl6pPr>
            <a:lvl7pPr marL="2921782" indent="0" algn="ctr">
              <a:buNone/>
              <a:defRPr/>
            </a:lvl7pPr>
            <a:lvl8pPr marL="3408746" indent="0" algn="ctr">
              <a:buNone/>
              <a:defRPr/>
            </a:lvl8pPr>
            <a:lvl9pPr marL="389571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2731BE-0BD7-9040-B494-6D03980B56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B0551-2171-A849-A6B0-C859657C10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1F2FAA7-9F9B-F044-B145-506B737CBB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7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436EDA-7C64-714D-A191-EEF21799ED8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B51F6-C45D-524E-9FF1-51DF3DA553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D1B500D-5AAC-E946-9CED-C94F9CD260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9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432" y="350037"/>
            <a:ext cx="2705986" cy="595716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8904" y="350037"/>
            <a:ext cx="7914183" cy="595716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67235A-6BF5-6546-A81A-DA0CE73D31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DDA35-D93A-0340-BA03-487F9E1366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23671A-0725-3C46-9A43-14942D297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4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05" y="350036"/>
            <a:ext cx="10766971" cy="8151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26828" y="1388638"/>
            <a:ext cx="10762589" cy="491856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E9F69-3819-244C-8924-958B1FFF5EB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685549" y="6462713"/>
            <a:ext cx="203662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9B51C-F026-1D47-A5C5-93C6CF740A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E27ADBE-92F9-8743-98DF-130EBD90FE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7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21E59C-0F80-EE4F-8355-2761934C32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E226-85FA-5446-BA24-7D455945E8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4387CDA-68F5-E84D-99C1-A87BD88B1F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8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43" y="4561958"/>
            <a:ext cx="10727532" cy="141000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943" y="3008988"/>
            <a:ext cx="10727532" cy="1552971"/>
          </a:xfrm>
        </p:spPr>
        <p:txBody>
          <a:bodyPr anchor="b"/>
          <a:lstStyle>
            <a:lvl1pPr marL="0" indent="0">
              <a:buNone/>
              <a:defRPr sz="2100"/>
            </a:lvl1pPr>
            <a:lvl2pPr marL="486964" indent="0">
              <a:buNone/>
              <a:defRPr sz="1900"/>
            </a:lvl2pPr>
            <a:lvl3pPr marL="973927" indent="0">
              <a:buNone/>
              <a:defRPr sz="1700"/>
            </a:lvl3pPr>
            <a:lvl4pPr marL="1460891" indent="0">
              <a:buNone/>
              <a:defRPr sz="1500"/>
            </a:lvl4pPr>
            <a:lvl5pPr marL="1947855" indent="0">
              <a:buNone/>
              <a:defRPr sz="1500"/>
            </a:lvl5pPr>
            <a:lvl6pPr marL="2434819" indent="0">
              <a:buNone/>
              <a:defRPr sz="1500"/>
            </a:lvl6pPr>
            <a:lvl7pPr marL="2921782" indent="0">
              <a:buNone/>
              <a:defRPr sz="1500"/>
            </a:lvl7pPr>
            <a:lvl8pPr marL="3408746" indent="0">
              <a:buNone/>
              <a:defRPr sz="1500"/>
            </a:lvl8pPr>
            <a:lvl9pPr marL="389571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FBC691-8369-074A-8DFE-8F1F394CF47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08453-24DE-8542-800C-27F84FF8BB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2CCF825-3362-EA47-AA4F-90757D7855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828" y="1388638"/>
            <a:ext cx="5276122" cy="491856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295" y="1388638"/>
            <a:ext cx="5276122" cy="491856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54399-641D-9F45-B973-2AB96FC0E2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6E88B-48C8-BE41-AEF5-5FF4738B43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138759-DEA4-9847-8963-B9190D2E2F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0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33" y="284302"/>
            <a:ext cx="11358562" cy="118321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31" y="1589126"/>
            <a:ext cx="5576301" cy="66227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964" indent="0">
              <a:buNone/>
              <a:defRPr sz="2100" b="1"/>
            </a:lvl2pPr>
            <a:lvl3pPr marL="973927" indent="0">
              <a:buNone/>
              <a:defRPr sz="1900" b="1"/>
            </a:lvl3pPr>
            <a:lvl4pPr marL="1460891" indent="0">
              <a:buNone/>
              <a:defRPr sz="1700" b="1"/>
            </a:lvl4pPr>
            <a:lvl5pPr marL="1947855" indent="0">
              <a:buNone/>
              <a:defRPr sz="1700" b="1"/>
            </a:lvl5pPr>
            <a:lvl6pPr marL="2434819" indent="0">
              <a:buNone/>
              <a:defRPr sz="1700" b="1"/>
            </a:lvl6pPr>
            <a:lvl7pPr marL="2921782" indent="0">
              <a:buNone/>
              <a:defRPr sz="1700" b="1"/>
            </a:lvl7pPr>
            <a:lvl8pPr marL="3408746" indent="0">
              <a:buNone/>
              <a:defRPr sz="1700" b="1"/>
            </a:lvl8pPr>
            <a:lvl9pPr marL="3895710" indent="0">
              <a:buNone/>
              <a:defRPr sz="1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31" y="2251399"/>
            <a:ext cx="5576301" cy="409031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1103" y="1589126"/>
            <a:ext cx="5578491" cy="66227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964" indent="0">
              <a:buNone/>
              <a:defRPr sz="2100" b="1"/>
            </a:lvl2pPr>
            <a:lvl3pPr marL="973927" indent="0">
              <a:buNone/>
              <a:defRPr sz="1900" b="1"/>
            </a:lvl3pPr>
            <a:lvl4pPr marL="1460891" indent="0">
              <a:buNone/>
              <a:defRPr sz="1700" b="1"/>
            </a:lvl4pPr>
            <a:lvl5pPr marL="1947855" indent="0">
              <a:buNone/>
              <a:defRPr sz="1700" b="1"/>
            </a:lvl5pPr>
            <a:lvl6pPr marL="2434819" indent="0">
              <a:buNone/>
              <a:defRPr sz="1700" b="1"/>
            </a:lvl6pPr>
            <a:lvl7pPr marL="2921782" indent="0">
              <a:buNone/>
              <a:defRPr sz="1700" b="1"/>
            </a:lvl7pPr>
            <a:lvl8pPr marL="3408746" indent="0">
              <a:buNone/>
              <a:defRPr sz="1700" b="1"/>
            </a:lvl8pPr>
            <a:lvl9pPr marL="3895710" indent="0">
              <a:buNone/>
              <a:defRPr sz="1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1103" y="2251399"/>
            <a:ext cx="5578491" cy="409031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5FF1D7-BE77-F44F-AC90-6A6F8A7694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45630-C3C5-3F4E-8EFA-5DA2C54351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40BC3-0136-C14F-8789-3F9E1F7059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77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6DF3956-0237-D640-8DFD-2263DACCF39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079FC-75E5-F846-9307-206998173C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BCBC3E4-3DE7-BE48-B9DA-472612D6D9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87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80C231-E070-FD4F-9C4C-F0E3773E47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7E69-D96F-464C-9415-A2726D078B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489F5464-B26B-2F4D-9E50-71EF43AE37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0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33" y="282658"/>
            <a:ext cx="4152099" cy="12029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314" y="282658"/>
            <a:ext cx="7055280" cy="605905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33" y="1485596"/>
            <a:ext cx="4152099" cy="4856119"/>
          </a:xfrm>
        </p:spPr>
        <p:txBody>
          <a:bodyPr/>
          <a:lstStyle>
            <a:lvl1pPr marL="0" indent="0">
              <a:buNone/>
              <a:defRPr sz="1500"/>
            </a:lvl1pPr>
            <a:lvl2pPr marL="486964" indent="0">
              <a:buNone/>
              <a:defRPr sz="1300"/>
            </a:lvl2pPr>
            <a:lvl3pPr marL="973927" indent="0">
              <a:buNone/>
              <a:defRPr sz="1100"/>
            </a:lvl3pPr>
            <a:lvl4pPr marL="1460891" indent="0">
              <a:buNone/>
              <a:defRPr sz="1000"/>
            </a:lvl4pPr>
            <a:lvl5pPr marL="1947855" indent="0">
              <a:buNone/>
              <a:defRPr sz="1000"/>
            </a:lvl5pPr>
            <a:lvl6pPr marL="2434819" indent="0">
              <a:buNone/>
              <a:defRPr sz="1000"/>
            </a:lvl6pPr>
            <a:lvl7pPr marL="2921782" indent="0">
              <a:buNone/>
              <a:defRPr sz="1000"/>
            </a:lvl7pPr>
            <a:lvl8pPr marL="3408746" indent="0">
              <a:buNone/>
              <a:defRPr sz="1000"/>
            </a:lvl8pPr>
            <a:lvl9pPr marL="389571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0B7C-F9CB-5845-8EF3-317C7A379A2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96722-6FA0-6643-A78F-72E8D64F31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56752-7C2D-074A-A7C9-6C8248A9BA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4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731" y="4969511"/>
            <a:ext cx="7572375" cy="58667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3731" y="634336"/>
            <a:ext cx="7572375" cy="4259580"/>
          </a:xfrm>
        </p:spPr>
        <p:txBody>
          <a:bodyPr/>
          <a:lstStyle>
            <a:lvl1pPr marL="0" indent="0">
              <a:buNone/>
              <a:defRPr sz="3400"/>
            </a:lvl1pPr>
            <a:lvl2pPr marL="486964" indent="0">
              <a:buNone/>
              <a:defRPr sz="3000"/>
            </a:lvl2pPr>
            <a:lvl3pPr marL="973927" indent="0">
              <a:buNone/>
              <a:defRPr sz="2600"/>
            </a:lvl3pPr>
            <a:lvl4pPr marL="1460891" indent="0">
              <a:buNone/>
              <a:defRPr sz="2100"/>
            </a:lvl4pPr>
            <a:lvl5pPr marL="1947855" indent="0">
              <a:buNone/>
              <a:defRPr sz="2100"/>
            </a:lvl5pPr>
            <a:lvl6pPr marL="2434819" indent="0">
              <a:buNone/>
              <a:defRPr sz="2100"/>
            </a:lvl6pPr>
            <a:lvl7pPr marL="2921782" indent="0">
              <a:buNone/>
              <a:defRPr sz="2100"/>
            </a:lvl7pPr>
            <a:lvl8pPr marL="3408746" indent="0">
              <a:buNone/>
              <a:defRPr sz="2100"/>
            </a:lvl8pPr>
            <a:lvl9pPr marL="3895710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3731" y="5556190"/>
            <a:ext cx="7572375" cy="833181"/>
          </a:xfrm>
        </p:spPr>
        <p:txBody>
          <a:bodyPr/>
          <a:lstStyle>
            <a:lvl1pPr marL="0" indent="0">
              <a:buNone/>
              <a:defRPr sz="1500"/>
            </a:lvl1pPr>
            <a:lvl2pPr marL="486964" indent="0">
              <a:buNone/>
              <a:defRPr sz="1300"/>
            </a:lvl2pPr>
            <a:lvl3pPr marL="973927" indent="0">
              <a:buNone/>
              <a:defRPr sz="1100"/>
            </a:lvl3pPr>
            <a:lvl4pPr marL="1460891" indent="0">
              <a:buNone/>
              <a:defRPr sz="1000"/>
            </a:lvl4pPr>
            <a:lvl5pPr marL="1947855" indent="0">
              <a:buNone/>
              <a:defRPr sz="1000"/>
            </a:lvl5pPr>
            <a:lvl6pPr marL="2434819" indent="0">
              <a:buNone/>
              <a:defRPr sz="1000"/>
            </a:lvl6pPr>
            <a:lvl7pPr marL="2921782" indent="0">
              <a:buNone/>
              <a:defRPr sz="1000"/>
            </a:lvl7pPr>
            <a:lvl8pPr marL="3408746" indent="0">
              <a:buNone/>
              <a:defRPr sz="1000"/>
            </a:lvl8pPr>
            <a:lvl9pPr marL="389571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6EEE-FBEF-894E-B188-41088D544BC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79D6E-5537-C84B-800E-92D2AE410F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91CCC4-7F20-C34C-9C9C-CD790485E1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4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23D8D2-23C0-404C-A464-7036D9B29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5776" y="1389064"/>
            <a:ext cx="11569073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3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5321B2-D835-6D4F-B51C-7D2D76E03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5777" y="315914"/>
            <a:ext cx="10767316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5CB9BB5D-103E-6342-8468-D633A37F11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372482" y="6453188"/>
            <a:ext cx="2038639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8000" tIns="50400" rIns="108000" bIns="504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500">
                <a:solidFill>
                  <a:srgbClr val="000000"/>
                </a:solidFill>
                <a:latin typeface="Lucida Sans Unicode" charset="0"/>
                <a:ea typeface="ＭＳ Ｐゴシック" charset="-128"/>
              </a:defRPr>
            </a:lvl1pPr>
          </a:lstStyle>
          <a:p>
            <a:pPr>
              <a:defRPr/>
            </a:pPr>
            <a:fld id="{3A8B8219-784C-8D4D-9CD2-2B8D0DA254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E698B7C2-04AC-2D48-AA13-B487AEAAA9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1104900"/>
            <a:ext cx="12620625" cy="0"/>
          </a:xfrm>
          <a:prstGeom prst="line">
            <a:avLst/>
          </a:prstGeom>
          <a:noFill/>
          <a:ln w="34925">
            <a:solidFill>
              <a:srgbClr val="094F7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393" tIns="48696" rIns="97393" bIns="48696"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35B266-501F-E743-A9CC-8ABCC8D36275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324329" y="6453188"/>
            <a:ext cx="7983325" cy="488950"/>
          </a:xfrm>
          <a:prstGeom prst="rect">
            <a:avLst/>
          </a:prstGeom>
        </p:spPr>
        <p:txBody>
          <a:bodyPr vert="horz" wrap="square" lIns="97393" tIns="48696" rIns="97393" bIns="48696" numCol="1" anchor="t" anchorCtr="0" compatLnSpc="1">
            <a:prstTxWarp prst="textNoShape">
              <a:avLst/>
            </a:prstTxWarp>
          </a:bodyPr>
          <a:lstStyle>
            <a:lvl1pPr algn="l" eaLnBrk="1">
              <a:lnSpc>
                <a:spcPct val="82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 sz="1700">
                <a:latin typeface="Lucida Sans Unicode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2019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</p:sldLayoutIdLst>
  <p:hf hdr="0" dt="0"/>
  <p:txStyles>
    <p:titleStyle>
      <a:lvl1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2pPr>
      <a:lvl3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3pPr>
      <a:lvl4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4pPr>
      <a:lvl5pPr algn="l" defTabSz="477838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panose="020B0602030504020204" pitchFamily="34" charset="0"/>
        <a:defRPr sz="3200" b="1">
          <a:solidFill>
            <a:srgbClr val="094F7B"/>
          </a:solidFill>
          <a:latin typeface="Lucida Sans Unicode" charset="0"/>
          <a:ea typeface="ＭＳ Ｐゴシック" charset="0"/>
          <a:cs typeface="Lucida Sans Unicode" charset="0"/>
        </a:defRPr>
      </a:lvl5pPr>
      <a:lvl6pPr marL="486964" algn="ctr" defTabSz="4785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200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6pPr>
      <a:lvl7pPr marL="973927" algn="ctr" defTabSz="4785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200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7pPr>
      <a:lvl8pPr marL="1460891" algn="ctr" defTabSz="4785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200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8pPr>
      <a:lvl9pPr marL="1947855" algn="ctr" defTabSz="47851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Lucida Sans Unicode" charset="0"/>
        <a:defRPr sz="3200">
          <a:solidFill>
            <a:schemeClr val="tx2"/>
          </a:solidFill>
          <a:latin typeface="Lucida Sans Unicode" charset="0"/>
          <a:ea typeface="Lucida Sans Unicode" charset="0"/>
          <a:cs typeface="Lucida Sans Unicode" charset="0"/>
        </a:defRPr>
      </a:lvl9pPr>
    </p:titleStyle>
    <p:bodyStyle>
      <a:lvl1pPr marL="342900" indent="-665163" algn="l" defTabSz="477838" rtl="0" eaLnBrk="0" fontAlgn="base" hangingPunct="0">
        <a:lnSpc>
          <a:spcPct val="120000"/>
        </a:lnSpc>
        <a:spcBef>
          <a:spcPts val="638"/>
        </a:spcBef>
        <a:spcAft>
          <a:spcPct val="0"/>
        </a:spcAft>
        <a:buClr>
          <a:srgbClr val="000000"/>
        </a:buClr>
        <a:buChar char="•"/>
        <a:defRPr sz="2100" b="1">
          <a:solidFill>
            <a:srgbClr val="094F7B"/>
          </a:solidFill>
          <a:latin typeface="Lucida Sans Unicode"/>
          <a:ea typeface="ＭＳ Ｐゴシック" charset="0"/>
          <a:cs typeface="Lucida Sans Unicode"/>
        </a:defRPr>
      </a:lvl1pPr>
      <a:lvl2pPr marL="868363" indent="-287338" algn="l" defTabSz="477838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Font typeface="Lucida Sans Unicode" panose="020B0602030504020204" pitchFamily="34" charset="0"/>
        <a:buChar char="−"/>
        <a:defRPr>
          <a:solidFill>
            <a:schemeClr val="tx1"/>
          </a:solidFill>
          <a:latin typeface="Lucida Sans Unicode"/>
          <a:ea typeface="+mn-ea"/>
          <a:cs typeface="Lucida Sans Unicode"/>
        </a:defRPr>
      </a:lvl2pPr>
      <a:lvl3pPr marL="1303338" indent="-212725" algn="l" defTabSz="477838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SzPct val="75000"/>
        <a:buFont typeface="Lucida Sans Unicode" panose="020B0602030504020204" pitchFamily="34" charset="0"/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3pPr>
      <a:lvl4pPr marL="1743075" indent="-217488" algn="l" defTabSz="477838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Lucida Sans Unicode"/>
          <a:ea typeface="Lucida Sans Unicode"/>
          <a:cs typeface="Lucida Sans Unicode"/>
        </a:defRPr>
      </a:lvl4pPr>
      <a:lvl5pPr marL="2176463" indent="-212725" algn="l" defTabSz="477838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5pPr>
      <a:lvl6pPr marL="2664774" indent="-213047" algn="l" defTabSz="478510" rtl="0" fontAlgn="base" hangingPunct="0">
        <a:spcBef>
          <a:spcPts val="639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6pPr>
      <a:lvl7pPr marL="3151737" indent="-213047" algn="l" defTabSz="478510" rtl="0" fontAlgn="base" hangingPunct="0">
        <a:spcBef>
          <a:spcPts val="639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7pPr>
      <a:lvl8pPr marL="3638701" indent="-213047" algn="l" defTabSz="478510" rtl="0" fontAlgn="base" hangingPunct="0">
        <a:spcBef>
          <a:spcPts val="639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8pPr>
      <a:lvl9pPr marL="4125665" indent="-213047" algn="l" defTabSz="478510" rtl="0" fontAlgn="base" hangingPunct="0">
        <a:spcBef>
          <a:spcPts val="639"/>
        </a:spcBef>
        <a:spcAft>
          <a:spcPct val="0"/>
        </a:spcAft>
        <a:buClr>
          <a:srgbClr val="000000"/>
        </a:buClr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964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27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0891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7855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4819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2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8746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5710" algn="l" defTabSz="4869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2F4B15BE-2313-7644-82EE-57A65E718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9314" y="1612901"/>
            <a:ext cx="9721997" cy="1520825"/>
          </a:xfrm>
        </p:spPr>
        <p:txBody>
          <a:bodyPr/>
          <a:lstStyle/>
          <a:p>
            <a:pPr algn="ctr" eaLnBrk="1">
              <a:buFont typeface="Lucida Sans Unicode" charset="0"/>
              <a:buNone/>
              <a:defRPr/>
            </a:pPr>
            <a:r>
              <a:rPr lang="en-US" sz="4300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Algorithms and Data Structures 2</a:t>
            </a:r>
            <a:endParaRPr lang="en-GB" sz="4300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595B216-6AB8-344C-AC0B-F7A7DA8A3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63032" y="4259263"/>
            <a:ext cx="6962775" cy="1814512"/>
          </a:xfrm>
        </p:spPr>
        <p:txBody>
          <a:bodyPr/>
          <a:lstStyle/>
          <a:p>
            <a:pPr eaLnBrk="1">
              <a:lnSpc>
                <a:spcPct val="62000"/>
              </a:lnSpc>
            </a:pPr>
            <a:endParaRPr lang="en-GB" altLang="en-US" sz="3300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Dr Michele </a:t>
            </a:r>
            <a:r>
              <a:rPr lang="en-GB" altLang="en-US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Sevegnani</a:t>
            </a: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sz="900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School of Computing Science</a:t>
            </a:r>
          </a:p>
          <a:p>
            <a:pPr eaLnBrk="1">
              <a:lnSpc>
                <a:spcPct val="62000"/>
              </a:lnSpc>
            </a:pPr>
            <a:r>
              <a:rPr lang="en-GB" altLang="en-US" b="0" dirty="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University of Glasgow</a:t>
            </a:r>
          </a:p>
          <a:p>
            <a:pPr eaLnBrk="1">
              <a:lnSpc>
                <a:spcPct val="62000"/>
              </a:lnSpc>
            </a:pPr>
            <a:endParaRPr lang="en-GB" altLang="en-US" sz="900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r>
              <a:rPr lang="en-GB" altLang="en-US" b="0" i="1" dirty="0" err="1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michele.sevegnani@glasgow.ac.uk</a:t>
            </a:r>
            <a:endParaRPr lang="en-GB" altLang="en-US" b="0" i="1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eaLnBrk="1">
              <a:lnSpc>
                <a:spcPct val="62000"/>
              </a:lnSpc>
            </a:pPr>
            <a:endParaRPr lang="en-GB" altLang="en-US" dirty="0">
              <a:solidFill>
                <a:srgbClr val="000000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B080EC39-BC0D-4E4E-981F-ED7E2808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843" y="1165225"/>
            <a:ext cx="869315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393" tIns="48696" rIns="97393" bIns="48696"/>
          <a:lstStyle/>
          <a:p>
            <a:endParaRPr lang="en-US"/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2D472A85-CB42-AB45-BBD1-9A974256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12" y="625476"/>
            <a:ext cx="11981326" cy="37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93" tIns="48696" rIns="97393" bIns="48696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82000"/>
              </a:lnSpc>
              <a:spcBef>
                <a:spcPct val="0"/>
              </a:spcBef>
              <a:buSzPct val="45000"/>
              <a:buFont typeface="Lucida Sans Unicode" panose="020B0602030504020204" pitchFamily="34" charset="0"/>
              <a:buNone/>
            </a:pPr>
            <a:r>
              <a:rPr lang="en-US" altLang="en-US" b="0" dirty="0"/>
              <a:t>Algorithms and Data Structures 2</a:t>
            </a:r>
            <a:r>
              <a:rPr lang="en-GB" altLang="en-US" b="0" dirty="0"/>
              <a:t> 															</a:t>
            </a:r>
            <a:r>
              <a:rPr lang="is-IS" altLang="en-US" b="0" dirty="0"/>
              <a:t>2023</a:t>
            </a:r>
            <a:endParaRPr lang="en-GB" altLang="en-US" b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132BA-CF53-324E-A270-B6BCE5E5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907" y="2760663"/>
            <a:ext cx="8455025" cy="1522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>
            <a:lvl1pPr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5pPr>
            <a:lvl6pPr marL="25146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6pPr>
            <a:lvl7pPr marL="29718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7pPr>
            <a:lvl8pPr marL="34290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8pPr>
            <a:lvl9pPr marL="3886200" indent="-228600" algn="ctr" defTabSz="477838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2400">
                <a:solidFill>
                  <a:schemeClr val="tx1"/>
                </a:solidFill>
                <a:latin typeface="Lucida Sans Unicode" charset="0"/>
                <a:ea typeface="ＭＳ Ｐゴシック" charset="-128"/>
              </a:defRPr>
            </a:lvl9pPr>
          </a:lstStyle>
          <a:p>
            <a:pPr algn="ctr" eaLnBrk="1">
              <a:lnSpc>
                <a:spcPct val="104000"/>
              </a:lnSpc>
              <a:buClr>
                <a:srgbClr val="000000"/>
              </a:buClr>
              <a:buSzPct val="45000"/>
              <a:buFont typeface="Lucida Sans Unicode" charset="0"/>
              <a:buNone/>
              <a:defRPr/>
            </a:pPr>
            <a:r>
              <a:rPr lang="en-GB" altLang="en-US" sz="3800" b="1" dirty="0">
                <a:solidFill>
                  <a:srgbClr val="094F7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1 - Introduction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7E8F-0D76-2445-9DED-8792DCC33F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55F9-A54F-584E-B2A4-6AE13652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defRPr/>
            </a:pPr>
            <a:r>
              <a:rPr lang="en-US" dirty="0"/>
              <a:t>An algorithm is a step-by-step </a:t>
            </a:r>
            <a:r>
              <a:rPr lang="en-US" dirty="0">
                <a:solidFill>
                  <a:srgbClr val="FF0000"/>
                </a:solidFill>
              </a:rPr>
              <a:t>procedure for solving a problem </a:t>
            </a:r>
            <a:r>
              <a:rPr lang="en-US" dirty="0"/>
              <a:t>in a finite amount of time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Alternatively: a </a:t>
            </a:r>
            <a:r>
              <a:rPr 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well-defined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computational procedure that takes some value (or set of values), as 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input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produces some value (or set of values), as </a:t>
            </a:r>
            <a:r>
              <a:rPr lang="en-US" dirty="0">
                <a:solidFill>
                  <a:schemeClr val="accent1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output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(</a:t>
            </a:r>
            <a:r>
              <a:rPr lang="en-US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Cormen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</a:t>
            </a:r>
          </a:p>
          <a:p>
            <a:pPr indent="-342900">
              <a:defRPr/>
            </a:pPr>
            <a:r>
              <a:rPr lang="en-US" dirty="0"/>
              <a:t>Some examples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Sorting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String matching</a:t>
            </a:r>
          </a:p>
          <a:p>
            <a:pPr marL="525463" lvl="1" indent="-322263">
              <a:defRPr/>
            </a:pPr>
            <a:r>
              <a:rPr lang="en-GB" dirty="0"/>
              <a:t>Finding the greatest common divisor of two numbers (Euclid’s algorithm)</a:t>
            </a:r>
          </a:p>
          <a:p>
            <a:pPr indent="-342900">
              <a:defRPr/>
            </a:pPr>
            <a:r>
              <a:rPr lang="en-US" dirty="0"/>
              <a:t>An algorithm can be specified in many ways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Natural language (English)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Computer program (</a:t>
            </a:r>
            <a:r>
              <a:rPr 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implementation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) using e.g. Java or pseudocode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Hardware design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E76A-0A07-FF41-83FB-DC6520468F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F7E226-85FA-5446-BA24-7D455945E803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44F4-8960-7F40-84A3-40A736818D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26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7E8F-0D76-2445-9DED-8792DCC33F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Practical applications</a:t>
            </a:r>
            <a:endParaRPr 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55F9-A54F-584E-B2A4-6AE13652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defRPr/>
            </a:pPr>
            <a:r>
              <a:rPr lang="en-US" dirty="0"/>
              <a:t>Internet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Routing protocols (finding good routes on which the data will travel)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Indexing for search engines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Public-key cryptography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Data compression</a:t>
            </a:r>
          </a:p>
          <a:p>
            <a:pPr indent="-342900">
              <a:defRPr/>
            </a:pPr>
            <a:r>
              <a:rPr lang="en-US" dirty="0"/>
              <a:t>Biology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DNA analysis  </a:t>
            </a:r>
          </a:p>
          <a:p>
            <a:pPr indent="-342900">
              <a:defRPr/>
            </a:pPr>
            <a:r>
              <a:rPr lang="en-US" dirty="0" err="1"/>
              <a:t>Optimisation</a:t>
            </a:r>
            <a:r>
              <a:rPr lang="en-US" dirty="0"/>
              <a:t> problems and AI</a:t>
            </a:r>
          </a:p>
          <a:p>
            <a:pPr indent="-342900">
              <a:defRPr/>
            </a:pPr>
            <a:r>
              <a:rPr lang="en-US" dirty="0"/>
              <a:t>Navigation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Shortest route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Path finding</a:t>
            </a:r>
          </a:p>
          <a:p>
            <a:pPr indent="-342900">
              <a:defRPr/>
            </a:pPr>
            <a:r>
              <a:rPr lang="en-GB" dirty="0"/>
              <a:t>The interview process in most tech companies </a:t>
            </a:r>
            <a:r>
              <a:rPr lang="en-US" dirty="0"/>
              <a:t>often involves questions on algorithms!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E76A-0A07-FF41-83FB-DC6520468F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F7E226-85FA-5446-BA24-7D455945E803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44F4-8960-7F40-84A3-40A736818D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97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7E8F-0D76-2445-9DED-8792DCC33F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is a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55F9-A54F-584E-B2A4-6AE13652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defRPr/>
            </a:pPr>
            <a:r>
              <a:rPr lang="en-US" dirty="0"/>
              <a:t>A data structure is a method to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/>
                </a:solidFill>
              </a:rPr>
              <a:t>organise</a:t>
            </a:r>
            <a:r>
              <a:rPr lang="en-US" dirty="0"/>
              <a:t> data in order to </a:t>
            </a:r>
            <a:r>
              <a:rPr lang="en-US" dirty="0">
                <a:solidFill>
                  <a:schemeClr val="accent1"/>
                </a:solidFill>
              </a:rPr>
              <a:t>facilitate</a:t>
            </a:r>
            <a:r>
              <a:rPr lang="en-US" dirty="0"/>
              <a:t> access and modifications</a:t>
            </a:r>
          </a:p>
          <a:p>
            <a:pPr indent="-342900">
              <a:defRPr/>
            </a:pPr>
            <a:r>
              <a:rPr lang="en-US" dirty="0"/>
              <a:t>Most algorithms involve the creation of data structures to </a:t>
            </a:r>
            <a:r>
              <a:rPr lang="en-US" dirty="0" err="1"/>
              <a:t>organise</a:t>
            </a:r>
            <a:r>
              <a:rPr lang="en-US" dirty="0"/>
              <a:t> the data involved in the computations</a:t>
            </a:r>
          </a:p>
          <a:p>
            <a:pPr indent="-342900">
              <a:defRPr/>
            </a:pPr>
            <a:r>
              <a:rPr lang="en-US" dirty="0"/>
              <a:t>Examples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Arrays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Linked lists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Stack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Binary trees</a:t>
            </a:r>
          </a:p>
          <a:p>
            <a:pPr marL="525463" lvl="1" indent="-322263"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…</a:t>
            </a:r>
          </a:p>
          <a:p>
            <a:pPr indent="-342900">
              <a:defRPr/>
            </a:pPr>
            <a:r>
              <a:rPr lang="en-US" dirty="0"/>
              <a:t>No single data structure works well for all purposes</a:t>
            </a:r>
          </a:p>
          <a:p>
            <a:pPr indent="-342900">
              <a:defRPr/>
            </a:pPr>
            <a:r>
              <a:rPr lang="en-US" dirty="0"/>
              <a:t>Important to know limitations and strengths of several of them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E76A-0A07-FF41-83FB-DC6520468F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F7E226-85FA-5446-BA24-7D455945E803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44F4-8960-7F40-84A3-40A736818D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2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7E8F-0D76-2445-9DED-8792DCC33F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Example: array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55F9-A54F-584E-B2A4-6AE13652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defRPr/>
            </a:pPr>
            <a:r>
              <a:rPr lang="en-US" dirty="0"/>
              <a:t>Input: </a:t>
            </a:r>
            <a:r>
              <a:rPr lang="en-GB" dirty="0"/>
              <a:t>an array 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 of integers (with indices between </a:t>
            </a:r>
            <a:r>
              <a:rPr lang="en-GB" dirty="0">
                <a:solidFill>
                  <a:schemeClr val="accent1"/>
                </a:solidFill>
              </a:rPr>
              <a:t>0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n-1</a:t>
            </a:r>
            <a:r>
              <a:rPr lang="en-GB" dirty="0"/>
              <a:t>)</a:t>
            </a:r>
            <a:endParaRPr lang="en-US" dirty="0"/>
          </a:p>
          <a:p>
            <a:pPr indent="-342900">
              <a:defRPr/>
            </a:pPr>
            <a:r>
              <a:rPr lang="en-US" dirty="0"/>
              <a:t>Output: a permutation of the input such that </a:t>
            </a:r>
            <a:r>
              <a:rPr lang="en-US" dirty="0">
                <a:solidFill>
                  <a:schemeClr val="accent1"/>
                </a:solidFill>
              </a:rPr>
              <a:t>A[0] </a:t>
            </a:r>
            <a:r>
              <a:rPr lang="en-GB" dirty="0">
                <a:solidFill>
                  <a:schemeClr val="accent1"/>
                </a:solidFill>
              </a:rPr>
              <a:t>≤</a:t>
            </a:r>
            <a:r>
              <a:rPr lang="en-US" dirty="0">
                <a:solidFill>
                  <a:schemeClr val="accent1"/>
                </a:solidFill>
              </a:rPr>
              <a:t> A[1] </a:t>
            </a:r>
            <a:r>
              <a:rPr lang="en-GB" dirty="0">
                <a:solidFill>
                  <a:schemeClr val="accent1"/>
                </a:solidFill>
              </a:rPr>
              <a:t>≤</a:t>
            </a:r>
            <a:r>
              <a:rPr lang="en-US" dirty="0">
                <a:solidFill>
                  <a:schemeClr val="accent1"/>
                </a:solidFill>
              </a:rPr>
              <a:t> … </a:t>
            </a:r>
            <a:r>
              <a:rPr lang="en-GB" dirty="0">
                <a:solidFill>
                  <a:schemeClr val="accent1"/>
                </a:solidFill>
              </a:rPr>
              <a:t>≤</a:t>
            </a:r>
            <a:r>
              <a:rPr lang="en-US" dirty="0">
                <a:solidFill>
                  <a:schemeClr val="accent1"/>
                </a:solidFill>
              </a:rPr>
              <a:t> A[n-1]</a:t>
            </a:r>
          </a:p>
          <a:p>
            <a:pPr indent="-342900">
              <a:defRPr/>
            </a:pPr>
            <a:r>
              <a:rPr lang="en-US" dirty="0"/>
              <a:t>Description of the algorithm as a program written in </a:t>
            </a:r>
            <a:r>
              <a:rPr lang="en-US" dirty="0">
                <a:solidFill>
                  <a:schemeClr val="accent1"/>
                </a:solidFill>
              </a:rPr>
              <a:t>pseudocode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E76A-0A07-FF41-83FB-DC6520468F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F7E226-85FA-5446-BA24-7D455945E803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44F4-8960-7F40-84A3-40A736818D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F740D-9390-8947-8E07-990B2811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28" y="3117602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1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2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0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72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1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2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-1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87481-3A11-D84F-BE4B-87D88265D835}"/>
              </a:ext>
            </a:extLst>
          </p:cNvPr>
          <p:cNvSpPr txBox="1"/>
          <p:nvPr/>
        </p:nvSpPr>
        <p:spPr>
          <a:xfrm>
            <a:off x="1854968" y="46570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while loop</a:t>
            </a:r>
          </a:p>
        </p:txBody>
      </p:sp>
    </p:spTree>
    <p:extLst>
      <p:ext uri="{BB962C8B-B14F-4D97-AF65-F5344CB8AC3E}">
        <p14:creationId xmlns:p14="http://schemas.microsoft.com/office/powerpoint/2010/main" val="308589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1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2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-1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04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2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4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1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290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2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4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0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AFEF5-DB5F-7844-8C64-8FC2519907BA}"/>
              </a:ext>
            </a:extLst>
          </p:cNvPr>
          <p:cNvSpPr txBox="1"/>
          <p:nvPr/>
        </p:nvSpPr>
        <p:spPr>
          <a:xfrm>
            <a:off x="1854968" y="46276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while loop</a:t>
            </a:r>
          </a:p>
        </p:txBody>
      </p:sp>
    </p:spTree>
    <p:extLst>
      <p:ext uri="{BB962C8B-B14F-4D97-AF65-F5344CB8AC3E}">
        <p14:creationId xmlns:p14="http://schemas.microsoft.com/office/powerpoint/2010/main" val="82208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FFFECC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2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4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0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8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7155C68-8BB5-8240-A97A-E7C7BF4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Outline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9365D53-1933-884C-942E-C64A7E0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Admin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Course structure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Materials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Contents 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Assessment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Context: prerequisites and relation with other courses</a:t>
            </a:r>
          </a:p>
          <a:p>
            <a:pPr marL="0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Foundations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is an algorithm?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is a data structure?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Why studying algorithms is an essential aspect of the CS curriculum</a:t>
            </a:r>
          </a:p>
          <a:p>
            <a:pPr marL="525463" lvl="1" indent="-322263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first example: array sorting</a:t>
            </a:r>
          </a:p>
          <a:p>
            <a:pPr marL="0" indent="-322263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-322263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C1CA8D0-E7D1-E345-89FB-B4D6B5A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C7698C5C-92CB-614A-A6FE-AF344C72DF2D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2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ACB4CBE3-0F71-AE49-B746-9DB0F52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2023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3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6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2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ED48C-2CB8-9A42-9687-E981E6DFE4C4}"/>
              </a:ext>
            </a:extLst>
          </p:cNvPr>
          <p:cNvSpPr txBox="1"/>
          <p:nvPr/>
        </p:nvSpPr>
        <p:spPr>
          <a:xfrm>
            <a:off x="1691931" y="46570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while loop</a:t>
            </a:r>
          </a:p>
        </p:txBody>
      </p:sp>
    </p:spTree>
    <p:extLst>
      <p:ext uri="{BB962C8B-B14F-4D97-AF65-F5344CB8AC3E}">
        <p14:creationId xmlns:p14="http://schemas.microsoft.com/office/powerpoint/2010/main" val="11089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3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6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2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55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4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1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3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049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4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1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2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75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4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1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1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63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4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1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0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062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4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1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-1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7F86EE-787D-004C-9DE1-E4ADA099C1AA}"/>
              </a:ext>
            </a:extLst>
          </p:cNvPr>
          <p:cNvSpPr txBox="1"/>
          <p:nvPr/>
        </p:nvSpPr>
        <p:spPr>
          <a:xfrm>
            <a:off x="1691931" y="46276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while loop</a:t>
            </a:r>
          </a:p>
        </p:txBody>
      </p:sp>
    </p:spTree>
    <p:extLst>
      <p:ext uri="{BB962C8B-B14F-4D97-AF65-F5344CB8AC3E}">
        <p14:creationId xmlns:p14="http://schemas.microsoft.com/office/powerpoint/2010/main" val="816326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4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1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-1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37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5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3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4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81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5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3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3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80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53C76E9-0F09-4A4B-9DA5-77CC01E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Course structure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A516BFF-1EA1-8942-8919-78081DB6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11 lectures</a:t>
            </a:r>
          </a:p>
          <a:p>
            <a:pPr marL="525463" lvl="1" indent="-322263"/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Each lecture will be given twice each week</a:t>
            </a:r>
          </a:p>
          <a:p>
            <a:pPr marL="525463" lvl="1" indent="-322263"/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Lecture 1 Tuesdays at 11 is in Sir Alex Stone 208</a:t>
            </a:r>
          </a:p>
          <a:p>
            <a:pPr marL="525463" lvl="1" indent="-322263"/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Lecture 2 Thursdays at 11 is in James Watt 354 Stevenson</a:t>
            </a:r>
          </a:p>
          <a:p>
            <a:pPr marL="525463" lvl="1" indent="-322263"/>
            <a:endParaRPr lang="en-GB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42900"/>
            <a:endParaRPr lang="en-GB" altLang="en-US" sz="2400" b="1" dirty="0">
              <a:solidFill>
                <a:srgbClr val="094F7B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indent="-342900"/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1</a:t>
            </a:r>
            <a:r>
              <a:rPr lang="en-GB" altLang="en-US" b="1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-hour weekly labs at various times with different tutors</a:t>
            </a:r>
          </a:p>
          <a:p>
            <a:pPr marL="525463" lvl="1" indent="-322263"/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Start week 2 (week beginning 16th January)</a:t>
            </a:r>
          </a:p>
          <a:p>
            <a:pPr marL="525463" lvl="1" indent="-322263"/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Labs are in BO 706 apart from Wednesday 2-4pm and they are in Kelvin Building Lab 320</a:t>
            </a:r>
          </a:p>
          <a:p>
            <a:pPr marL="525463" lvl="1" indent="-322263"/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Attendance will be monitored</a:t>
            </a: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C89CD9A7-5598-D14E-B67A-074472035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A141EE0F-8220-AF4D-A3EF-48015E21B84A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FBFF4C25-6231-A148-959F-C7D1E235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2023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5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3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2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713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5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3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1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65ACE9-49BB-5942-8EDC-83BCACDBA8CA}"/>
              </a:ext>
            </a:extLst>
          </p:cNvPr>
          <p:cNvSpPr txBox="1"/>
          <p:nvPr/>
        </p:nvSpPr>
        <p:spPr>
          <a:xfrm>
            <a:off x="1691931" y="464591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while loop</a:t>
            </a:r>
          </a:p>
        </p:txBody>
      </p:sp>
    </p:spTree>
    <p:extLst>
      <p:ext uri="{BB962C8B-B14F-4D97-AF65-F5344CB8AC3E}">
        <p14:creationId xmlns:p14="http://schemas.microsoft.com/office/powerpoint/2010/main" val="4198754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Operation of INSERTION-SORT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defTabSz="946587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1C2C39A-EF9B-3F41-A248-9CBA5F9E2A3C}" type="slidenum">
              <a:rPr lang="en-GB" altLang="en-US" sz="1553">
                <a:latin typeface="Lucida Sans Unicode"/>
                <a:cs typeface="Lucida Sans Unicode"/>
              </a:rPr>
              <a:pPr defTabSz="946587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GB" altLang="en-US" sz="1553" dirty="0">
              <a:latin typeface="Lucida Sans Unicode"/>
              <a:cs typeface="Lucida Sans Unicode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8AA7D8B-A401-074B-A5B4-E6F0BEF78C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7FD4EF-AEE6-3E4F-B2AD-C9002FF620DE}"/>
              </a:ext>
            </a:extLst>
          </p:cNvPr>
          <p:cNvGrpSpPr/>
          <p:nvPr/>
        </p:nvGrpSpPr>
        <p:grpSpPr>
          <a:xfrm>
            <a:off x="553840" y="2422008"/>
            <a:ext cx="6943677" cy="759121"/>
            <a:chOff x="768222" y="3035602"/>
            <a:chExt cx="6707854" cy="7333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B92A1-9BFB-C646-A746-65290878D5DE}"/>
                </a:ext>
              </a:extLst>
            </p:cNvPr>
            <p:cNvSpPr/>
            <p:nvPr/>
          </p:nvSpPr>
          <p:spPr bwMode="auto">
            <a:xfrm>
              <a:off x="186766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11B72-8152-0D4D-B8CF-8C1CE8B3CD4F}"/>
                </a:ext>
              </a:extLst>
            </p:cNvPr>
            <p:cNvSpPr/>
            <p:nvPr/>
          </p:nvSpPr>
          <p:spPr bwMode="auto">
            <a:xfrm>
              <a:off x="273857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4FFE1F-2113-5A4B-998F-34AA4421E6A9}"/>
                </a:ext>
              </a:extLst>
            </p:cNvPr>
            <p:cNvSpPr/>
            <p:nvPr/>
          </p:nvSpPr>
          <p:spPr bwMode="auto">
            <a:xfrm>
              <a:off x="4451543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1FB9F-2775-414E-92F0-151A2504B23B}"/>
                </a:ext>
              </a:extLst>
            </p:cNvPr>
            <p:cNvSpPr/>
            <p:nvPr/>
          </p:nvSpPr>
          <p:spPr bwMode="auto">
            <a:xfrm>
              <a:off x="5310964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B9A04-503E-1F49-B3D9-B6ABACE78320}"/>
                </a:ext>
              </a:extLst>
            </p:cNvPr>
            <p:cNvSpPr/>
            <p:nvPr/>
          </p:nvSpPr>
          <p:spPr bwMode="auto">
            <a:xfrm>
              <a:off x="6170132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D47A83-87B8-F740-B9DF-A438E857F254}"/>
                </a:ext>
              </a:extLst>
            </p:cNvPr>
            <p:cNvSpPr/>
            <p:nvPr/>
          </p:nvSpPr>
          <p:spPr bwMode="auto">
            <a:xfrm>
              <a:off x="3589911" y="3035602"/>
              <a:ext cx="864000" cy="28934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94F7B"/>
              </a:solidFill>
              <a:round/>
              <a:headEnd/>
              <a:tailEnd/>
            </a:ln>
          </p:spPr>
          <p:txBody>
            <a:bodyPr wrap="none" tIns="93164" bIns="37266" anchor="ctr"/>
            <a:lstStyle/>
            <a:p>
              <a:pPr algn="ctr" defTabSz="477840">
                <a:lnSpc>
                  <a:spcPct val="82000"/>
                </a:lnSpc>
                <a:buClr>
                  <a:srgbClr val="000000"/>
                </a:buClr>
                <a:buSzPct val="45000"/>
              </a:pPr>
              <a:r>
                <a:rPr lang="en-GB" dirty="0">
                  <a:solidFill>
                    <a:srgbClr val="000000"/>
                  </a:solidFill>
                  <a:latin typeface="Lucida Sans Unicode" charset="0"/>
                  <a:ea typeface="ＭＳ Ｐゴシック" charset="-128"/>
                  <a:cs typeface="Lucida Sans Unicode" charset="0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CFDE0-9389-AB40-B21A-B8221F437FC3}"/>
                </a:ext>
              </a:extLst>
            </p:cNvPr>
            <p:cNvSpPr txBox="1"/>
            <p:nvPr/>
          </p:nvSpPr>
          <p:spPr>
            <a:xfrm>
              <a:off x="3005303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C73E0A-C8E9-5743-AB72-C0EE4E20F7B2}"/>
                </a:ext>
              </a:extLst>
            </p:cNvPr>
            <p:cNvSpPr txBox="1"/>
            <p:nvPr/>
          </p:nvSpPr>
          <p:spPr>
            <a:xfrm>
              <a:off x="768222" y="3399482"/>
              <a:ext cx="97174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indices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1EDB-07EF-604D-9D97-001997900393}"/>
                </a:ext>
              </a:extLst>
            </p:cNvPr>
            <p:cNvSpPr txBox="1"/>
            <p:nvPr/>
          </p:nvSpPr>
          <p:spPr>
            <a:xfrm>
              <a:off x="21343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28B430-CBE9-E947-B8F2-BCABC4ED186A}"/>
                </a:ext>
              </a:extLst>
            </p:cNvPr>
            <p:cNvSpPr txBox="1"/>
            <p:nvPr/>
          </p:nvSpPr>
          <p:spPr>
            <a:xfrm>
              <a:off x="385664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68C04-84F1-014C-AA29-EB4C9234FE35}"/>
                </a:ext>
              </a:extLst>
            </p:cNvPr>
            <p:cNvSpPr txBox="1"/>
            <p:nvPr/>
          </p:nvSpPr>
          <p:spPr>
            <a:xfrm>
              <a:off x="4718273" y="339024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5D9FC-8E41-6C4D-A212-51AB36D1E9B6}"/>
                </a:ext>
              </a:extLst>
            </p:cNvPr>
            <p:cNvSpPr txBox="1"/>
            <p:nvPr/>
          </p:nvSpPr>
          <p:spPr>
            <a:xfrm>
              <a:off x="5578891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DBA74-1CE8-654C-AA3E-7AF5E883EE82}"/>
                </a:ext>
              </a:extLst>
            </p:cNvPr>
            <p:cNvSpPr txBox="1"/>
            <p:nvPr/>
          </p:nvSpPr>
          <p:spPr>
            <a:xfrm>
              <a:off x="7297619" y="3390249"/>
              <a:ext cx="178457" cy="356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80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8EFEB0-2CAA-A94F-A6F5-FD32CF7FB3D0}"/>
                </a:ext>
              </a:extLst>
            </p:cNvPr>
            <p:cNvSpPr txBox="1"/>
            <p:nvPr/>
          </p:nvSpPr>
          <p:spPr>
            <a:xfrm>
              <a:off x="6436862" y="3390249"/>
              <a:ext cx="33054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1" dirty="0"/>
                <a:t>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2B8653-8FE2-284D-A25D-0D4E504EC0AB}"/>
              </a:ext>
            </a:extLst>
          </p:cNvPr>
          <p:cNvSpPr txBox="1"/>
          <p:nvPr/>
        </p:nvSpPr>
        <p:spPr>
          <a:xfrm>
            <a:off x="553839" y="3848092"/>
            <a:ext cx="1301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n = 6</a:t>
            </a:r>
          </a:p>
          <a:p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j = 5</a:t>
            </a:r>
          </a:p>
          <a:p>
            <a:r>
              <a:rPr lang="en-GB" b="1" dirty="0">
                <a:solidFill>
                  <a:srgbClr val="FF0000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key = 3</a:t>
            </a:r>
          </a:p>
          <a:p>
            <a:r>
              <a:rPr lang="en-GB" b="1" dirty="0" err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i</a:t>
            </a:r>
            <a:r>
              <a:rPr lang="en-GB" b="1" dirty="0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rPr>
              <a:t> = 1 </a:t>
            </a: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  <a:p>
            <a:endParaRPr lang="en-GB" b="1" dirty="0">
              <a:solidFill>
                <a:srgbClr val="094F7B"/>
              </a:solidFill>
              <a:latin typeface="Lucida Sans Unicode" charset="0"/>
              <a:ea typeface="ＭＳ Ｐゴシック" charset="-128"/>
              <a:cs typeface="Lucida Sans Unicode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AA83E-7882-B84A-A764-57DC4BB2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408" y="3621658"/>
            <a:ext cx="5123968" cy="267765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94F7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>
              <a:spcBef>
                <a:spcPts val="638"/>
              </a:spcBef>
              <a:buClr>
                <a:srgbClr val="000000"/>
              </a:buClr>
              <a:buFont typeface="Lucida Sans Unicode" charset="0"/>
              <a:buChar char="−"/>
              <a:defRPr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2pPr>
            <a:lvl3pPr>
              <a:spcBef>
                <a:spcPts val="638"/>
              </a:spcBef>
              <a:buClr>
                <a:srgbClr val="000000"/>
              </a:buClr>
              <a:buSzPct val="75000"/>
              <a:buFont typeface="Lucida Sans Unicode" charset="0"/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INSERTION-SORT(A)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  for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j = 1 </a:t>
            </a:r>
            <a:r>
              <a:rPr lang="en-GB" altLang="en-US" dirty="0">
                <a:solidFill>
                  <a:schemeClr val="tx1"/>
                </a:solidFill>
                <a:latin typeface="Lucida Sans Typewriter" charset="0"/>
              </a:rPr>
              <a:t>to </a:t>
            </a:r>
            <a:r>
              <a:rPr lang="en-GB" altLang="en-US" b="0" dirty="0">
                <a:solidFill>
                  <a:schemeClr val="accent1"/>
                </a:solidFill>
                <a:latin typeface="Lucida Sans Typewriter" charset="0"/>
              </a:rPr>
              <a:t>n-1</a:t>
            </a:r>
          </a:p>
          <a:p>
            <a:pPr lvl="1">
              <a:spcBef>
                <a:spcPct val="0"/>
              </a:spcBef>
              <a:buSzPct val="45000"/>
              <a:buNone/>
            </a:pP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key := A[j]</a:t>
            </a:r>
          </a:p>
          <a:p>
            <a:pPr lvl="1" eaLnBrk="1">
              <a:spcBef>
                <a:spcPct val="0"/>
              </a:spcBef>
              <a:buSzPct val="45000"/>
              <a:buFont typeface="Lucida Sans Unicode" charset="0"/>
              <a:buNone/>
            </a:pPr>
            <a:r>
              <a:rPr lang="en-GB" altLang="en-US" sz="21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j-1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</a:t>
            </a:r>
            <a:r>
              <a:rPr lang="en-GB" altLang="en-US" sz="2100" b="1" dirty="0">
                <a:latin typeface="Lucida Sans Typewriter" charset="0"/>
                <a:ea typeface="ＭＳ Ｐゴシック" charset="-128"/>
              </a:rPr>
              <a:t>while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i ≥ 0 and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 &gt; key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A[i+1] := A[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]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  </a:t>
            </a:r>
            <a:r>
              <a:rPr lang="en-GB" altLang="en-US" sz="2100" dirty="0" err="1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i</a:t>
            </a: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:= i-1</a:t>
            </a:r>
          </a:p>
          <a:p>
            <a:pPr lvl="1" eaLnBrk="1">
              <a:spcBef>
                <a:spcPct val="0"/>
              </a:spcBef>
              <a:buSzPct val="45000"/>
              <a:buNone/>
            </a:pPr>
            <a:r>
              <a:rPr lang="en-GB" altLang="en-US" sz="2100" dirty="0">
                <a:solidFill>
                  <a:schemeClr val="accent1"/>
                </a:solidFill>
                <a:latin typeface="Lucida Sans Typewriter" charset="0"/>
                <a:ea typeface="ＭＳ Ｐゴシック" charset="-128"/>
              </a:rPr>
              <a:t>   A[i+1] := key</a:t>
            </a:r>
            <a:endParaRPr lang="en-US" altLang="en-US" sz="2100" i="1" dirty="0">
              <a:solidFill>
                <a:schemeClr val="accent1"/>
              </a:solidFill>
              <a:latin typeface="Lucida Sans Typewriter" charset="0"/>
              <a:ea typeface="ＭＳ Ｐゴシック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29DB6-E347-C948-9B73-7D81C4265E70}"/>
              </a:ext>
            </a:extLst>
          </p:cNvPr>
          <p:cNvSpPr txBox="1"/>
          <p:nvPr/>
        </p:nvSpPr>
        <p:spPr>
          <a:xfrm>
            <a:off x="3073325" y="53498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2311034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7E8F-0D76-2445-9DED-8792DCC33F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Properties of INSERTION-SORT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55F9-A54F-584E-B2A4-6AE13652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defRPr/>
            </a:pPr>
            <a:r>
              <a:rPr lang="en-GB" dirty="0"/>
              <a:t>Efficient algorithm for sorting a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number of elements 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 will prove this formally in the next lectures</a:t>
            </a:r>
          </a:p>
          <a:p>
            <a:pPr indent="-342900">
              <a:defRPr/>
            </a:pPr>
            <a:r>
              <a:rPr lang="en-GB" dirty="0">
                <a:solidFill>
                  <a:srgbClr val="FF0000"/>
                </a:solidFill>
              </a:rPr>
              <a:t>Stable</a:t>
            </a:r>
            <a:r>
              <a:rPr lang="en-GB" dirty="0"/>
              <a:t>: it does not change the relative order of elements with equal keys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Exercise: check this fact</a:t>
            </a:r>
          </a:p>
          <a:p>
            <a:pPr indent="-342900">
              <a:defRPr/>
            </a:pPr>
            <a:r>
              <a:rPr lang="en-GB" dirty="0">
                <a:solidFill>
                  <a:srgbClr val="FF0000"/>
                </a:solidFill>
              </a:rPr>
              <a:t>In-place</a:t>
            </a:r>
            <a:r>
              <a:rPr lang="en-GB" dirty="0"/>
              <a:t>: it only requires a constant amount of additional memory space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Besides the space for input array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it only stores variables </a:t>
            </a:r>
            <a:r>
              <a:rPr lang="en-GB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</a:t>
            </a:r>
            <a:r>
              <a:rPr lang="en-GB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</a:t>
            </a:r>
            <a:r>
              <a:rPr lang="en-GB" dirty="0" err="1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j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key</a:t>
            </a:r>
          </a:p>
          <a:p>
            <a:pPr indent="-342900">
              <a:defRPr/>
            </a:pPr>
            <a:endParaRPr lang="en-GB" dirty="0"/>
          </a:p>
          <a:p>
            <a:pPr indent="-342900"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E76A-0A07-FF41-83FB-DC6520468F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F7E226-85FA-5446-BA24-7D455945E803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44F4-8960-7F40-84A3-40A736818D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516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7E8F-0D76-2445-9DED-8792DCC33F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55F9-A54F-584E-B2A4-6AE13652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defRPr/>
            </a:pPr>
            <a:r>
              <a:rPr lang="en-GB" dirty="0">
                <a:solidFill>
                  <a:srgbClr val="FF0000"/>
                </a:solidFill>
              </a:rPr>
              <a:t>Correctness</a:t>
            </a:r>
            <a:r>
              <a:rPr lang="en-GB" dirty="0"/>
              <a:t>: </a:t>
            </a:r>
            <a:r>
              <a:rPr lang="en-US" dirty="0"/>
              <a:t>an algorithm is correct if for every input instance it halts with the correct output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 say that a correct algorithms </a:t>
            </a:r>
            <a:r>
              <a:rPr lang="en-US" dirty="0">
                <a:solidFill>
                  <a:srgbClr val="FF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solves</a:t>
            </a: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a given computational problem</a:t>
            </a:r>
          </a:p>
          <a:p>
            <a:pPr indent="-342900">
              <a:defRPr/>
            </a:pPr>
            <a:r>
              <a:rPr lang="en-US" altLang="en-US" dirty="0"/>
              <a:t>The running time of an algorithm typically grows with the input size</a:t>
            </a:r>
          </a:p>
          <a:p>
            <a:pPr marL="525463" lvl="1" indent="-322263">
              <a:lnSpc>
                <a:spcPct val="120000"/>
              </a:lnSpc>
              <a:defRPr/>
            </a:pPr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For huge instances, we want to develop methods to use time and space as efficiently as possible</a:t>
            </a:r>
          </a:p>
          <a:p>
            <a:pPr indent="-342900">
              <a:defRPr/>
            </a:pPr>
            <a:r>
              <a:rPr lang="en-GB" dirty="0"/>
              <a:t>Algorithm analysis allows us to predict the resources that the algorithm requires </a:t>
            </a:r>
          </a:p>
          <a:p>
            <a:pPr indent="-342900">
              <a:defRPr/>
            </a:pPr>
            <a:r>
              <a:rPr lang="en-US" dirty="0"/>
              <a:t>In the next classes, we will study the </a:t>
            </a:r>
            <a:r>
              <a:rPr lang="en-US" dirty="0">
                <a:solidFill>
                  <a:srgbClr val="FF0000"/>
                </a:solidFill>
              </a:rPr>
              <a:t>mathematical tools </a:t>
            </a:r>
            <a:r>
              <a:rPr lang="en-US" dirty="0"/>
              <a:t>we need to carry out this kind of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E76A-0A07-FF41-83FB-DC6520468F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F7E226-85FA-5446-BA24-7D455945E803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44F4-8960-7F40-84A3-40A736818D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132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DA2D82B-73ED-8F4D-B3C0-3824EEBB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Summary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70BD6EEB-F016-6641-8FE9-0B730C83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What is an algorithm?</a:t>
            </a:r>
          </a:p>
          <a:p>
            <a:pPr marL="0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Definition of data structure</a:t>
            </a:r>
          </a:p>
          <a:p>
            <a:pPr marL="0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 first example: INSERTION-SORT</a:t>
            </a:r>
          </a:p>
          <a:p>
            <a:pPr marL="0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Properties</a:t>
            </a:r>
          </a:p>
          <a:p>
            <a:pPr marL="525463" lvl="1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Stable</a:t>
            </a:r>
          </a:p>
          <a:p>
            <a:pPr marL="525463" lvl="1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In-place</a:t>
            </a:r>
          </a:p>
          <a:p>
            <a:pPr marL="0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Pseudocode</a:t>
            </a:r>
          </a:p>
          <a:p>
            <a:pPr marL="0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Algorithm analysis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EC6BA53-5152-3D43-ACBE-1C779EDC8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D09C8C42-4C62-F34E-855D-B66E6456F9AC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35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84C906D6-CC17-1A46-8214-6F895644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2023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8FBF-C1DD-AD4B-9E2F-6F627203EB7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3743-8B75-784E-B48A-3A6F334C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199" indent="-342900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Lecture slides 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Available on Moodle at the beginning of each week</a:t>
            </a:r>
          </a:p>
          <a:p>
            <a:pPr marL="76199" indent="-342900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Video lectures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Available on Moodle</a:t>
            </a:r>
          </a:p>
          <a:p>
            <a:pPr marL="76199" indent="-342900">
              <a:defRPr/>
            </a:pPr>
            <a:r>
              <a:rPr lang="en-GB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Lab sheets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Via Moodle</a:t>
            </a:r>
          </a:p>
          <a:p>
            <a:pPr indent="-322263">
              <a:defRPr/>
            </a:pPr>
            <a:r>
              <a:rPr lang="en-GB" dirty="0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Course text</a:t>
            </a:r>
            <a:endParaRPr lang="en-GB" sz="1800" b="0" dirty="0">
              <a:solidFill>
                <a:schemeClr val="tx1"/>
              </a:solidFill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Goodrich, Michael T., Roberto </a:t>
            </a:r>
            <a:r>
              <a:rPr lang="en-GB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Tamassia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and Michael H. </a:t>
            </a:r>
            <a:r>
              <a:rPr lang="en-GB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Goldwasser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. </a:t>
            </a:r>
            <a:r>
              <a:rPr lang="en-GB" i="1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Data structures and algorithms in Java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. John Wiley &amp; Sons, 2014</a:t>
            </a:r>
          </a:p>
          <a:p>
            <a:pPr indent="-322263">
              <a:defRPr/>
            </a:pPr>
            <a:r>
              <a:rPr lang="en-US" dirty="0"/>
              <a:t>Other suggested texts</a:t>
            </a:r>
          </a:p>
          <a:p>
            <a:pPr marL="525463" lvl="1" indent="-322263">
              <a:defRPr/>
            </a:pPr>
            <a:r>
              <a:rPr lang="en-GB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Cormen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Thomas H., et al. </a:t>
            </a:r>
            <a:r>
              <a:rPr lang="en-GB" i="1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Introduction to algorithms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. MIT press, 2009</a:t>
            </a:r>
            <a:endParaRPr 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Sedgewick, Robert. </a:t>
            </a:r>
            <a:r>
              <a:rPr lang="en-GB" i="1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Algorithms in Java, Parts 1–4 (Fundamental Algorithms, Data Structures, Sorting, Searching). </a:t>
            </a:r>
            <a:r>
              <a:rPr lang="en-GB" dirty="0"/>
              <a:t>Addison Wesley</a:t>
            </a:r>
            <a:r>
              <a:rPr lang="en-GB" i="1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, </a:t>
            </a: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2002</a:t>
            </a:r>
            <a:endParaRPr 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D9BEA-2CFE-D344-B1FD-F9FBC475154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F7E226-85FA-5446-BA24-7D455945E803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5DC7-5F61-6645-8BAB-328E8BE3E5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53C76E9-0F09-4A4B-9DA5-77CC01E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Contents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C89CD9A7-5598-D14E-B67A-074472035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A141EE0F-8220-AF4D-A3EF-48015E21B84A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5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FBFF4C25-6231-A148-959F-C7D1E235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2023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E9209-36AD-734D-A261-578604F5F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6972"/>
              </p:ext>
            </p:extLst>
          </p:nvPr>
        </p:nvGraphicFramePr>
        <p:xfrm>
          <a:off x="324329" y="1332954"/>
          <a:ext cx="5553936" cy="4953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439">
                  <a:extLst>
                    <a:ext uri="{9D8B030D-6E8A-4147-A177-3AD203B41FA5}">
                      <a16:colId xmlns:a16="http://schemas.microsoft.com/office/drawing/2014/main" val="3143404798"/>
                    </a:ext>
                  </a:extLst>
                </a:gridCol>
                <a:gridCol w="4464497">
                  <a:extLst>
                    <a:ext uri="{9D8B030D-6E8A-4147-A177-3AD203B41FA5}">
                      <a16:colId xmlns:a16="http://schemas.microsoft.com/office/drawing/2014/main" val="4137850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3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Analysis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30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5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Sorting algorithms</a:t>
                      </a:r>
                    </a:p>
                    <a:p>
                      <a:r>
                        <a:rPr lang="en-US" dirty="0"/>
                        <a:t>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8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6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4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Linked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7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5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Data Types</a:t>
                      </a:r>
                    </a:p>
                    <a:p>
                      <a:r>
                        <a:rPr lang="en-US" dirty="0"/>
                        <a:t>Queues, Stacks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0203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08165D-146A-9344-BDFB-B699F4DEA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19619"/>
              </p:ext>
            </p:extLst>
          </p:nvPr>
        </p:nvGraphicFramePr>
        <p:xfrm>
          <a:off x="6382320" y="1332954"/>
          <a:ext cx="5553936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439">
                  <a:extLst>
                    <a:ext uri="{9D8B030D-6E8A-4147-A177-3AD203B41FA5}">
                      <a16:colId xmlns:a16="http://schemas.microsoft.com/office/drawing/2014/main" val="3143404798"/>
                    </a:ext>
                  </a:extLst>
                </a:gridCol>
                <a:gridCol w="4464497">
                  <a:extLst>
                    <a:ext uri="{9D8B030D-6E8A-4147-A177-3AD203B41FA5}">
                      <a16:colId xmlns:a16="http://schemas.microsoft.com/office/drawing/2014/main" val="4137850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Lists and iterators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3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0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Maps and Hash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9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5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  <a:p>
                      <a:r>
                        <a:rPr lang="en-US" dirty="0"/>
                        <a:t>Binary search trees</a:t>
                      </a:r>
                    </a:p>
                    <a:p>
                      <a:r>
                        <a:rPr lang="en-US" dirty="0"/>
                        <a:t>Balanced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2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5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Dynamic programming</a:t>
                      </a:r>
                    </a:p>
                    <a:p>
                      <a:r>
                        <a:rPr lang="en-US"/>
                        <a:t>Greedy </a:t>
                      </a:r>
                      <a:r>
                        <a:rPr lang="en-US" dirty="0"/>
                        <a:t>algorithms</a:t>
                      </a:r>
                    </a:p>
                    <a:p>
                      <a:r>
                        <a:rPr lang="en-US" dirty="0"/>
                        <a:t>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321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9F81CB-1C2B-D040-8CB6-EB730A62BB74}"/>
              </a:ext>
            </a:extLst>
          </p:cNvPr>
          <p:cNvSpPr txBox="1"/>
          <p:nvPr/>
        </p:nvSpPr>
        <p:spPr>
          <a:xfrm>
            <a:off x="7390432" y="5916622"/>
            <a:ext cx="419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subject to minor changes</a:t>
            </a:r>
          </a:p>
        </p:txBody>
      </p:sp>
    </p:spTree>
    <p:extLst>
      <p:ext uri="{BB962C8B-B14F-4D97-AF65-F5344CB8AC3E}">
        <p14:creationId xmlns:p14="http://schemas.microsoft.com/office/powerpoint/2010/main" val="112031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53C76E9-0F09-4A4B-9DA5-77CC01E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Assessment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A516BFF-1EA1-8942-8919-78081DB6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defRPr/>
            </a:pPr>
            <a:r>
              <a:rPr lang="en-GB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Final exam</a:t>
            </a:r>
            <a:endParaRPr lang="en-GB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Counts for 80%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We will go over past exams during the revision classes</a:t>
            </a:r>
          </a:p>
          <a:p>
            <a:pPr indent="-342900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 Two assessed coursework assignments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Count for 20% (10% each)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Build on work carried out during tutorials</a:t>
            </a:r>
          </a:p>
          <a:p>
            <a:pPr marL="0" indent="-322263"/>
            <a:endParaRPr lang="en-US" altLang="en-US" dirty="0">
              <a:latin typeface="Lucida Sans Unicode" panose="020B0602030504020204" pitchFamily="34" charset="0"/>
              <a:ea typeface="ＭＳ Ｐゴシック" panose="020B0600070205080204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C89CD9A7-5598-D14E-B67A-074472035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A141EE0F-8220-AF4D-A3EF-48015E21B84A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6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FBFF4C25-6231-A148-959F-C7D1E235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2023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5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53C76E9-0F09-4A4B-9DA5-77CC01E5EC5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Context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A516BFF-1EA1-8942-8919-78081DB6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GB" dirty="0"/>
              <a:t>First course in Algorithms and Data structures for students with experience with programming in Java</a:t>
            </a:r>
          </a:p>
          <a:p>
            <a:pPr indent="-342900"/>
            <a:r>
              <a:rPr lang="en-GB" dirty="0"/>
              <a:t>Introduces new concepts such as 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Data structures 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ADTs (abstract data types)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Algorithms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Pseudocode 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Complexity analysis (to study algorithms’ performance)</a:t>
            </a:r>
          </a:p>
          <a:p>
            <a:pPr indent="-342900"/>
            <a:r>
              <a:rPr lang="en-GB" dirty="0"/>
              <a:t>Prerequisites: knowledge of the basics of </a:t>
            </a:r>
            <a:r>
              <a:rPr lang="en-GB" dirty="0">
                <a:solidFill>
                  <a:srgbClr val="FF0000"/>
                </a:solidFill>
              </a:rPr>
              <a:t>Java </a:t>
            </a:r>
            <a:r>
              <a:rPr lang="en-GB" dirty="0"/>
              <a:t>and basic </a:t>
            </a:r>
            <a:r>
              <a:rPr lang="en-GB" dirty="0">
                <a:solidFill>
                  <a:srgbClr val="FF0000"/>
                </a:solidFill>
              </a:rPr>
              <a:t>calculus</a:t>
            </a:r>
          </a:p>
          <a:p>
            <a:pPr indent="-342900"/>
            <a:r>
              <a:rPr lang="en-GB" dirty="0"/>
              <a:t>Main concepts will be revised before use</a:t>
            </a:r>
          </a:p>
          <a:p>
            <a:endParaRPr lang="en-US" alt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AB2A0D2-AA71-0547-B6ED-2A284CE8B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72482" y="6453188"/>
            <a:ext cx="2038639" cy="48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A141EE0F-8220-AF4D-A3EF-48015E21B84A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7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CB36F47-0C48-A842-AD62-C02A504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329" y="6453188"/>
            <a:ext cx="798332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2023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3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53C76E9-0F09-4A4B-9DA5-77CC01E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Context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A516BFF-1EA1-8942-8919-78081DB6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defRPr/>
            </a:pPr>
            <a:r>
              <a:rPr lang="en-GB" dirty="0"/>
              <a:t>Object-Oriented Software Engineering (OOSE2)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Will use some of the data structures and algorithms we introduce </a:t>
            </a:r>
          </a:p>
          <a:p>
            <a:pPr indent="-342900">
              <a:defRPr/>
            </a:pPr>
            <a:r>
              <a:rPr lang="en-GB" dirty="0" err="1"/>
              <a:t>Algorithmics</a:t>
            </a:r>
            <a:r>
              <a:rPr lang="en-GB" dirty="0"/>
              <a:t> I and </a:t>
            </a:r>
            <a:r>
              <a:rPr lang="en-GB" dirty="0" err="1"/>
              <a:t>Algorithmics</a:t>
            </a:r>
            <a:r>
              <a:rPr lang="en-GB" dirty="0"/>
              <a:t> II</a:t>
            </a:r>
          </a:p>
          <a:p>
            <a:pPr marL="525463" lvl="1" indent="-322263">
              <a:defRPr/>
            </a:pPr>
            <a:r>
              <a:rPr lang="en-GB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Extends the algorithms side, assumes knowledge of the data structures and complexity analysis learned in this course</a:t>
            </a:r>
          </a:p>
          <a:p>
            <a:pPr indent="-342900">
              <a:defRPr/>
            </a:pPr>
            <a:r>
              <a:rPr lang="en-GB" dirty="0"/>
              <a:t>Project work in Levels 3 and/or 4</a:t>
            </a:r>
          </a:p>
          <a:p>
            <a:pPr indent="-342900">
              <a:defRPr/>
            </a:pPr>
            <a:r>
              <a:rPr lang="en-GB" dirty="0"/>
              <a:t>Basic algorithms and data structures are important in many other courses</a:t>
            </a:r>
          </a:p>
          <a:p>
            <a:pPr marL="525463" lvl="1" indent="-322263">
              <a:defRPr/>
            </a:pPr>
            <a:r>
              <a:rPr lang="en-GB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Network routing protocols</a:t>
            </a:r>
          </a:p>
          <a:p>
            <a:pPr marL="525463" lvl="1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Operating systems scheduling algorithms</a:t>
            </a:r>
          </a:p>
          <a:p>
            <a:pPr marL="525463" lvl="1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Information retrieval</a:t>
            </a:r>
          </a:p>
          <a:p>
            <a:pPr marL="525463" lvl="1" indent="-322263">
              <a:defRPr/>
            </a:pPr>
            <a:r>
              <a:rPr lang="en-US" altLang="en-US" dirty="0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…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C89CD9A7-5598-D14E-B67A-0744720353F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fld id="{A141EE0F-8220-AF4D-A3EF-48015E21B84A}" type="slidenum">
              <a:rPr lang="en-GB" altLang="en-US" sz="1500" b="0">
                <a:solidFill>
                  <a:srgbClr val="000000"/>
                </a:solidFill>
              </a:rPr>
              <a:pPr>
                <a:lnSpc>
                  <a:spcPct val="96000"/>
                </a:lnSpc>
                <a:spcBef>
                  <a:spcPct val="0"/>
                </a:spcBef>
                <a:buFont typeface="Lucida Sans Unicode" panose="020B0602030504020204" pitchFamily="34" charset="0"/>
                <a:buNone/>
              </a:pPr>
              <a:t>8</a:t>
            </a:fld>
            <a:endParaRPr lang="en-GB" altLang="en-US" sz="1500" b="0">
              <a:solidFill>
                <a:srgbClr val="000000"/>
              </a:solidFill>
            </a:endParaRPr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FBFF4C25-6231-A148-959F-C7D1E235E0FC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638"/>
              </a:spcBef>
              <a:buClr>
                <a:srgbClr val="000000"/>
              </a:buClr>
              <a:buChar char="•"/>
              <a:defRPr sz="2100" b="1">
                <a:solidFill>
                  <a:srgbClr val="094F7B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38"/>
              </a:spcBef>
              <a:buClr>
                <a:srgbClr val="000000"/>
              </a:buClr>
              <a:buFont typeface="Lucida Sans Unicode" panose="020B0602030504020204" pitchFamily="34" charset="0"/>
              <a:buChar char="−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38"/>
              </a:spcBef>
              <a:buClr>
                <a:srgbClr val="000000"/>
              </a:buClr>
              <a:buSzPct val="75000"/>
              <a:buFont typeface="Lucida Sans Unicode" panose="020B0602030504020204" pitchFamily="34" charset="0"/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38"/>
              </a:spcBef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77838" eaLnBrk="0" fontAlgn="base" hangingPunct="0">
              <a:spcBef>
                <a:spcPts val="638"/>
              </a:spcBef>
              <a:spcAft>
                <a:spcPct val="0"/>
              </a:spcAft>
              <a:buClr>
                <a:srgbClr val="000000"/>
              </a:buClr>
              <a:buChar char="•"/>
              <a:defRPr sz="1700">
                <a:solidFill>
                  <a:schemeClr val="tx1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2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en-US" sz="1700" b="0" dirty="0">
                <a:solidFill>
                  <a:schemeClr val="tx1"/>
                </a:solidFill>
              </a:rPr>
              <a:t>ADS 2</a:t>
            </a:r>
            <a:r>
              <a:rPr lang="en-GB" altLang="en-US" sz="1700" b="0" dirty="0">
                <a:solidFill>
                  <a:schemeClr val="tx1"/>
                </a:solidFill>
              </a:rPr>
              <a:t>, </a:t>
            </a:r>
            <a:r>
              <a:rPr lang="is-IS" altLang="en-US" sz="1700" b="0" dirty="0">
                <a:solidFill>
                  <a:schemeClr val="tx1"/>
                </a:solidFill>
              </a:rPr>
              <a:t>2023</a:t>
            </a:r>
            <a:endParaRPr lang="en-GB" altLang="en-US" sz="17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1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85E6C4-3941-494B-A297-D14619CB30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6EF7E69-D96F-464C-9415-A2726D078B89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5E40F-283C-7344-BCEA-9A9BB9CDB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ADS 2, </a:t>
            </a:r>
            <a:r>
              <a:rPr lang="is-IS" dirty="0"/>
              <a:t>2023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7A4AB6-7258-5044-8B5F-95CF783B35B0}"/>
              </a:ext>
            </a:extLst>
          </p:cNvPr>
          <p:cNvSpPr txBox="1">
            <a:spLocks noChangeArrowheads="1"/>
          </p:cNvSpPr>
          <p:nvPr/>
        </p:nvSpPr>
        <p:spPr>
          <a:xfrm>
            <a:off x="1413768" y="3333626"/>
            <a:ext cx="9721997" cy="1520825"/>
          </a:xfrm>
          <a:prstGeom prst="rect">
            <a:avLst/>
          </a:prstGeom>
        </p:spPr>
        <p:txBody>
          <a:bodyPr/>
          <a:lstStyle>
            <a:lvl1pPr algn="l" defTabSz="477838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panose="020B0602030504020204" pitchFamily="34" charset="0"/>
              <a:defRPr sz="3200" b="1">
                <a:solidFill>
                  <a:srgbClr val="094F7B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l" defTabSz="477838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panose="020B0602030504020204" pitchFamily="34" charset="0"/>
              <a:defRPr sz="3200" b="1">
                <a:solidFill>
                  <a:srgbClr val="094F7B"/>
                </a:solidFill>
                <a:latin typeface="Lucida Sans Unicode" charset="0"/>
                <a:ea typeface="ＭＳ Ｐゴシック" charset="0"/>
                <a:cs typeface="Lucida Sans Unicode" charset="0"/>
              </a:defRPr>
            </a:lvl2pPr>
            <a:lvl3pPr algn="l" defTabSz="477838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panose="020B0602030504020204" pitchFamily="34" charset="0"/>
              <a:defRPr sz="3200" b="1">
                <a:solidFill>
                  <a:srgbClr val="094F7B"/>
                </a:solidFill>
                <a:latin typeface="Lucida Sans Unicode" charset="0"/>
                <a:ea typeface="ＭＳ Ｐゴシック" charset="0"/>
                <a:cs typeface="Lucida Sans Unicode" charset="0"/>
              </a:defRPr>
            </a:lvl3pPr>
            <a:lvl4pPr algn="l" defTabSz="477838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panose="020B0602030504020204" pitchFamily="34" charset="0"/>
              <a:defRPr sz="3200" b="1">
                <a:solidFill>
                  <a:srgbClr val="094F7B"/>
                </a:solidFill>
                <a:latin typeface="Lucida Sans Unicode" charset="0"/>
                <a:ea typeface="ＭＳ Ｐゴシック" charset="0"/>
                <a:cs typeface="Lucida Sans Unicode" charset="0"/>
              </a:defRPr>
            </a:lvl4pPr>
            <a:lvl5pPr algn="l" defTabSz="477838" rtl="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panose="020B0602030504020204" pitchFamily="34" charset="0"/>
              <a:defRPr sz="3200" b="1">
                <a:solidFill>
                  <a:srgbClr val="094F7B"/>
                </a:solidFill>
                <a:latin typeface="Lucida Sans Unicode" charset="0"/>
                <a:ea typeface="ＭＳ Ｐゴシック" charset="0"/>
                <a:cs typeface="Lucida Sans Unicode" charset="0"/>
              </a:defRPr>
            </a:lvl5pPr>
            <a:lvl6pPr marL="486964" algn="ctr" defTabSz="478510" rtl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3200">
                <a:solidFill>
                  <a:schemeClr val="tx2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6pPr>
            <a:lvl7pPr marL="973927" algn="ctr" defTabSz="478510" rtl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3200">
                <a:solidFill>
                  <a:schemeClr val="tx2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7pPr>
            <a:lvl8pPr marL="1460891" algn="ctr" defTabSz="478510" rtl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3200">
                <a:solidFill>
                  <a:schemeClr val="tx2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8pPr>
            <a:lvl9pPr marL="1947855" algn="ctr" defTabSz="478510" rtl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Lucida Sans Unicode" charset="0"/>
              <a:defRPr sz="3200">
                <a:solidFill>
                  <a:schemeClr val="tx2"/>
                </a:solidFill>
                <a:latin typeface="Lucida Sans Unicode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>
              <a:buFont typeface="Lucida Sans Unicode" charset="0"/>
              <a:buNone/>
              <a:defRPr/>
            </a:pPr>
            <a:r>
              <a:rPr lang="en-US" sz="4300" kern="0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Sans Unicode" charset="0"/>
                <a:cs typeface="Lucida Sans Unicode" charset="0"/>
              </a:rPr>
              <a:t>Foundations</a:t>
            </a:r>
            <a:endParaRPr lang="en-GB" sz="4300" kern="0" dirty="0">
              <a:effectLst>
                <a:outerShdw blurRad="38100" dist="38100" dir="2700000" algn="tl">
                  <a:srgbClr val="DDDDDD"/>
                </a:outerShdw>
              </a:effectLst>
              <a:latin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813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Custom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FF0000"/>
      </a:accent1>
      <a:accent2>
        <a:srgbClr val="FFFFCC"/>
      </a:accent2>
      <a:accent3>
        <a:srgbClr val="990000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lecture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449263" rtl="0" eaLnBrk="1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Lucida Sans Unicode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Unicode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449263" rtl="0" eaLnBrk="1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Lucida Sans Unicode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Unicode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8">
        <a:dk1>
          <a:srgbClr val="000000"/>
        </a:dk1>
        <a:lt1>
          <a:srgbClr val="FFFFFF"/>
        </a:lt1>
        <a:dk2>
          <a:srgbClr val="3333CC"/>
        </a:dk2>
        <a:lt2>
          <a:srgbClr val="808080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9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0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1">
        <a:dk1>
          <a:srgbClr val="000000"/>
        </a:dk1>
        <a:lt1>
          <a:srgbClr val="FFFFFF"/>
        </a:lt1>
        <a:dk2>
          <a:srgbClr val="0000A0"/>
        </a:dk2>
        <a:lt2>
          <a:srgbClr val="808080"/>
        </a:lt2>
        <a:accent1>
          <a:srgbClr val="FFFFCC"/>
        </a:accent1>
        <a:accent2>
          <a:srgbClr val="E0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CB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12">
        <a:dk1>
          <a:srgbClr val="000000"/>
        </a:dk1>
        <a:lt1>
          <a:srgbClr val="FFFFFF"/>
        </a:lt1>
        <a:dk2>
          <a:srgbClr val="000080"/>
        </a:dk2>
        <a:lt2>
          <a:srgbClr val="808080"/>
        </a:lt2>
        <a:accent1>
          <a:srgbClr val="FFFF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0000"/>
        </a:accent6>
        <a:hlink>
          <a:srgbClr val="008000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s template" id="{F4565652-C4D8-2C4E-9D96-A4DE505A62BA}" vid="{4015461F-9B3A-2F42-81A1-A6E22FBBE18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19016</TotalTime>
  <Words>2864</Words>
  <Application>Microsoft Macintosh PowerPoint</Application>
  <PresentationFormat>Custom</PresentationFormat>
  <Paragraphs>803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Lucida Sans Typewriter</vt:lpstr>
      <vt:lpstr>Lucida Sans Unicode</vt:lpstr>
      <vt:lpstr>lecture</vt:lpstr>
      <vt:lpstr>Algorithms and Data Structures 2</vt:lpstr>
      <vt:lpstr>Outline</vt:lpstr>
      <vt:lpstr>Course structure</vt:lpstr>
      <vt:lpstr>Materials</vt:lpstr>
      <vt:lpstr>Contents</vt:lpstr>
      <vt:lpstr>Assessment</vt:lpstr>
      <vt:lpstr>Context</vt:lpstr>
      <vt:lpstr>Context</vt:lpstr>
      <vt:lpstr>PowerPoint Presentation</vt:lpstr>
      <vt:lpstr>What is an algorithm?</vt:lpstr>
      <vt:lpstr>Practical applications</vt:lpstr>
      <vt:lpstr>What is a data structure?</vt:lpstr>
      <vt:lpstr>Example: array sorting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Operation of INSERTION-SORT</vt:lpstr>
      <vt:lpstr>Properties of INSERTION-SORT</vt:lpstr>
      <vt:lpstr>Algorithm analysis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Foundations 2</dc:title>
  <dc:subject/>
  <dc:creator>Gethin Norman</dc:creator>
  <cp:keywords/>
  <dc:description/>
  <cp:lastModifiedBy>Michele Sevegnani</cp:lastModifiedBy>
  <cp:revision>1536</cp:revision>
  <cp:lastPrinted>2010-03-02T09:49:11Z</cp:lastPrinted>
  <dcterms:created xsi:type="dcterms:W3CDTF">2010-07-16T14:28:54Z</dcterms:created>
  <dcterms:modified xsi:type="dcterms:W3CDTF">2023-01-09T14:14:53Z</dcterms:modified>
  <cp:category/>
</cp:coreProperties>
</file>