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002e8eb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002e8eb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a49c99f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9a49c99f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a49c99f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a49c99f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002e8eb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002e8eb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02e8eb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002e8eb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02e8eb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002e8eb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002e8eb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002e8eb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002e8eb9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002e8eb9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002e8eb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002e8eb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002e8eb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002e8eb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a49c99f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a49c99f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02e8eb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002e8eb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002e8eb9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002e8eb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a49c99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a49c99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a49c99f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a49c99f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02e8e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002e8e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002e8eb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002e8eb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9a49c99f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9a49c99f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02e8e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02e8e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02e8eb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002e8e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Application For Iglesia Vida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  Dino Henriquez Rios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Cameron Harvey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2231675" y="2214250"/>
            <a:ext cx="1422000" cy="67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Ushers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(Update privileges)</a:t>
            </a:r>
            <a:endParaRPr i="1"/>
          </a:p>
        </p:txBody>
      </p:sp>
      <p:sp>
        <p:nvSpPr>
          <p:cNvPr id="192" name="Google Shape;192;p22"/>
          <p:cNvSpPr/>
          <p:nvPr/>
        </p:nvSpPr>
        <p:spPr>
          <a:xfrm>
            <a:off x="4747925" y="1535100"/>
            <a:ext cx="2854800" cy="45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Service Attendance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747925" y="2214250"/>
            <a:ext cx="2854800" cy="45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Service Attendance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747925" y="2893400"/>
            <a:ext cx="2854800" cy="45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Visitor’s Information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747925" y="3572550"/>
            <a:ext cx="2854800" cy="45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Information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231675" y="3462300"/>
            <a:ext cx="1466100" cy="67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(CRUD Privileges)</a:t>
            </a:r>
            <a:endParaRPr i="1" sz="1200"/>
          </a:p>
        </p:txBody>
      </p:sp>
      <p:cxnSp>
        <p:nvCxnSpPr>
          <p:cNvPr id="197" name="Google Shape;197;p22"/>
          <p:cNvCxnSpPr>
            <a:endCxn id="192" idx="1"/>
          </p:cNvCxnSpPr>
          <p:nvPr/>
        </p:nvCxnSpPr>
        <p:spPr>
          <a:xfrm flipH="1" rot="10800000">
            <a:off x="3675725" y="1764450"/>
            <a:ext cx="1072200" cy="790800"/>
          </a:xfrm>
          <a:prstGeom prst="bentConnector3">
            <a:avLst>
              <a:gd fmla="val 18663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 flipH="1" rot="10800000">
            <a:off x="3675725" y="2416300"/>
            <a:ext cx="1072200" cy="122700"/>
          </a:xfrm>
          <a:prstGeom prst="bentConnector3">
            <a:avLst>
              <a:gd fmla="val 19700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>
            <a:endCxn id="194" idx="1"/>
          </p:cNvCxnSpPr>
          <p:nvPr/>
        </p:nvCxnSpPr>
        <p:spPr>
          <a:xfrm>
            <a:off x="3686825" y="2532950"/>
            <a:ext cx="1061100" cy="589800"/>
          </a:xfrm>
          <a:prstGeom prst="bentConnector3">
            <a:avLst>
              <a:gd fmla="val 18860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>
            <a:stCxn id="196" idx="3"/>
            <a:endCxn id="192" idx="1"/>
          </p:cNvCxnSpPr>
          <p:nvPr/>
        </p:nvCxnSpPr>
        <p:spPr>
          <a:xfrm flipH="1" rot="10800000">
            <a:off x="3697775" y="1764600"/>
            <a:ext cx="1050300" cy="2037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>
            <a:stCxn id="196" idx="3"/>
            <a:endCxn id="193" idx="1"/>
          </p:cNvCxnSpPr>
          <p:nvPr/>
        </p:nvCxnSpPr>
        <p:spPr>
          <a:xfrm flipH="1" rot="10800000">
            <a:off x="3697775" y="2443500"/>
            <a:ext cx="1050300" cy="1358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2"/>
          <p:cNvCxnSpPr>
            <a:stCxn id="196" idx="3"/>
            <a:endCxn id="194" idx="1"/>
          </p:cNvCxnSpPr>
          <p:nvPr/>
        </p:nvCxnSpPr>
        <p:spPr>
          <a:xfrm flipH="1" rot="10800000">
            <a:off x="3697775" y="3122700"/>
            <a:ext cx="1050300" cy="679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>
            <a:endCxn id="195" idx="1"/>
          </p:cNvCxnSpPr>
          <p:nvPr/>
        </p:nvCxnSpPr>
        <p:spPr>
          <a:xfrm>
            <a:off x="3697925" y="3777300"/>
            <a:ext cx="1050000" cy="2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166800" y="2922600"/>
            <a:ext cx="8109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2"/>
          <p:cNvCxnSpPr>
            <a:endCxn id="191" idx="1"/>
          </p:cNvCxnSpPr>
          <p:nvPr/>
        </p:nvCxnSpPr>
        <p:spPr>
          <a:xfrm flipH="1" rot="10800000">
            <a:off x="1599875" y="2553850"/>
            <a:ext cx="631800" cy="363300"/>
          </a:xfrm>
          <a:prstGeom prst="bentConnector3">
            <a:avLst>
              <a:gd fmla="val -1733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>
            <a:endCxn id="196" idx="1"/>
          </p:cNvCxnSpPr>
          <p:nvPr/>
        </p:nvCxnSpPr>
        <p:spPr>
          <a:xfrm>
            <a:off x="1599875" y="3361200"/>
            <a:ext cx="631800" cy="440700"/>
          </a:xfrm>
          <a:prstGeom prst="bentConnector3">
            <a:avLst>
              <a:gd fmla="val 524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Table Creation samples:</a:t>
            </a:r>
            <a:endParaRPr sz="3900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423025" y="1534200"/>
            <a:ext cx="189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TABLE sunday(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column1 id int PRIMARYKEY,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column2 usher_name text,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column3 age varint.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2313925" y="1534200"/>
            <a:ext cx="2199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C</a:t>
            </a:r>
            <a:r>
              <a:rPr lang="en" sz="4088"/>
              <a:t>REATE TABLE sunday_school(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column1 id int PRIMARYKEY,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column2 nursery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column3 pre_school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column4 kinder var 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column5 early_elementary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column6 late lementary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column7 teach_assist varint.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)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419600" y="1534200"/>
            <a:ext cx="2199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CREATE TABLE sunday_service(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column1 id int PRIMARYKEY,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column2 sanctuary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column3 media_room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column4 ushers.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)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619200" y="1534200"/>
            <a:ext cx="22569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CREATE TABLE sunday_visit_bapt(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column1 id int PRIMARYKEY,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column2 first_visitors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column3 water_bapt varint,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   column4 holy_g_bapt varint.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8"/>
              <a:t>      )</a:t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8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Code Samples</a:t>
            </a:r>
            <a:endParaRPr sz="4900"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Login form :</a:t>
            </a:r>
            <a:endParaRPr sz="2000"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800" y="1481487"/>
            <a:ext cx="3609101" cy="30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5" y="2514750"/>
            <a:ext cx="3928000" cy="19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95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(Feb 22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Feb 26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General: Get the Front-End, Back-End and Database to communicate with each other.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-Login page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-Start developing the other pages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-Have Front-end communicate with server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-Create a server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-Have a server communicating with database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-Have a database communicating with server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-Design the data relation among the different data components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-Create all the tables necessary to hold all the data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520"/>
          </a:p>
        </p:txBody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1052550" y="21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Spring Semester Goals</a:t>
            </a:r>
            <a:endParaRPr sz="3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(Mar 1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Mar 5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General:          Meet with the customer to get their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-Meet the customer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-Adjust any to issues encountered by the customer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-Test that the data is consistent and reliable after F-E and B-E adjustments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(Mar 8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Mar 12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-‘Sunday Attendance’ page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-‘Wednesday Attendance’ page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-Data’s Security and Privacy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-Reports and graphs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(Mar 15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Mar 19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</a:t>
            </a: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Visitor</a:t>
            </a: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Info page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-Member’s Info page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-Add Machine Learning component to reports and graphs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(Mar 22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Mar 26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General:          Meet with the customer to get their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-Meet the customer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-Adjust any to issues encountered by the customer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-Test that the data is consistent and reliable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(Mar 29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Apr 2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General:          Meet with the customer to get their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-Meet the customer feedback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-Adjust any to issues encountered by the customer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-Test that the data is consistent and reliable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(Apr 5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Apr 9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-Test Front-End Application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-Test security, privacy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-Test machine learning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--Test that the data is consistent and reliable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Web Application Goals</a:t>
            </a:r>
            <a:endParaRPr sz="3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Visitor attendance.</a:t>
            </a:r>
            <a:endParaRPr sz="20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number of people who attended will be manually counted and entered into the web app.		</a:t>
            </a:r>
            <a:endParaRPr sz="13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time visitor information.</a:t>
            </a:r>
            <a:endParaRPr sz="20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includes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names, phone numbers, emails, addresses, info on how the person heard about the church, a survey, and follow up (text, notification).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Baptism records.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date the baptism took place should be logged along with the recipient’s name. 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(Apr 12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Apr 16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General: Fully Functional Application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-Bug fixes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-Bug fixes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-Bug fixes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Week (Apr 18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– Apr 23</a:t>
            </a:r>
            <a:r>
              <a:rPr baseline="30000"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General: Application ready to be deployed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-Last check up before launching the application.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Back-End: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 Last check up before launching the application.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Database: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- Last check up before launching the application.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 Application Goals (cont.)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Administrative roles.</a:t>
            </a:r>
            <a:endParaRPr sz="20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Ability for users to login as an administrator  with access to the database.</a:t>
            </a:r>
            <a:endParaRPr sz="13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Automated reports.</a:t>
            </a:r>
            <a:endParaRPr sz="20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Weekly &amp; monthly reports delivered by email.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Reports should include line and/or bar graph analysis.</a:t>
            </a:r>
            <a:endParaRPr sz="13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learning.</a:t>
            </a:r>
            <a:endParaRPr sz="20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be determined at a later date.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Task Assignments</a:t>
            </a:r>
            <a:endParaRPr sz="3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Cameron - 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Front-End &amp; Back-End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Dino -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Database &amp; Back-End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44"/>
              <a:t>Front-End</a:t>
            </a:r>
            <a:endParaRPr sz="43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Login page for users to sign in to the web app.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Separate</a:t>
            </a:r>
            <a:r>
              <a:rPr lang="en" sz="2000"/>
              <a:t> access for admins &amp; normal users.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Page to keep track of attendance for each event.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Possibly by using a </a:t>
            </a:r>
            <a:r>
              <a:rPr lang="en" sz="2000"/>
              <a:t>calendar.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Page with a list of members and their information.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 option to add new members.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Back-End</a:t>
            </a:r>
            <a:endParaRPr sz="39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662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1"/>
              <a:t>Web app created using React JavaScript.</a:t>
            </a:r>
            <a:endParaRPr sz="2601"/>
          </a:p>
          <a:p>
            <a:pPr indent="-3566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601"/>
              <a:t>Allow communication between the web app &amp; database.</a:t>
            </a:r>
            <a:endParaRPr sz="2601"/>
          </a:p>
          <a:p>
            <a:pPr indent="-356624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601"/>
              <a:t>Must link Cassandra with React. </a:t>
            </a:r>
            <a:endParaRPr sz="2601"/>
          </a:p>
          <a:p>
            <a:pPr indent="-35662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601"/>
              <a:t>Functionality to send out automated emails.</a:t>
            </a:r>
            <a:endParaRPr sz="26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Access &amp; Privileges</a:t>
            </a:r>
            <a:endParaRPr sz="39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Authentication - 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Users may login using email and password. (?)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Authorization -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Administrators may assign </a:t>
            </a:r>
            <a:r>
              <a:rPr lang="en" sz="1500"/>
              <a:t>administrative roles to other users. (?)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Current Attendance Method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957950"/>
            <a:ext cx="70389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Currently the customer writes down all the information on a PDF file for Sunday and Wednesday: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30" y="1662950"/>
            <a:ext cx="14339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00" y="1639362"/>
            <a:ext cx="1534739" cy="261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Current Attendance Method cont...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110350"/>
            <a:ext cx="7038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customer then enters all the information into a spreadsheet through a manual process: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100" y="1486850"/>
            <a:ext cx="4673794" cy="3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