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37a0b8c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37a0b8c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-Flip narrative, this is what our device does and this is why it’s important.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-Can make the image larger or potentially add a picture of the physical device as well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37a0b8c5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37a0b8c5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-Could be more specific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-List specific ways it should display data (graphically numerically)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-Specify number of days for water or specific amount in liters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-More specific on being low maintenance, sub-bullets, specific tasks related to being low maintenance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-Nitificatioons good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37a0b8c5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37a0b8c5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-Good and clean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-IRP: Go into more specific detail on separate slides after high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-Actual image of the plant may be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-Include the specific sensors in the diagram at this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 from high level to really high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-Will get questions about testing, how you know it works, overall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37a0b8c5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37a0b8c5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37a0b8c5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37a0b8c5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-Could be larger to see more easily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-If showing in IRP, explain specifically what they are seeing, what the values mean,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7e2513e8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7e2513e8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-Explain what you have and why you made specific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-Potentially separate out into different slides and talk more in depth on each screenshot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-”Tell the story” of sensor selection and options. Why we chose what we did.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-Could do a live or recorded demo showing app values changing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-Generally recording is recommended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37a0b8c5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37a0b8c5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-Talk more in depth about testing procedure, verification it works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7e2513e8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7e2513e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-Can put documentation on website to guide IRP members for more detailed info.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-Based on quality of presentation as well as what you’re presenting.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 people, </a:t>
            </a:r>
            <a:r>
              <a:rPr lang="en"/>
              <a:t>averages</a:t>
            </a:r>
            <a:r>
              <a:rPr lang="en"/>
              <a:t> 25%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Review Meeting 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62475"/>
            <a:ext cx="42555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Team sddec24-16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Advisor: Dr. Maruf Ahamed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Cameron Jones, Blake Hardy, Cayden Kelly, Chase </a:t>
            </a:r>
            <a:r>
              <a:rPr lang="en" sz="1400"/>
              <a:t>O'Connell</a:t>
            </a:r>
            <a:r>
              <a:rPr lang="en" sz="1400"/>
              <a:t>, Holden Brown, Tejal Devshetwar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41400"/>
            <a:ext cx="27540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device that allows for users to </a:t>
            </a:r>
            <a:r>
              <a:rPr lang="en"/>
              <a:t>monitor</a:t>
            </a:r>
            <a:r>
              <a:rPr lang="en"/>
              <a:t> plant conditions on a </a:t>
            </a:r>
            <a:r>
              <a:rPr lang="en"/>
              <a:t>mobile</a:t>
            </a:r>
            <a:r>
              <a:rPr lang="en"/>
              <a:t>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for hobbyist </a:t>
            </a:r>
            <a:r>
              <a:rPr lang="en"/>
              <a:t>gardeners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Alleviates</a:t>
            </a:r>
            <a:r>
              <a:rPr lang="en"/>
              <a:t> need for accumulated knowledge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Automates and simplifies timely soil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</a:t>
            </a:r>
            <a:r>
              <a:rPr lang="en"/>
              <a:t>amateurs </a:t>
            </a:r>
            <a:r>
              <a:rPr lang="en"/>
              <a:t>to have a scientific understanding they normally </a:t>
            </a:r>
            <a:r>
              <a:rPr lang="en"/>
              <a:t>wouldn't</a:t>
            </a:r>
            <a:r>
              <a:rPr lang="en"/>
              <a:t> have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325" y="672800"/>
            <a:ext cx="238495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7503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1181150" y="1274700"/>
            <a:ext cx="70305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Physical Requirements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Reasonably sit next to pot sizes of 3+ inch diameter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Electronics enclosure on top of liquid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reservoirs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UI Requirements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 displays sensor readings in various different ways (numerically, graphically)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accounts with persistent data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Emergency notifications based on plant health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UX Requirements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plant system should be low maintenance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water reservoir should be large enough to hold multiple days worth of water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mobile app should function reliably and predictably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51" y="1477025"/>
            <a:ext cx="7030499" cy="297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Progress/Outcomes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5" y="1713950"/>
            <a:ext cx="3808300" cy="28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600" y="1680750"/>
            <a:ext cx="3243839" cy="2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Progress/Outcomes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4351" l="0" r="53851" t="0"/>
          <a:stretch/>
        </p:blipFill>
        <p:spPr>
          <a:xfrm>
            <a:off x="6412301" y="2265450"/>
            <a:ext cx="1725400" cy="18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6482725" y="1597875"/>
            <a:ext cx="2011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 Sensor Output: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00" y="2571900"/>
            <a:ext cx="6106126" cy="12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109000" y="1641250"/>
            <a:ext cx="3489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Transmission to Server: All 3 Sensors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Progress/Outcomes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349" y="1597866"/>
            <a:ext cx="1637774" cy="354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274" y="1597875"/>
            <a:ext cx="1637770" cy="354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424" y="1597866"/>
            <a:ext cx="1637774" cy="354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Issues/Concerns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515875"/>
            <a:ext cx="70305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may be unable to detect </a:t>
            </a:r>
            <a:r>
              <a:rPr lang="en"/>
              <a:t>erroneous states and react properly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something to discard bad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Alert user to error state and prompt them to correct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additional firmware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 power modes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Real time capabilities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Investigate effective update rate to minimize power consumption with sufficient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Physical 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Maintain water resistance + minimize enclosure openings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Securely mount external components and the enclosure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determine data viability, variability, and sensor calibration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