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ac51bd10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ac51bd10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c51bd1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ac51bd1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ac51bd10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ac51bd10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ac51bd10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ac51bd10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ac51bd1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ac51bd1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 #1: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sddec24-16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Chase, Cameron, Cayden, Blake, Tejal, Holden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an Intelligent Plant Care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Hardware: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Microcontroller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Sensors (moisture, light, macronutrients, etc.)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Actuators (device for watering, fertilizing)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Software: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Mobile App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Microcontroller software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Network: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Server  (data processing)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638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Contemporary plant care faces a variety of challenges: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Human monitoring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Plant vitality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Misuse of resources (water, fertilizer, time, etc.)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Simplicity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Solution: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Create a plant monitoring device to address these issues with a sustainable approach.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/ Personas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Morgan - </a:t>
            </a:r>
            <a:r>
              <a:rPr lang="en" sz="1600"/>
              <a:t>Hobbyist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Sustainable living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Enjoys wildlife and house plants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Cares about gardening and plant health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Brian - Farmer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Wants to improve crop yield and quality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Background in plant care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Janet - Researcher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Highly knowledgeable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Very busy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to using measurement devices.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Needs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Morgan - Hobbyist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Device that is easy to understand and use.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too expensive.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Brian - Farmer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Device that is accurate.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Provides additional value on top of his expertise.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Insights into issues with crops.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Janet - Researcher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Ability to read and store data.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Save time.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 quality and accurate data.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plant monitoring device will need: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Hardware: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Accurate sensors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Actuators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Simple Setup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Reasonably inexpensive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Software: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Mobile App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User accounts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Downloadable data option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