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bf7623a08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bf7623a08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bf7623a0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6bf7623a0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bf76ef6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6bf76ef6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6bf7623a0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6bf7623a0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bf7623a0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6bf7623a0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bf76ef6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6bf76ef6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Lightning talk 3: Project Plan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 Jones, Blake Hardy, Cayden Kelley, Chase O’Connell, Holden Brown, Tejal Devshetwar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661300" y="1971425"/>
            <a:ext cx="4368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device that automatically collects soil data (NPK,moisture,temperature).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Sends the data to a </a:t>
            </a:r>
            <a:r>
              <a:rPr lang="en"/>
              <a:t>database</a:t>
            </a:r>
            <a:r>
              <a:rPr lang="en"/>
              <a:t> on a server.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phone app which presents the collected data of a users soil.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 has logic that sends commands to automatically water/fertilize plants when certain conditions are met.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425" y="2080218"/>
            <a:ext cx="3689250" cy="13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style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415075"/>
            <a:ext cx="3912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Management style: Waterfall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Justification: Our project can very easily be broken down into individual parts each of which are impossible to proceed with before the others.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Ex: watering system is impossible before sensor reading is complete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Ex: Core functionality of the app cannot be improved without server backend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Therefore we felt that the progression of our project would gel best with a waterfall style project management system, rather than the more modular style of agile.</a:t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750" y="1415075"/>
            <a:ext cx="3182953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Decomposition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659725"/>
            <a:ext cx="7030500" cy="28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Mobile App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Design User Interface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 App in React Native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Deploy App to Appstores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Server/Backend Implementation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Setting up AWS Server using SQL Implementation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Roundtrip Testing between Microcontroller and 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Hardware Selection &amp; Implementation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Research and Select Actuators and Soil Sensors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Breadboard Testing and Implementation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PCB Design and Implementation</a:t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b="6402" l="0" r="0" t="0"/>
          <a:stretch/>
        </p:blipFill>
        <p:spPr>
          <a:xfrm>
            <a:off x="5896125" y="1241250"/>
            <a:ext cx="2654326" cy="312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Milestones, Metrics, evaluation criteria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4247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Semester goal: Complete information circuit, Sensor-&gt;microcontroller-&gt;Server-&gt;App-&gt;server-&gt;microcontroller-&gt;watering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Correct sensor readings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Sensor calibration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 code complete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Working front end(both android and apple)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Working watering/fertilization </a:t>
            </a:r>
            <a:r>
              <a:rPr lang="en"/>
              <a:t>control</a:t>
            </a:r>
            <a:r>
              <a:rPr lang="en"/>
              <a:t> system</a:t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700" y="1126025"/>
            <a:ext cx="1735801" cy="375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risks and risk mitigation strategies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813125"/>
            <a:ext cx="4136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Risks: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 is ruined by water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Sensor </a:t>
            </a:r>
            <a:r>
              <a:rPr lang="en"/>
              <a:t>doesn't</a:t>
            </a:r>
            <a:r>
              <a:rPr lang="en"/>
              <a:t> work/is not what we need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 data is lost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Mitigation </a:t>
            </a:r>
            <a:r>
              <a:rPr lang="en"/>
              <a:t>strategies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pumps for water to keep water </a:t>
            </a:r>
            <a:r>
              <a:rPr lang="en"/>
              <a:t>reservoirs</a:t>
            </a:r>
            <a:r>
              <a:rPr lang="en"/>
              <a:t> away from electronics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</a:t>
            </a:r>
            <a:r>
              <a:rPr lang="en"/>
              <a:t> sensors heavily before buying(When in doubt ask)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regular </a:t>
            </a:r>
            <a:r>
              <a:rPr lang="en"/>
              <a:t>data backups</a:t>
            </a:r>
            <a:r>
              <a:rPr lang="en"/>
              <a:t> 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875" y="1945825"/>
            <a:ext cx="3399299" cy="1912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 number of software and physical components involved in this project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Frontend and backend software components (including algorithms to determine distribution of nutrients and water)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Many sensors (nitrogen, phosphorus, potassium, soil moisture, temperature, etc.)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Actuators (water and fertilizer distribution)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Waterfall project management style allows these components to be broken down and worked on simultaneously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 number of components is a risk and a risk management strategy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something doesn’t work, project isn’t a failure if other components are </a:t>
            </a:r>
            <a:r>
              <a:rPr lang="en"/>
              <a:t>implemented</a:t>
            </a:r>
            <a:r>
              <a:rPr lang="en"/>
              <a:t> well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