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c8c6beb1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c8c6beb1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c8c6beb1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c8c6beb1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c8c6beb1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c8c6beb1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c8c6beb1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c8c6beb1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c8c6beb1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c8c6beb1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Lightning talk 4: Design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39"/>
            <a:ext cx="82221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latin typeface="Nunito"/>
                <a:ea typeface="Nunito"/>
                <a:cs typeface="Nunito"/>
                <a:sym typeface="Nunito"/>
              </a:rPr>
              <a:t>sddec24-16</a:t>
            </a:r>
            <a:endParaRPr sz="2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Cameron Jones, Blake Hardy, Cayden Kelley, Chase O’Connell, Holden Brown, Tejal Devshetwar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33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Create a device that automatically collects soil data (NPK,moisture,temperature).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Sends the data to a database on a server.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Create a phone app which presents the collected data of a users soil.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Server has logic that sends commands to automatically water/fertilize plants when certain conditions are met.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450" y="1112443"/>
            <a:ext cx="3689250" cy="13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5165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the lotus blossom technique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Subdivided blossom into seven unique </a:t>
            </a:r>
            <a:r>
              <a:rPr lang="en"/>
              <a:t>categories: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transmission to server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Platforms to host data/app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UX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Algorithm design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to select sensors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Best method to autowater/fertilize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Accommodating a wide variety of plants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200" y="1170200"/>
            <a:ext cx="3362400" cy="2224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Ideation Cont.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4322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ideas: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Incorporate a plant wiki for quick reference on what individual plants need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solar to power our device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React Native is used for platform independence.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recommendations to move plant if sunlight is not optimal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 for </a:t>
            </a:r>
            <a:r>
              <a:rPr lang="en"/>
              <a:t>microcontroller</a:t>
            </a:r>
            <a:r>
              <a:rPr lang="en"/>
              <a:t> to transmit data across LoRa network for areas without wifi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3799" r="0" t="0"/>
          <a:stretch/>
        </p:blipFill>
        <p:spPr>
          <a:xfrm>
            <a:off x="5118400" y="669150"/>
            <a:ext cx="2948125" cy="29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</a:t>
            </a:r>
            <a:r>
              <a:rPr lang="en"/>
              <a:t>Research-Overview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similar products on the market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other products are low quality low price products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other products require manual effort do no other </a:t>
            </a:r>
            <a:r>
              <a:rPr lang="en"/>
              <a:t>automatization other</a:t>
            </a:r>
            <a:r>
              <a:rPr lang="en"/>
              <a:t> than showing soil quality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550" y="193475"/>
            <a:ext cx="2533826" cy="297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4650" y="3282851"/>
            <a:ext cx="1781175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</a:t>
            </a:r>
            <a:r>
              <a:rPr lang="en"/>
              <a:t>Research</a:t>
            </a:r>
            <a:r>
              <a:rPr lang="en"/>
              <a:t>-Conclusions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229875"/>
            <a:ext cx="4197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opening on the market exists: A mid price range reliable product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</a:t>
            </a:r>
            <a:r>
              <a:rPr lang="en"/>
              <a:t>automatization</a:t>
            </a:r>
            <a:r>
              <a:rPr lang="en"/>
              <a:t> options differentiate our product from the </a:t>
            </a:r>
            <a:r>
              <a:rPr lang="en"/>
              <a:t>competition.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 term soil data </a:t>
            </a:r>
            <a:r>
              <a:rPr lang="en"/>
              <a:t>availability</a:t>
            </a:r>
            <a:r>
              <a:rPr lang="en"/>
              <a:t> is another unique aspect to our project.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low quality sensors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Aim for reliability many other products fail soon after first use.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