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d932735f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d932735f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d93701e5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d93701e5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d93701e59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d93701e59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d93701e59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d93701e59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d93701e5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d93701e5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d93701e59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d93701e59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d93701e59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d93701e59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d932735f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d932735f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d932735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d932735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67825" y="26715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Lightning Talk 6: Contextualization/Design Check-In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812850" y="4047710"/>
            <a:ext cx="4242600" cy="7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Sddec-16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Cameron Jones,Blake Hardy, Holden Brown, Tejal Devshetwar, Cayden Kelley, Chase O’Connell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Internal Complexity: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Hardware: Component selection, circuit analysis, datasheet usage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Software: High-level app development, frontend and backend connection, low-level data handling through embedded firmware.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Backend: Server communication between app and microcontroller, data formatting, tool selection.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External Complexity: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Ideally a hands-off approach from the user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Developing a setup procedure to simplify the user experience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Automated process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229875"/>
            <a:ext cx="4062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/>
              <a:t>Create a device that automatically collects soil data (NPK,moisture,temperature).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/>
              <a:t>Sends the data to a database on a server.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/>
              <a:t>Create a phone app which presents the collected data of a users soil.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/>
              <a:t>Server has logic that sends commands to automatically water/fertilize plants when certain conditions are met.</a:t>
            </a:r>
            <a:endParaRPr sz="2300"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050" y="1876256"/>
            <a:ext cx="3689250" cy="13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Artifacts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425" y="1160800"/>
            <a:ext cx="654581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Journey Map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50" y="1207375"/>
            <a:ext cx="8839199" cy="374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650" y="1581435"/>
            <a:ext cx="8839199" cy="1594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Journey map analysis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417800"/>
            <a:ext cx="50631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be imposing for a first time user not used to tech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imposing than developing a large amount of plant </a:t>
            </a:r>
            <a:r>
              <a:rPr lang="en"/>
              <a:t>knowledge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Saves time in exchange for a small initial investment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Pro/Con table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675" t="0"/>
          <a:stretch/>
        </p:blipFill>
        <p:spPr>
          <a:xfrm>
            <a:off x="245525" y="1533275"/>
            <a:ext cx="8779277" cy="198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Pro/Con table analysis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417800"/>
            <a:ext cx="39828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products cheaper than we can produce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other products not reliable/frustrating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products offer limited functionality/little automation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product is set apart by moment to moment updates and automated value updating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Addresses user needs to a great extent including detailed information from the sensors displayed on the app, NPK sensors, and information panel about the plant. Thinking from the perspective of a hobbyist( user) we surely are detail oriented in satisfying user needs.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considerations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products are far cheaper, but offer minimal features and questionable accuracy. Our design provides more features and far greater flexibility without significantly increasing cost.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Costs could potentially be reduced </a:t>
            </a:r>
            <a:r>
              <a:rPr lang="en"/>
              <a:t>further</a:t>
            </a:r>
            <a:r>
              <a:rPr lang="en"/>
              <a:t> by using an even lower power microcontroller but overall we believe we have found the best middle ground in terms of cost, ease of use, and effectiveness.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