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f853371b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f853371b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f853371b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f853371b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f853371b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f853371b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853371b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f853371b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f853371b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f853371b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 2: User Needs and Requirements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Team sddec-16 </a:t>
            </a:r>
            <a:r>
              <a:rPr lang="en" sz="2300"/>
              <a:t>Chase, Cameron, Cayden, Blake, Tejal, Holden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plant monitoring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Collect sensor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Carry out user commands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Solenoids to control watering and fertilizer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 for data storage and processing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Mobile app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Microcontroller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sensor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analytics and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basic plant care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way for the user to interact with the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Soil minerals and nutrients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Moisture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and visualize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important 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thresholds for watering or </a:t>
            </a:r>
            <a:r>
              <a:rPr lang="en"/>
              <a:t>push</a:t>
            </a:r>
            <a:r>
              <a:rPr lang="en"/>
              <a:t>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Intractability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/>
              <a:t>Convenient</a:t>
            </a:r>
            <a:r>
              <a:rPr lang="en"/>
              <a:t> mobile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Viewing data and issuing commands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Standards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IPX4 waterproofing or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</a:t>
            </a:r>
            <a:r>
              <a:rPr lang="en"/>
              <a:t> IEEE 802.11 for wireless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IC2, USB, and MODBUS for internal hardware communication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needs to automate data collection and analysis for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Collect, visualize, interpret, and make </a:t>
            </a:r>
            <a:r>
              <a:rPr lang="en"/>
              <a:t>recommendations</a:t>
            </a:r>
            <a:r>
              <a:rPr lang="en"/>
              <a:t> to the user based on collected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be easy to interact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able to perform basic plant care automatically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