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6" r:id="rId6"/>
    <p:sldId id="262" r:id="rId7"/>
    <p:sldId id="265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706" autoAdjust="0"/>
  </p:normalViewPr>
  <p:slideViewPr>
    <p:cSldViewPr>
      <p:cViewPr varScale="1">
        <p:scale>
          <a:sx n="161" d="100"/>
          <a:sy n="161" d="100"/>
        </p:scale>
        <p:origin x="150" y="16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25093C-6316-4852-9B8A-69969BC282F5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4562CAF1-CBFC-4445-BE9C-8759E93B0E17}">
      <dgm:prSet phldrT="[Text]"/>
      <dgm:spPr/>
      <dgm:t>
        <a:bodyPr/>
        <a:lstStyle/>
        <a:p>
          <a:r>
            <a:rPr lang="en-US" dirty="0">
              <a:latin typeface="+mn-lt"/>
            </a:rPr>
            <a:t>Introduction &amp; Data Questions</a:t>
          </a:r>
        </a:p>
      </dgm:t>
    </dgm:pt>
    <dgm:pt modelId="{F630F11B-8BCE-41C9-B6F5-D948712625C5}" type="parTrans" cxnId="{6900085A-ADB7-4A0A-A310-D46AB27A2875}">
      <dgm:prSet/>
      <dgm:spPr/>
      <dgm:t>
        <a:bodyPr/>
        <a:lstStyle/>
        <a:p>
          <a:endParaRPr lang="en-US"/>
        </a:p>
      </dgm:t>
    </dgm:pt>
    <dgm:pt modelId="{C08A8D86-26B7-46C1-8B31-C4FAD837CDB9}" type="sibTrans" cxnId="{6900085A-ADB7-4A0A-A310-D46AB27A2875}">
      <dgm:prSet/>
      <dgm:spPr/>
      <dgm:t>
        <a:bodyPr/>
        <a:lstStyle/>
        <a:p>
          <a:endParaRPr lang="en-US"/>
        </a:p>
      </dgm:t>
    </dgm:pt>
    <dgm:pt modelId="{54F7CB54-1229-429B-82C5-2746E1878846}">
      <dgm:prSet phldrT="[Text]"/>
      <dgm:spPr/>
      <dgm:t>
        <a:bodyPr/>
        <a:lstStyle/>
        <a:p>
          <a:r>
            <a:rPr lang="en-US" dirty="0"/>
            <a:t>Motivation for choosing this topic</a:t>
          </a:r>
        </a:p>
      </dgm:t>
    </dgm:pt>
    <dgm:pt modelId="{1D36ABC5-FA8E-4783-8261-E5D8A30F5C42}" type="parTrans" cxnId="{F68F1AB3-61F8-4B2D-8E84-1EB7580AB8A3}">
      <dgm:prSet/>
      <dgm:spPr/>
      <dgm:t>
        <a:bodyPr/>
        <a:lstStyle/>
        <a:p>
          <a:endParaRPr lang="en-US"/>
        </a:p>
      </dgm:t>
    </dgm:pt>
    <dgm:pt modelId="{B6D94D38-3BBD-4EFC-9ADE-47BC303C8834}" type="sibTrans" cxnId="{F68F1AB3-61F8-4B2D-8E84-1EB7580AB8A3}">
      <dgm:prSet/>
      <dgm:spPr/>
      <dgm:t>
        <a:bodyPr/>
        <a:lstStyle/>
        <a:p>
          <a:endParaRPr lang="en-US"/>
        </a:p>
      </dgm:t>
    </dgm:pt>
    <dgm:pt modelId="{42D1F01D-E3AC-49CC-8306-C2DA89743620}">
      <dgm:prSet phldrT="[Text]"/>
      <dgm:spPr/>
      <dgm:t>
        <a:bodyPr/>
        <a:lstStyle/>
        <a:p>
          <a:r>
            <a:rPr lang="en-US" dirty="0"/>
            <a:t>Dashboard &amp; Analysis</a:t>
          </a:r>
        </a:p>
      </dgm:t>
    </dgm:pt>
    <dgm:pt modelId="{52CD4E7B-9A40-48B5-BC20-B4FF91686335}" type="parTrans" cxnId="{682E9091-2448-4AE1-AA19-2C7E1CDB44EE}">
      <dgm:prSet/>
      <dgm:spPr/>
      <dgm:t>
        <a:bodyPr/>
        <a:lstStyle/>
        <a:p>
          <a:endParaRPr lang="en-US"/>
        </a:p>
      </dgm:t>
    </dgm:pt>
    <dgm:pt modelId="{C88254EF-748D-42B2-8A6C-CDC26D6AD65E}" type="sibTrans" cxnId="{682E9091-2448-4AE1-AA19-2C7E1CDB44EE}">
      <dgm:prSet/>
      <dgm:spPr/>
      <dgm:t>
        <a:bodyPr/>
        <a:lstStyle/>
        <a:p>
          <a:endParaRPr lang="en-US"/>
        </a:p>
      </dgm:t>
    </dgm:pt>
    <dgm:pt modelId="{F788E23C-B5CE-45E8-B8B4-DBB7CE140980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1417C831-3D02-4FB3-AE15-C1BC85AAA4D8}" type="parTrans" cxnId="{29B96178-2D4E-40EA-8152-478042593F22}">
      <dgm:prSet/>
      <dgm:spPr/>
      <dgm:t>
        <a:bodyPr/>
        <a:lstStyle/>
        <a:p>
          <a:endParaRPr lang="en-US"/>
        </a:p>
      </dgm:t>
    </dgm:pt>
    <dgm:pt modelId="{DCFA4A43-BCCC-4850-8542-CFF61AF68E40}" type="sibTrans" cxnId="{29B96178-2D4E-40EA-8152-478042593F22}">
      <dgm:prSet/>
      <dgm:spPr/>
      <dgm:t>
        <a:bodyPr/>
        <a:lstStyle/>
        <a:p>
          <a:endParaRPr lang="en-US"/>
        </a:p>
      </dgm:t>
    </dgm:pt>
    <dgm:pt modelId="{6B1AD2F4-E8EC-4B93-93FB-72C91F928A8E}">
      <dgm:prSet phldrT="[Text]"/>
      <dgm:spPr/>
      <dgm:t>
        <a:bodyPr/>
        <a:lstStyle/>
        <a:p>
          <a:r>
            <a:rPr lang="en-US" dirty="0"/>
            <a:t>Q&amp;A</a:t>
          </a:r>
        </a:p>
      </dgm:t>
    </dgm:pt>
    <dgm:pt modelId="{3DB0754B-1148-4FAF-81DD-1496574F5679}" type="parTrans" cxnId="{67533401-2CC9-4C10-ABDD-33B860410240}">
      <dgm:prSet/>
      <dgm:spPr/>
      <dgm:t>
        <a:bodyPr/>
        <a:lstStyle/>
        <a:p>
          <a:endParaRPr lang="en-US"/>
        </a:p>
      </dgm:t>
    </dgm:pt>
    <dgm:pt modelId="{8EAA75B1-FA11-4D4D-AB25-001DC0A088F0}" type="sibTrans" cxnId="{67533401-2CC9-4C10-ABDD-33B860410240}">
      <dgm:prSet/>
      <dgm:spPr/>
      <dgm:t>
        <a:bodyPr/>
        <a:lstStyle/>
        <a:p>
          <a:endParaRPr lang="en-US"/>
        </a:p>
      </dgm:t>
    </dgm:pt>
    <dgm:pt modelId="{1E7F3458-4358-439A-87A9-10E6390FAEB9}" type="pres">
      <dgm:prSet presAssocID="{F725093C-6316-4852-9B8A-69969BC282F5}" presName="Name0" presStyleCnt="0">
        <dgm:presLayoutVars>
          <dgm:dir/>
          <dgm:animLvl val="lvl"/>
          <dgm:resizeHandles val="exact"/>
        </dgm:presLayoutVars>
      </dgm:prSet>
      <dgm:spPr/>
    </dgm:pt>
    <dgm:pt modelId="{C9DD1BB6-3362-4F15-B948-7D2E356EB48E}" type="pres">
      <dgm:prSet presAssocID="{4562CAF1-CBFC-4445-BE9C-8759E93B0E1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8F83842-AE93-4A12-BFE4-A14EC8E22A90}" type="pres">
      <dgm:prSet presAssocID="{C08A8D86-26B7-46C1-8B31-C4FAD837CDB9}" presName="parTxOnlySpace" presStyleCnt="0"/>
      <dgm:spPr/>
    </dgm:pt>
    <dgm:pt modelId="{F24D727A-896D-4EDA-9E8C-2734CACC2162}" type="pres">
      <dgm:prSet presAssocID="{54F7CB54-1229-429B-82C5-2746E187884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DD336F1-B666-4F52-B7A7-64B7E1500FB5}" type="pres">
      <dgm:prSet presAssocID="{B6D94D38-3BBD-4EFC-9ADE-47BC303C8834}" presName="parTxOnlySpace" presStyleCnt="0"/>
      <dgm:spPr/>
    </dgm:pt>
    <dgm:pt modelId="{FE89753C-9AF6-4DAC-91B5-F4EE8B118568}" type="pres">
      <dgm:prSet presAssocID="{42D1F01D-E3AC-49CC-8306-C2DA8974362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C5376D8-39CE-4275-88AC-79607229A336}" type="pres">
      <dgm:prSet presAssocID="{C88254EF-748D-42B2-8A6C-CDC26D6AD65E}" presName="parTxOnlySpace" presStyleCnt="0"/>
      <dgm:spPr/>
    </dgm:pt>
    <dgm:pt modelId="{EB98C60B-DA3A-4975-86FC-E3BC1AC638B3}" type="pres">
      <dgm:prSet presAssocID="{F788E23C-B5CE-45E8-B8B4-DBB7CE140980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9D1B143-8DA9-48BD-A213-EE57075CAD6A}" type="pres">
      <dgm:prSet presAssocID="{DCFA4A43-BCCC-4850-8542-CFF61AF68E40}" presName="parTxOnlySpace" presStyleCnt="0"/>
      <dgm:spPr/>
    </dgm:pt>
    <dgm:pt modelId="{7057EBF1-7AE8-4F2C-837D-880FE3EDEDBE}" type="pres">
      <dgm:prSet presAssocID="{6B1AD2F4-E8EC-4B93-93FB-72C91F928A8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7533401-2CC9-4C10-ABDD-33B860410240}" srcId="{F725093C-6316-4852-9B8A-69969BC282F5}" destId="{6B1AD2F4-E8EC-4B93-93FB-72C91F928A8E}" srcOrd="4" destOrd="0" parTransId="{3DB0754B-1148-4FAF-81DD-1496574F5679}" sibTransId="{8EAA75B1-FA11-4D4D-AB25-001DC0A088F0}"/>
    <dgm:cxn modelId="{40010E6F-3219-408A-B8E2-409137BAEEE4}" type="presOf" srcId="{6B1AD2F4-E8EC-4B93-93FB-72C91F928A8E}" destId="{7057EBF1-7AE8-4F2C-837D-880FE3EDEDBE}" srcOrd="0" destOrd="0" presId="urn:microsoft.com/office/officeart/2005/8/layout/chevron1"/>
    <dgm:cxn modelId="{BD035B6F-69A5-492C-9A0F-BD327196B073}" type="presOf" srcId="{42D1F01D-E3AC-49CC-8306-C2DA89743620}" destId="{FE89753C-9AF6-4DAC-91B5-F4EE8B118568}" srcOrd="0" destOrd="0" presId="urn:microsoft.com/office/officeart/2005/8/layout/chevron1"/>
    <dgm:cxn modelId="{29B96178-2D4E-40EA-8152-478042593F22}" srcId="{F725093C-6316-4852-9B8A-69969BC282F5}" destId="{F788E23C-B5CE-45E8-B8B4-DBB7CE140980}" srcOrd="3" destOrd="0" parTransId="{1417C831-3D02-4FB3-AE15-C1BC85AAA4D8}" sibTransId="{DCFA4A43-BCCC-4850-8542-CFF61AF68E40}"/>
    <dgm:cxn modelId="{6681D178-82A3-477C-BB33-D6425AE47C4B}" type="presOf" srcId="{4562CAF1-CBFC-4445-BE9C-8759E93B0E17}" destId="{C9DD1BB6-3362-4F15-B948-7D2E356EB48E}" srcOrd="0" destOrd="0" presId="urn:microsoft.com/office/officeart/2005/8/layout/chevron1"/>
    <dgm:cxn modelId="{6900085A-ADB7-4A0A-A310-D46AB27A2875}" srcId="{F725093C-6316-4852-9B8A-69969BC282F5}" destId="{4562CAF1-CBFC-4445-BE9C-8759E93B0E17}" srcOrd="0" destOrd="0" parTransId="{F630F11B-8BCE-41C9-B6F5-D948712625C5}" sibTransId="{C08A8D86-26B7-46C1-8B31-C4FAD837CDB9}"/>
    <dgm:cxn modelId="{7E384781-D732-4C12-9989-40198BBAD271}" type="presOf" srcId="{F788E23C-B5CE-45E8-B8B4-DBB7CE140980}" destId="{EB98C60B-DA3A-4975-86FC-E3BC1AC638B3}" srcOrd="0" destOrd="0" presId="urn:microsoft.com/office/officeart/2005/8/layout/chevron1"/>
    <dgm:cxn modelId="{8AEF158C-7F71-4251-B11E-7E3B9E69C077}" type="presOf" srcId="{F725093C-6316-4852-9B8A-69969BC282F5}" destId="{1E7F3458-4358-439A-87A9-10E6390FAEB9}" srcOrd="0" destOrd="0" presId="urn:microsoft.com/office/officeart/2005/8/layout/chevron1"/>
    <dgm:cxn modelId="{682E9091-2448-4AE1-AA19-2C7E1CDB44EE}" srcId="{F725093C-6316-4852-9B8A-69969BC282F5}" destId="{42D1F01D-E3AC-49CC-8306-C2DA89743620}" srcOrd="2" destOrd="0" parTransId="{52CD4E7B-9A40-48B5-BC20-B4FF91686335}" sibTransId="{C88254EF-748D-42B2-8A6C-CDC26D6AD65E}"/>
    <dgm:cxn modelId="{F68F1AB3-61F8-4B2D-8E84-1EB7580AB8A3}" srcId="{F725093C-6316-4852-9B8A-69969BC282F5}" destId="{54F7CB54-1229-429B-82C5-2746E1878846}" srcOrd="1" destOrd="0" parTransId="{1D36ABC5-FA8E-4783-8261-E5D8A30F5C42}" sibTransId="{B6D94D38-3BBD-4EFC-9ADE-47BC303C8834}"/>
    <dgm:cxn modelId="{E61D11E1-F6A5-4A68-9EBC-DC02F7584D9C}" type="presOf" srcId="{54F7CB54-1229-429B-82C5-2746E1878846}" destId="{F24D727A-896D-4EDA-9E8C-2734CACC2162}" srcOrd="0" destOrd="0" presId="urn:microsoft.com/office/officeart/2005/8/layout/chevron1"/>
    <dgm:cxn modelId="{61CFBE06-C79D-47C4-9E97-20F9DA86E9EA}" type="presParOf" srcId="{1E7F3458-4358-439A-87A9-10E6390FAEB9}" destId="{C9DD1BB6-3362-4F15-B948-7D2E356EB48E}" srcOrd="0" destOrd="0" presId="urn:microsoft.com/office/officeart/2005/8/layout/chevron1"/>
    <dgm:cxn modelId="{4781334C-8837-45A4-AD5C-1964A0DFA066}" type="presParOf" srcId="{1E7F3458-4358-439A-87A9-10E6390FAEB9}" destId="{98F83842-AE93-4A12-BFE4-A14EC8E22A90}" srcOrd="1" destOrd="0" presId="urn:microsoft.com/office/officeart/2005/8/layout/chevron1"/>
    <dgm:cxn modelId="{37828E12-7F70-4608-96D8-DA07B6559F33}" type="presParOf" srcId="{1E7F3458-4358-439A-87A9-10E6390FAEB9}" destId="{F24D727A-896D-4EDA-9E8C-2734CACC2162}" srcOrd="2" destOrd="0" presId="urn:microsoft.com/office/officeart/2005/8/layout/chevron1"/>
    <dgm:cxn modelId="{25E211D4-AF35-4B64-8773-33C34FD56CDD}" type="presParOf" srcId="{1E7F3458-4358-439A-87A9-10E6390FAEB9}" destId="{1DD336F1-B666-4F52-B7A7-64B7E1500FB5}" srcOrd="3" destOrd="0" presId="urn:microsoft.com/office/officeart/2005/8/layout/chevron1"/>
    <dgm:cxn modelId="{4020E5FA-26FD-4146-AD5F-385D6A2774D4}" type="presParOf" srcId="{1E7F3458-4358-439A-87A9-10E6390FAEB9}" destId="{FE89753C-9AF6-4DAC-91B5-F4EE8B118568}" srcOrd="4" destOrd="0" presId="urn:microsoft.com/office/officeart/2005/8/layout/chevron1"/>
    <dgm:cxn modelId="{285210D9-17E1-4BD5-B9D4-108B17B583B2}" type="presParOf" srcId="{1E7F3458-4358-439A-87A9-10E6390FAEB9}" destId="{DC5376D8-39CE-4275-88AC-79607229A336}" srcOrd="5" destOrd="0" presId="urn:microsoft.com/office/officeart/2005/8/layout/chevron1"/>
    <dgm:cxn modelId="{02D50550-42E7-4E7C-8755-BB4C4E729D2E}" type="presParOf" srcId="{1E7F3458-4358-439A-87A9-10E6390FAEB9}" destId="{EB98C60B-DA3A-4975-86FC-E3BC1AC638B3}" srcOrd="6" destOrd="0" presId="urn:microsoft.com/office/officeart/2005/8/layout/chevron1"/>
    <dgm:cxn modelId="{73E0EA5C-6867-4389-8829-DED17D0D0C65}" type="presParOf" srcId="{1E7F3458-4358-439A-87A9-10E6390FAEB9}" destId="{09D1B143-8DA9-48BD-A213-EE57075CAD6A}" srcOrd="7" destOrd="0" presId="urn:microsoft.com/office/officeart/2005/8/layout/chevron1"/>
    <dgm:cxn modelId="{F776F038-CC6F-40A7-BBB8-20DEC73AEC04}" type="presParOf" srcId="{1E7F3458-4358-439A-87A9-10E6390FAEB9}" destId="{7057EBF1-7AE8-4F2C-837D-880FE3EDEDB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D1BB6-3362-4F15-B948-7D2E356EB48E}">
      <dsp:nvSpPr>
        <dsp:cNvPr id="0" name=""/>
        <dsp:cNvSpPr/>
      </dsp:nvSpPr>
      <dsp:spPr>
        <a:xfrm>
          <a:off x="2697" y="2948912"/>
          <a:ext cx="2400438" cy="96017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n-lt"/>
            </a:rPr>
            <a:t>Introduction &amp; Data Questions</a:t>
          </a:r>
        </a:p>
      </dsp:txBody>
      <dsp:txXfrm>
        <a:off x="482785" y="2948912"/>
        <a:ext cx="1440263" cy="960175"/>
      </dsp:txXfrm>
    </dsp:sp>
    <dsp:sp modelId="{F24D727A-896D-4EDA-9E8C-2734CACC2162}">
      <dsp:nvSpPr>
        <dsp:cNvPr id="0" name=""/>
        <dsp:cNvSpPr/>
      </dsp:nvSpPr>
      <dsp:spPr>
        <a:xfrm>
          <a:off x="2163091" y="2948912"/>
          <a:ext cx="2400438" cy="96017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Motivation for choosing this topic</a:t>
          </a:r>
        </a:p>
      </dsp:txBody>
      <dsp:txXfrm>
        <a:off x="2643179" y="2948912"/>
        <a:ext cx="1440263" cy="960175"/>
      </dsp:txXfrm>
    </dsp:sp>
    <dsp:sp modelId="{FE89753C-9AF6-4DAC-91B5-F4EE8B118568}">
      <dsp:nvSpPr>
        <dsp:cNvPr id="0" name=""/>
        <dsp:cNvSpPr/>
      </dsp:nvSpPr>
      <dsp:spPr>
        <a:xfrm>
          <a:off x="4323486" y="2948912"/>
          <a:ext cx="2400438" cy="96017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Dashboard &amp; Analysis</a:t>
          </a:r>
        </a:p>
      </dsp:txBody>
      <dsp:txXfrm>
        <a:off x="4803574" y="2948912"/>
        <a:ext cx="1440263" cy="960175"/>
      </dsp:txXfrm>
    </dsp:sp>
    <dsp:sp modelId="{EB98C60B-DA3A-4975-86FC-E3BC1AC638B3}">
      <dsp:nvSpPr>
        <dsp:cNvPr id="0" name=""/>
        <dsp:cNvSpPr/>
      </dsp:nvSpPr>
      <dsp:spPr>
        <a:xfrm>
          <a:off x="6483881" y="2948912"/>
          <a:ext cx="2400438" cy="96017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Conclusion</a:t>
          </a:r>
        </a:p>
      </dsp:txBody>
      <dsp:txXfrm>
        <a:off x="6963969" y="2948912"/>
        <a:ext cx="1440263" cy="960175"/>
      </dsp:txXfrm>
    </dsp:sp>
    <dsp:sp modelId="{7057EBF1-7AE8-4F2C-837D-880FE3EDEDBE}">
      <dsp:nvSpPr>
        <dsp:cNvPr id="0" name=""/>
        <dsp:cNvSpPr/>
      </dsp:nvSpPr>
      <dsp:spPr>
        <a:xfrm>
          <a:off x="8644276" y="2948912"/>
          <a:ext cx="2400438" cy="96017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Q&amp;A</a:t>
          </a:r>
        </a:p>
      </dsp:txBody>
      <dsp:txXfrm>
        <a:off x="9124364" y="2948912"/>
        <a:ext cx="1440263" cy="960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10/27/2023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10/27/2023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10/27/2023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10/27/2023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10/27/2023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10/27/2023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10/27/2023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10/27/2023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600200"/>
            <a:ext cx="9753600" cy="3048001"/>
          </a:xfrm>
        </p:spPr>
        <p:txBody>
          <a:bodyPr/>
          <a:lstStyle/>
          <a:p>
            <a:r>
              <a:rPr lang="en-US" dirty="0"/>
              <a:t>Does the cost really matter?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Cameron Matlock</a:t>
            </a:r>
          </a:p>
          <a:p>
            <a:r>
              <a:rPr lang="en-US" dirty="0"/>
              <a:t>Nashville Software School</a:t>
            </a:r>
          </a:p>
          <a:p>
            <a:r>
              <a:rPr lang="en-US" dirty="0"/>
              <a:t>Data Analytics Cohort 9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Agenda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EE0F3C0-32F2-CA04-3022-753CA317D0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1707748"/>
              </p:ext>
            </p:extLst>
          </p:nvPr>
        </p:nvGraphicFramePr>
        <p:xfrm>
          <a:off x="570706" y="274638"/>
          <a:ext cx="1104741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we trying to answer?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b="0" i="0" u="none" strike="noStrike" dirty="0">
              <a:effectLst/>
            </a:endParaRPr>
          </a:p>
          <a:p>
            <a:r>
              <a:rPr lang="en-US" sz="1800" b="0" i="0" u="none" strike="noStrike" dirty="0">
                <a:effectLst/>
              </a:rPr>
              <a:t>How does cost of living and overall affordability differentiate from states in which people are moving away from versus states that people are moving to?</a:t>
            </a:r>
            <a:r>
              <a:rPr lang="en-US" dirty="0"/>
              <a:t> </a:t>
            </a:r>
          </a:p>
          <a:p>
            <a:pPr marL="45720" indent="0">
              <a:buNone/>
            </a:pPr>
            <a:endParaRPr lang="en-US" sz="1800" dirty="0"/>
          </a:p>
          <a:p>
            <a:r>
              <a:rPr lang="en-US" sz="1800" dirty="0"/>
              <a:t> Do states that cost more to live in experience a bigger decrease in population compared to others and vise versa?</a:t>
            </a:r>
          </a:p>
          <a:p>
            <a:endParaRPr lang="en-US" sz="1800" dirty="0"/>
          </a:p>
          <a:p>
            <a:r>
              <a:rPr lang="en-US" sz="1800" dirty="0"/>
              <a:t> Are there any states that are obvious outliers compared to the rest?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I choose this?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217614" y="1981200"/>
            <a:ext cx="10210798" cy="419099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 was born and raised in Los Angeles until the age of 15 when my family decided to move to Nashville. </a:t>
            </a:r>
          </a:p>
          <a:p>
            <a:endParaRPr lang="en-US" dirty="0"/>
          </a:p>
          <a:p>
            <a:r>
              <a:rPr lang="en-US" dirty="0"/>
              <a:t>Interested to see if the same reasons we moved are a trend for states excluding just California.</a:t>
            </a:r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79_win32_fixed" id="{EA00699B-0394-4B48-8BB2-8B250F055735}" vid="{8FF0ADCE-4C37-4047-93D0-14E337F28D2B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73C3AA-CBC3-4EBC-8BF7-2AC27CBBDA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469512-9FC5-43AF-8C7D-42B05CBCE5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888E60-F31B-4BB3-BFE4-EB035E271D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197</TotalTime>
  <Words>151</Words>
  <Application>Microsoft Office PowerPoint</Application>
  <PresentationFormat>Custom</PresentationFormat>
  <Paragraphs>25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Continental North America 16x9</vt:lpstr>
      <vt:lpstr>Does the cost really matter?</vt:lpstr>
      <vt:lpstr>Project Agenda</vt:lpstr>
      <vt:lpstr>What are we trying to answer?</vt:lpstr>
      <vt:lpstr>Why did I choose this?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cost really matter?</dc:title>
  <dc:creator>Cameron Matlock</dc:creator>
  <cp:lastModifiedBy>Cameron Matlock</cp:lastModifiedBy>
  <cp:revision>1</cp:revision>
  <dcterms:created xsi:type="dcterms:W3CDTF">2023-10-28T04:59:42Z</dcterms:created>
  <dcterms:modified xsi:type="dcterms:W3CDTF">2023-10-28T08:17:37Z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