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785" y="4343385"/>
            <a:ext cx="5486380" cy="4114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tIns="896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381183" y="685795"/>
            <a:ext cx="609629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785" y="4343385"/>
            <a:ext cx="5486380" cy="4114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tIns="896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381183" y="685795"/>
            <a:ext cx="609629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785" y="4343385"/>
            <a:ext cx="5486380" cy="4114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tIns="896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381183" y="685795"/>
            <a:ext cx="609629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tIns="896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381183" y="685795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785" y="4343385"/>
            <a:ext cx="5486380" cy="4114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tIns="896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381183" y="685795"/>
            <a:ext cx="609629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785" y="4343385"/>
            <a:ext cx="5486380" cy="4114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tIns="896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Come up with these at meeting cuz i have no idea</a:t>
            </a:r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381183" y="685795"/>
            <a:ext cx="609629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785" y="4343385"/>
            <a:ext cx="5486380" cy="4114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tIns="896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381183" y="685795"/>
            <a:ext cx="609629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 rot="5400000">
            <a:off x="5463778" y="1371600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 rot="5400000">
            <a:off x="1272778" y="-609599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874764" y="-1217414"/>
            <a:ext cx="33944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1792288" y="459581"/>
            <a:ext cx="5486399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792288" y="4025503"/>
            <a:ext cx="5486399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2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575050" y="204787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57202" y="1076328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1631156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8913" lvl="0" marL="3413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7162" lvl="1" marL="74136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2712" lvl="2" marL="11414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5412" lvl="3" marL="15986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5413" lvl="4" marL="20558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8215" lvl="5" marL="251311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7945" lvl="6" marL="297004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7674" lvl="7" marL="342697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7405" lvl="8" marL="388390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3" type="body"/>
          </p:nvPr>
        </p:nvSpPr>
        <p:spPr>
          <a:xfrm>
            <a:off x="4645030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4" type="body"/>
          </p:nvPr>
        </p:nvSpPr>
        <p:spPr>
          <a:xfrm>
            <a:off x="4645030" y="1631156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8913" lvl="0" marL="3413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7162" lvl="1" marL="74136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2712" lvl="2" marL="11414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5412" lvl="3" marL="15986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5413" lvl="4" marL="20558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8215" lvl="5" marL="251311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7945" lvl="6" marL="297004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7674" lvl="7" marL="342697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7405" lvl="8" marL="388390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200151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35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1762" lvl="1" marL="74136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0012" lvl="2" marL="11414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2712" lvl="3" marL="15986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2713" lvl="4" marL="20558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515" lvl="5" marL="251311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245" lvl="6" marL="297004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4974" lvl="7" marL="342697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4705" lvl="8" marL="388390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4648200" y="1200151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35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1762" lvl="1" marL="74136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0012" lvl="2" marL="11414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2712" lvl="3" marL="15986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2713" lvl="4" marL="20558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515" lvl="5" marL="251311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245" lvl="6" marL="297004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4974" lvl="7" marL="342697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4705" lvl="8" marL="388390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722312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685800" y="1597819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2.jpg"/><Relationship Id="rId5" Type="http://schemas.openxmlformats.org/officeDocument/2006/relationships/image" Target="../media/image0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 flipH="1" rot="10800000">
            <a:off x="0" y="5143499"/>
            <a:ext cx="9144000" cy="34527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53577"/>
            <a:ext cx="2209799" cy="67151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152400" y="111918"/>
            <a:ext cx="6686549" cy="55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828800"/>
            <a:ext cx="8229600" cy="3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name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: Mobile App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 names: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Cameron Johnson (initial Scrum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Master</a:t>
            </a: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Robert Lyons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    Robert Pence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    Christian Kempis (Product Owner)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    Philip Guther</a:t>
            </a:r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457200" y="883496"/>
            <a:ext cx="8229600" cy="9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SKED</a:t>
            </a:r>
            <a:r>
              <a:rPr i="0" lang="en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0" i="0" lang="en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10/4/2016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0" y="477775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0" y="4686300"/>
            <a:ext cx="9144000" cy="457199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2209799" cy="67151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152400" y="111918"/>
            <a:ext cx="6686549" cy="55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457200" y="8001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714500"/>
            <a:ext cx="8229600" cy="288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 work scheduling webservice/application that automatically creates work schedules and allows part time businesses to cover shifts easily and manage work hours.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2209799" cy="6715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152400" y="111918"/>
            <a:ext cx="6686549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</a:p>
        </p:txBody>
      </p:sp>
      <p:sp>
        <p:nvSpPr>
          <p:cNvPr id="150" name="Shape 150"/>
          <p:cNvSpPr txBox="1"/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462875"/>
            <a:ext cx="8229600" cy="29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As a User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, I want a mobile application so that I don’t have to navigate to the site when using my mobile device. A mobile app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As a manager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, I want to be able to easily set up my organization so that I can start creating schedules. Able to see schedules on the website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As a manager,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I want to be able to add shifts to my positions so that I can schedule my employees to work when I need them to. A way to add shifts to the schedules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As a manager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, I want SKED to be able to generate a schedule for me so that I have more time for other tasks. Automated scheduling algorithm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-341313" lvl="0" marL="3413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0" y="4686300"/>
            <a:ext cx="9144000" cy="457199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2209800" cy="67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152400" y="111918"/>
            <a:ext cx="66864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533400" y="6667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1600200"/>
            <a:ext cx="8229600" cy="29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As an employee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, I want to be able to view the work schedule of others so that I can see who I will be working with. GUI to see the work schedule of employees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As an employee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, I want to be able to enter my preferred hours so that I balance my work schedule with the rest of my life. A way to enter preferred working hours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As an employee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, I want to be able to update my preferred hours so that my manager and SKED can adjust to changes in my schedule outside of work. A way to see preferred hours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As an employee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, I want to be able to request that one of my shifts gets covered so that I can take care of any sudden obligations without leaving my job short-staffed. GUI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-341312" lvl="0" marL="34131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2209799" cy="67151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152400" y="111918"/>
            <a:ext cx="6686549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Architecture</a:t>
            </a:r>
          </a:p>
        </p:txBody>
      </p:sp>
      <p:sp>
        <p:nvSpPr>
          <p:cNvPr id="168" name="Shape 168"/>
          <p:cNvSpPr txBox="1"/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600200"/>
            <a:ext cx="8229600" cy="2994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313" lvl="0" marL="3413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0" y="4686300"/>
            <a:ext cx="9144000" cy="457199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14550669_1210867662269818_950485032_o.jpg"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874" y="1037649"/>
            <a:ext cx="2334225" cy="35569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4542686_1210867812269803_2062645484_n.jpg" id="172" name="Shape 1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4035775" y="402062"/>
            <a:ext cx="28996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2209799" cy="67151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152400" y="111918"/>
            <a:ext cx="67627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0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Challenges/Risks </a:t>
            </a:r>
          </a:p>
        </p:txBody>
      </p:sp>
      <p:sp>
        <p:nvSpPr>
          <p:cNvPr id="179" name="Shape 179"/>
          <p:cNvSpPr txBox="1"/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57200" y="1600200"/>
            <a:ext cx="8229600" cy="2994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 1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GUI, displaying it in a decent way for different browsers. Must look pretty.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 2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Email invitations for users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 3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Mobile App will take literally forever</a:t>
            </a:r>
          </a:p>
          <a:p>
            <a:pPr indent="-341313" lvl="0" marL="3413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0" y="4686300"/>
            <a:ext cx="9144000" cy="457199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2209799" cy="67151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152400" y="111918"/>
            <a:ext cx="67627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0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Technologies </a:t>
            </a:r>
          </a:p>
        </p:txBody>
      </p:sp>
      <p:sp>
        <p:nvSpPr>
          <p:cNvPr id="188" name="Shape 188"/>
          <p:cNvSpPr txBox="1"/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57200" y="1600200"/>
            <a:ext cx="8229600" cy="2994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1: </a:t>
            </a:r>
            <a:r>
              <a:rPr b="0" i="0" lang="en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language(s) (Python, HTML, JS)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2: </a:t>
            </a:r>
            <a:r>
              <a:rPr b="0" i="0" lang="en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framework (Flask, PostgreSQL)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3: </a:t>
            </a:r>
            <a:r>
              <a:rPr b="0" i="0" lang="en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environment (Unix/Ubuntu)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-341313" lvl="0" marL="3413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0" y="4686300"/>
            <a:ext cx="9144000" cy="457199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