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0" d="100"/>
          <a:sy n="40" d="100"/>
        </p:scale>
        <p:origin x="48" y="6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Battle of the Neighborhoods</a:t>
            </a:r>
            <a:endParaRPr lang="en-US" dirty="0"/>
          </a:p>
        </p:txBody>
      </p:sp>
      <p:sp>
        <p:nvSpPr>
          <p:cNvPr id="3" name="Subtitle 2"/>
          <p:cNvSpPr>
            <a:spLocks noGrp="1"/>
          </p:cNvSpPr>
          <p:nvPr>
            <p:ph type="subTitle" idx="1"/>
          </p:nvPr>
        </p:nvSpPr>
        <p:spPr/>
        <p:txBody>
          <a:bodyPr/>
          <a:lstStyle/>
          <a:p>
            <a:r>
              <a:rPr lang="en-US" dirty="0" smtClean="0"/>
              <a:t>Urban centers vs. suburban and rural towns</a:t>
            </a:r>
            <a:endParaRPr lang="en-US" dirty="0"/>
          </a:p>
        </p:txBody>
      </p:sp>
    </p:spTree>
    <p:extLst>
      <p:ext uri="{BB962C8B-B14F-4D97-AF65-F5344CB8AC3E}">
        <p14:creationId xmlns:p14="http://schemas.microsoft.com/office/powerpoint/2010/main" val="261384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77768"/>
            <a:ext cx="9404723" cy="1400530"/>
          </a:xfrm>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Whether you are a civil engineer, a politician, or a CEO, it is important to understand the priorities of the citizens / consumers you are working for.</a:t>
            </a:r>
          </a:p>
          <a:p>
            <a:pPr marL="0" indent="0">
              <a:buNone/>
            </a:pPr>
            <a:r>
              <a:rPr lang="en-US" dirty="0" smtClean="0"/>
              <a:t>The goal of this project is to see if we can understand some regional similarities based on whether a region is a major urban center, or a rural / suburban area, and based on the country that the region is in.</a:t>
            </a:r>
          </a:p>
          <a:p>
            <a:pPr marL="0" indent="0">
              <a:buNone/>
            </a:pPr>
            <a:endParaRPr lang="en-US" dirty="0"/>
          </a:p>
        </p:txBody>
      </p:sp>
    </p:spTree>
    <p:extLst>
      <p:ext uri="{BB962C8B-B14F-4D97-AF65-F5344CB8AC3E}">
        <p14:creationId xmlns:p14="http://schemas.microsoft.com/office/powerpoint/2010/main" val="271805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marL="0" indent="0">
              <a:buNone/>
            </a:pPr>
            <a:r>
              <a:rPr lang="en-US" dirty="0" smtClean="0"/>
              <a:t>The data that will be analyzed will be venue data using foursquare API.  We will look at 3 different major urban centers (Toronto, Paris, and New York City), and several suburban/rural areas surrounding each city.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773" y="3400069"/>
            <a:ext cx="3025154" cy="26890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847" y="3400070"/>
            <a:ext cx="3380947" cy="267745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9420" y="3400068"/>
            <a:ext cx="3987807" cy="2689026"/>
          </a:xfrm>
          <a:prstGeom prst="rect">
            <a:avLst/>
          </a:prstGeom>
        </p:spPr>
      </p:pic>
    </p:spTree>
    <p:extLst>
      <p:ext uri="{BB962C8B-B14F-4D97-AF65-F5344CB8AC3E}">
        <p14:creationId xmlns:p14="http://schemas.microsoft.com/office/powerpoint/2010/main" val="285704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marL="0" indent="0">
              <a:buNone/>
            </a:pPr>
            <a:r>
              <a:rPr lang="en-US" dirty="0" smtClean="0"/>
              <a:t>By using K-means clustering and clustering each region based on its most common venues, the goal is to observe some correlation between regions in the same country, or between urban centers and rural areas.</a:t>
            </a:r>
            <a:endParaRPr lang="en-US" dirty="0"/>
          </a:p>
        </p:txBody>
      </p:sp>
    </p:spTree>
    <p:extLst>
      <p:ext uri="{BB962C8B-B14F-4D97-AF65-F5344CB8AC3E}">
        <p14:creationId xmlns:p14="http://schemas.microsoft.com/office/powerpoint/2010/main" val="1345675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4727" y="1226239"/>
            <a:ext cx="6835343" cy="5520854"/>
          </a:xfrm>
        </p:spPr>
      </p:pic>
      <p:sp>
        <p:nvSpPr>
          <p:cNvPr id="5" name="TextBox 4"/>
          <p:cNvSpPr txBox="1"/>
          <p:nvPr/>
        </p:nvSpPr>
        <p:spPr>
          <a:xfrm>
            <a:off x="775855" y="1853248"/>
            <a:ext cx="3842327" cy="1477328"/>
          </a:xfrm>
          <a:prstGeom prst="rect">
            <a:avLst/>
          </a:prstGeom>
          <a:noFill/>
        </p:spPr>
        <p:txBody>
          <a:bodyPr wrap="square" rtlCol="0">
            <a:spAutoFit/>
          </a:bodyPr>
          <a:lstStyle/>
          <a:p>
            <a:r>
              <a:rPr lang="en-US" dirty="0" smtClean="0"/>
              <a:t>The table on the right shows the grouping of each region.  The grouping does not appear to correlate with cities or rural areas, or within countries.</a:t>
            </a:r>
            <a:endParaRPr lang="en-US" dirty="0"/>
          </a:p>
        </p:txBody>
      </p:sp>
    </p:spTree>
    <p:extLst>
      <p:ext uri="{BB962C8B-B14F-4D97-AF65-F5344CB8AC3E}">
        <p14:creationId xmlns:p14="http://schemas.microsoft.com/office/powerpoint/2010/main" val="288472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We are not able to infer much from the K-means model. I suspect this is most likely due to foursquare having too many different venue categories; for example, pub, bar, sports bar and beer bar are all considered different venues in spite of being very similar.  The K-means algorithm does not know anything about how similar these venues are, it sees each one as completely unique.  Because of this, many venues that might be similar in different regions are viewed as being completely unrelated by the K-means algorithm.</a:t>
            </a:r>
          </a:p>
          <a:p>
            <a:pPr marL="0" indent="0">
              <a:buNone/>
            </a:pPr>
            <a:endParaRPr lang="en-US" dirty="0"/>
          </a:p>
          <a:p>
            <a:pPr marL="0" indent="0">
              <a:buNone/>
            </a:pPr>
            <a:r>
              <a:rPr lang="en-US" dirty="0" smtClean="0"/>
              <a:t>Though less likely, it is also possible that the distribution of venue types is completely unrelated to regional subculture.  It could also be that the algorithm just needs more data to develop an accurate model. </a:t>
            </a:r>
          </a:p>
          <a:p>
            <a:endParaRPr lang="en-US" dirty="0" smtClean="0"/>
          </a:p>
          <a:p>
            <a:endParaRPr lang="en-US" dirty="0"/>
          </a:p>
        </p:txBody>
      </p:sp>
    </p:spTree>
    <p:extLst>
      <p:ext uri="{BB962C8B-B14F-4D97-AF65-F5344CB8AC3E}">
        <p14:creationId xmlns:p14="http://schemas.microsoft.com/office/powerpoint/2010/main" val="6508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We are not able to infer anything about regional subculture based on a standard k-means clustering of venue data returned by foursquare </a:t>
            </a:r>
            <a:r>
              <a:rPr lang="en-US" dirty="0" err="1" smtClean="0"/>
              <a:t>api</a:t>
            </a:r>
            <a:r>
              <a:rPr lang="en-US" dirty="0" smtClean="0"/>
              <a:t>.  I believe this is due to foursquare </a:t>
            </a:r>
            <a:r>
              <a:rPr lang="en-US" dirty="0" err="1" smtClean="0"/>
              <a:t>api</a:t>
            </a:r>
            <a:r>
              <a:rPr lang="en-US" dirty="0" smtClean="0"/>
              <a:t> having too many different categories in its venue database.  In order to develop a meaningful cluster model, the foursquare categories would first have to be grouped based on their own similarity, or just narrowed down to some more general categories.  This further manipulation is however out of the scope of this project.</a:t>
            </a:r>
            <a:endParaRPr lang="en-US" dirty="0"/>
          </a:p>
        </p:txBody>
      </p:sp>
    </p:spTree>
    <p:extLst>
      <p:ext uri="{BB962C8B-B14F-4D97-AF65-F5344CB8AC3E}">
        <p14:creationId xmlns:p14="http://schemas.microsoft.com/office/powerpoint/2010/main" val="117535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134</TotalTime>
  <Words>425</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Battle of the Neighborhoods</vt:lpstr>
      <vt:lpstr>Introduction</vt:lpstr>
      <vt:lpstr>Data</vt:lpstr>
      <vt:lpstr>Methodology</vt:lpstr>
      <vt:lpstr>Results</vt:lpstr>
      <vt:lpstr>Discussion</vt:lpstr>
      <vt:lpstr>Conclusion</vt:lpstr>
    </vt:vector>
  </TitlesOfParts>
  <Company>Axcelis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dc:title>
  <dc:creator>Oliver, Cameron</dc:creator>
  <cp:lastModifiedBy>Oliver, Cameron</cp:lastModifiedBy>
  <cp:revision>9</cp:revision>
  <dcterms:created xsi:type="dcterms:W3CDTF">2019-10-04T03:17:58Z</dcterms:created>
  <dcterms:modified xsi:type="dcterms:W3CDTF">2019-10-08T01:24:11Z</dcterms:modified>
</cp:coreProperties>
</file>