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ews Cycle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ewsCycle-regular.fntdata"/><Relationship Id="rId8" Type="http://schemas.openxmlformats.org/officeDocument/2006/relationships/font" Target="fonts/NewsCycl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652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 rot="4967667">
            <a:off x="7885453" y="1440361"/>
            <a:ext cx="1906255" cy="40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“Back” or “Submit”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 rot="-4954939">
            <a:off x="7892131" y="1322384"/>
            <a:ext cx="1456993" cy="362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Click  “Edit Profile”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655775" y="114325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Log In</a:t>
            </a:r>
            <a:endParaRPr b="1" sz="11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26075" y="114325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Register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58" name="Google Shape;58;p13"/>
          <p:cNvCxnSpPr>
            <a:stCxn id="56" idx="3"/>
            <a:endCxn id="57" idx="0"/>
          </p:cNvCxnSpPr>
          <p:nvPr/>
        </p:nvCxnSpPr>
        <p:spPr>
          <a:xfrm rot="10800000">
            <a:off x="931875" y="483625"/>
            <a:ext cx="723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886275" y="414650"/>
            <a:ext cx="85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Click “Sign up”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867913" y="114325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Home</a:t>
            </a:r>
            <a:endParaRPr b="1" sz="11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cxnSp>
        <p:nvCxnSpPr>
          <p:cNvPr id="61" name="Google Shape;61;p13"/>
          <p:cNvCxnSpPr>
            <a:stCxn id="57" idx="5"/>
            <a:endCxn id="56" idx="4"/>
          </p:cNvCxnSpPr>
          <p:nvPr/>
        </p:nvCxnSpPr>
        <p:spPr>
          <a:xfrm>
            <a:off x="747225" y="114325"/>
            <a:ext cx="109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806475" y="57100"/>
            <a:ext cx="974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Click “Cancel” or </a:t>
            </a:r>
            <a:endParaRPr b="1" sz="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“Register”</a:t>
            </a:r>
            <a:r>
              <a:rPr b="1" lang="en" sz="7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 </a:t>
            </a:r>
            <a:endParaRPr b="1" sz="7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198488" y="114325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Search (Map)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488950" y="114350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Create Buzz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736438" y="114325"/>
            <a:ext cx="8940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Activity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72150" y="114350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Your Profile</a:t>
            </a:r>
            <a:endParaRPr b="1" sz="6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201700" y="1338300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Search </a:t>
            </a:r>
            <a:r>
              <a:rPr b="1" lang="en" sz="7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(Discover)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 rot="5400000">
            <a:off x="4372583" y="915500"/>
            <a:ext cx="894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Click “Discover”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 rot="-5400000">
            <a:off x="2602658" y="763089"/>
            <a:ext cx="894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Click “Home”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867913" y="1338300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Home</a:t>
            </a:r>
            <a:endParaRPr b="1" sz="9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(Discover)</a:t>
            </a:r>
            <a:endParaRPr b="1" sz="7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71" name="Google Shape;71;p13"/>
          <p:cNvSpPr txBox="1"/>
          <p:nvPr/>
        </p:nvSpPr>
        <p:spPr>
          <a:xfrm rot="5400000">
            <a:off x="3068447" y="911888"/>
            <a:ext cx="894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Click “Discover”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 rot="-5400000">
            <a:off x="3936138" y="763100"/>
            <a:ext cx="894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Click “Map”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73" name="Google Shape;73;p13"/>
          <p:cNvCxnSpPr>
            <a:stCxn id="63" idx="1"/>
            <a:endCxn id="67" idx="5"/>
          </p:cNvCxnSpPr>
          <p:nvPr/>
        </p:nvCxnSpPr>
        <p:spPr>
          <a:xfrm>
            <a:off x="4819638" y="852925"/>
            <a:ext cx="3300" cy="48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7" idx="4"/>
            <a:endCxn id="63" idx="2"/>
          </p:cNvCxnSpPr>
          <p:nvPr/>
        </p:nvCxnSpPr>
        <p:spPr>
          <a:xfrm rot="10800000">
            <a:off x="4383050" y="852900"/>
            <a:ext cx="3300" cy="48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0" idx="1"/>
            <a:endCxn id="70" idx="5"/>
          </p:cNvCxnSpPr>
          <p:nvPr/>
        </p:nvCxnSpPr>
        <p:spPr>
          <a:xfrm>
            <a:off x="3489063" y="852925"/>
            <a:ext cx="0" cy="48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70" idx="4"/>
            <a:endCxn id="60" idx="2"/>
          </p:cNvCxnSpPr>
          <p:nvPr/>
        </p:nvCxnSpPr>
        <p:spPr>
          <a:xfrm rot="10800000">
            <a:off x="3052563" y="852900"/>
            <a:ext cx="0" cy="48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 rot="3660052">
            <a:off x="4838824" y="1824535"/>
            <a:ext cx="1083548" cy="404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Hive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 name or picture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78" name="Google Shape;78;p13"/>
          <p:cNvCxnSpPr>
            <a:stCxn id="60" idx="0"/>
          </p:cNvCxnSpPr>
          <p:nvPr/>
        </p:nvCxnSpPr>
        <p:spPr>
          <a:xfrm flipH="1" rot="10800000">
            <a:off x="3673713" y="480625"/>
            <a:ext cx="527700" cy="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endCxn id="60" idx="0"/>
          </p:cNvCxnSpPr>
          <p:nvPr/>
        </p:nvCxnSpPr>
        <p:spPr>
          <a:xfrm flipH="1">
            <a:off x="3673713" y="480625"/>
            <a:ext cx="510300" cy="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65" idx="0"/>
            <a:endCxn id="66" idx="3"/>
          </p:cNvCxnSpPr>
          <p:nvPr/>
        </p:nvCxnSpPr>
        <p:spPr>
          <a:xfrm>
            <a:off x="7630438" y="483625"/>
            <a:ext cx="441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 txBox="1"/>
          <p:nvPr/>
        </p:nvSpPr>
        <p:spPr>
          <a:xfrm>
            <a:off x="6382800" y="4377685"/>
            <a:ext cx="2761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ews Cycle"/>
              <a:buChar char="●"/>
            </a:pPr>
            <a:r>
              <a:rPr b="1" lang="en" sz="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Black outlined screens are mutually accessible to one another via clicking each respective screen’s fragment button in the bottom navigation bar.</a:t>
            </a:r>
            <a:endParaRPr b="1" sz="8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ews Cycle"/>
              <a:buChar char="●"/>
            </a:pPr>
            <a:r>
              <a:rPr b="1" lang="en" sz="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For simplicity and clarity, any screen with a user icon will lead to “User Profile”</a:t>
            </a:r>
            <a:endParaRPr b="1" sz="8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cxnSp>
        <p:nvCxnSpPr>
          <p:cNvPr id="82" name="Google Shape;82;p13"/>
          <p:cNvCxnSpPr>
            <a:stCxn id="64" idx="0"/>
            <a:endCxn id="65" idx="3"/>
          </p:cNvCxnSpPr>
          <p:nvPr/>
        </p:nvCxnSpPr>
        <p:spPr>
          <a:xfrm>
            <a:off x="6294750" y="483650"/>
            <a:ext cx="441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64" idx="3"/>
            <a:endCxn id="63" idx="0"/>
          </p:cNvCxnSpPr>
          <p:nvPr/>
        </p:nvCxnSpPr>
        <p:spPr>
          <a:xfrm rot="10800000">
            <a:off x="5004150" y="483650"/>
            <a:ext cx="48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63" idx="0"/>
            <a:endCxn id="64" idx="3"/>
          </p:cNvCxnSpPr>
          <p:nvPr/>
        </p:nvCxnSpPr>
        <p:spPr>
          <a:xfrm>
            <a:off x="5004288" y="483625"/>
            <a:ext cx="48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/>
          <p:nvPr/>
        </p:nvSpPr>
        <p:spPr>
          <a:xfrm>
            <a:off x="5381238" y="2617200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Hive 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7429500" y="2571750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Hive List</a:t>
            </a:r>
            <a:endParaRPr b="1" sz="11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87" name="Google Shape;87;p13"/>
          <p:cNvCxnSpPr>
            <a:stCxn id="66" idx="2"/>
            <a:endCxn id="86" idx="5"/>
          </p:cNvCxnSpPr>
          <p:nvPr/>
        </p:nvCxnSpPr>
        <p:spPr>
          <a:xfrm flipH="1">
            <a:off x="8050700" y="852950"/>
            <a:ext cx="206100" cy="171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86" idx="4"/>
            <a:endCxn id="66" idx="2"/>
          </p:cNvCxnSpPr>
          <p:nvPr/>
        </p:nvCxnSpPr>
        <p:spPr>
          <a:xfrm flipH="1" rot="10800000">
            <a:off x="7614150" y="853050"/>
            <a:ext cx="642600" cy="171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9" name="Google Shape;89;p13"/>
          <p:cNvSpPr txBox="1"/>
          <p:nvPr/>
        </p:nvSpPr>
        <p:spPr>
          <a:xfrm rot="1540692">
            <a:off x="3410328" y="2316641"/>
            <a:ext cx="2149700" cy="404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Hive name or picture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 rot="3561528">
            <a:off x="4658990" y="2369369"/>
            <a:ext cx="1041870" cy="404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“Back”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91" name="Google Shape;91;p13"/>
          <p:cNvCxnSpPr>
            <a:stCxn id="67" idx="0"/>
            <a:endCxn id="85" idx="4"/>
          </p:cNvCxnSpPr>
          <p:nvPr/>
        </p:nvCxnSpPr>
        <p:spPr>
          <a:xfrm>
            <a:off x="5007500" y="1707600"/>
            <a:ext cx="558300" cy="90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2" name="Google Shape;92;p13"/>
          <p:cNvSpPr/>
          <p:nvPr/>
        </p:nvSpPr>
        <p:spPr>
          <a:xfrm>
            <a:off x="8295200" y="2571875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Edit Profile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 rot="-5226815">
            <a:off x="7831510" y="1591290"/>
            <a:ext cx="893634" cy="455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Click “Hives”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94" name="Google Shape;94;p13"/>
          <p:cNvCxnSpPr>
            <a:stCxn id="92" idx="5"/>
            <a:endCxn id="66" idx="1"/>
          </p:cNvCxnSpPr>
          <p:nvPr/>
        </p:nvCxnSpPr>
        <p:spPr>
          <a:xfrm rot="10800000">
            <a:off x="8693450" y="852875"/>
            <a:ext cx="222900" cy="171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66" idx="1"/>
            <a:endCxn id="92" idx="4"/>
          </p:cNvCxnSpPr>
          <p:nvPr/>
        </p:nvCxnSpPr>
        <p:spPr>
          <a:xfrm flipH="1">
            <a:off x="8480000" y="852950"/>
            <a:ext cx="213300" cy="171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70" idx="1"/>
            <a:endCxn id="85" idx="3"/>
          </p:cNvCxnSpPr>
          <p:nvPr/>
        </p:nvCxnSpPr>
        <p:spPr>
          <a:xfrm>
            <a:off x="3489063" y="2076900"/>
            <a:ext cx="1892100" cy="9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85" idx="3"/>
          </p:cNvCxnSpPr>
          <p:nvPr/>
        </p:nvCxnSpPr>
        <p:spPr>
          <a:xfrm rot="10800000">
            <a:off x="4805838" y="2061000"/>
            <a:ext cx="575400" cy="925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8" name="Google Shape;98;p13"/>
          <p:cNvSpPr/>
          <p:nvPr/>
        </p:nvSpPr>
        <p:spPr>
          <a:xfrm>
            <a:off x="6446413" y="3510450"/>
            <a:ext cx="8940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Hive Settings</a:t>
            </a:r>
            <a:r>
              <a:rPr b="1" lang="en" sz="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 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99" name="Google Shape;99;p13"/>
          <p:cNvCxnSpPr>
            <a:stCxn id="85" idx="5"/>
            <a:endCxn id="65" idx="2"/>
          </p:cNvCxnSpPr>
          <p:nvPr/>
        </p:nvCxnSpPr>
        <p:spPr>
          <a:xfrm flipH="1" rot="10800000">
            <a:off x="6002388" y="852900"/>
            <a:ext cx="918600" cy="176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0" name="Google Shape;100;p13"/>
          <p:cNvSpPr txBox="1"/>
          <p:nvPr/>
        </p:nvSpPr>
        <p:spPr>
          <a:xfrm rot="2025800">
            <a:off x="3474486" y="2582932"/>
            <a:ext cx="1757042" cy="26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“Back”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 rot="-3628247">
            <a:off x="6009504" y="1717378"/>
            <a:ext cx="1927699" cy="404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Hive name or picture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102" name="Google Shape;102;p13"/>
          <p:cNvCxnSpPr>
            <a:stCxn id="65" idx="1"/>
            <a:endCxn id="85" idx="0"/>
          </p:cNvCxnSpPr>
          <p:nvPr/>
        </p:nvCxnSpPr>
        <p:spPr>
          <a:xfrm flipH="1">
            <a:off x="6186988" y="852925"/>
            <a:ext cx="1258800" cy="213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3" name="Google Shape;103;p13"/>
          <p:cNvSpPr txBox="1"/>
          <p:nvPr/>
        </p:nvSpPr>
        <p:spPr>
          <a:xfrm rot="-3697195">
            <a:off x="5885535" y="1581461"/>
            <a:ext cx="1042039" cy="4044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“Back”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167775" y="2801400"/>
            <a:ext cx="918600" cy="80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Buzz</a:t>
            </a:r>
            <a:endParaRPr b="1" sz="11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cxnSp>
        <p:nvCxnSpPr>
          <p:cNvPr id="105" name="Google Shape;105;p13"/>
          <p:cNvCxnSpPr>
            <a:endCxn id="70" idx="1"/>
          </p:cNvCxnSpPr>
          <p:nvPr/>
        </p:nvCxnSpPr>
        <p:spPr>
          <a:xfrm rot="10800000">
            <a:off x="3489063" y="2076900"/>
            <a:ext cx="2076900" cy="127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6" name="Google Shape;106;p13"/>
          <p:cNvSpPr txBox="1"/>
          <p:nvPr/>
        </p:nvSpPr>
        <p:spPr>
          <a:xfrm rot="-4142653">
            <a:off x="7286313" y="1717316"/>
            <a:ext cx="1041809" cy="404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“Back”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107" name="Google Shape;107;p13"/>
          <p:cNvCxnSpPr>
            <a:stCxn id="85" idx="1"/>
            <a:endCxn id="98" idx="3"/>
          </p:cNvCxnSpPr>
          <p:nvPr/>
        </p:nvCxnSpPr>
        <p:spPr>
          <a:xfrm>
            <a:off x="6002388" y="3355800"/>
            <a:ext cx="444000" cy="52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3"/>
          <p:cNvCxnSpPr>
            <a:stCxn id="98" idx="4"/>
            <a:endCxn id="85" idx="0"/>
          </p:cNvCxnSpPr>
          <p:nvPr/>
        </p:nvCxnSpPr>
        <p:spPr>
          <a:xfrm rot="10800000">
            <a:off x="6187063" y="2986350"/>
            <a:ext cx="444000" cy="52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3"/>
          <p:cNvCxnSpPr>
            <a:stCxn id="66" idx="3"/>
            <a:endCxn id="65" idx="0"/>
          </p:cNvCxnSpPr>
          <p:nvPr/>
        </p:nvCxnSpPr>
        <p:spPr>
          <a:xfrm rot="10800000">
            <a:off x="7630550" y="483650"/>
            <a:ext cx="441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3"/>
          <p:cNvCxnSpPr>
            <a:stCxn id="70" idx="2"/>
            <a:endCxn id="104" idx="0"/>
          </p:cNvCxnSpPr>
          <p:nvPr/>
        </p:nvCxnSpPr>
        <p:spPr>
          <a:xfrm flipH="1">
            <a:off x="2086263" y="2076900"/>
            <a:ext cx="966300" cy="112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1" name="Google Shape;111;p13"/>
          <p:cNvSpPr txBox="1"/>
          <p:nvPr/>
        </p:nvSpPr>
        <p:spPr>
          <a:xfrm rot="-3133898">
            <a:off x="1930024" y="2487047"/>
            <a:ext cx="1484643" cy="351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a hive’s popular post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112" name="Google Shape;112;p13"/>
          <p:cNvCxnSpPr>
            <a:stCxn id="104" idx="5"/>
            <a:endCxn id="70" idx="2"/>
          </p:cNvCxnSpPr>
          <p:nvPr/>
        </p:nvCxnSpPr>
        <p:spPr>
          <a:xfrm flipH="1" rot="10800000">
            <a:off x="1885525" y="2076900"/>
            <a:ext cx="1167000" cy="72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3" name="Google Shape;113;p13"/>
          <p:cNvSpPr txBox="1"/>
          <p:nvPr/>
        </p:nvSpPr>
        <p:spPr>
          <a:xfrm rot="-1874123">
            <a:off x="2007575" y="2117691"/>
            <a:ext cx="1258882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“Back”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114" name="Google Shape;114;p13"/>
          <p:cNvCxnSpPr>
            <a:stCxn id="60" idx="3"/>
            <a:endCxn id="56" idx="0"/>
          </p:cNvCxnSpPr>
          <p:nvPr/>
        </p:nvCxnSpPr>
        <p:spPr>
          <a:xfrm rot="10800000">
            <a:off x="2461713" y="483625"/>
            <a:ext cx="406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3"/>
          <p:cNvCxnSpPr>
            <a:endCxn id="104" idx="5"/>
          </p:cNvCxnSpPr>
          <p:nvPr/>
        </p:nvCxnSpPr>
        <p:spPr>
          <a:xfrm flipH="1">
            <a:off x="1885525" y="719400"/>
            <a:ext cx="1104000" cy="208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>
            <a:stCxn id="56" idx="5"/>
            <a:endCxn id="60" idx="4"/>
          </p:cNvCxnSpPr>
          <p:nvPr/>
        </p:nvCxnSpPr>
        <p:spPr>
          <a:xfrm>
            <a:off x="2276925" y="114325"/>
            <a:ext cx="775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7" name="Google Shape;117;p13"/>
          <p:cNvSpPr txBox="1"/>
          <p:nvPr/>
        </p:nvSpPr>
        <p:spPr>
          <a:xfrm rot="-3905422">
            <a:off x="1936016" y="1563124"/>
            <a:ext cx="1258582" cy="350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a buzz (post)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18" name="Google Shape;118;p13"/>
          <p:cNvSpPr txBox="1"/>
          <p:nvPr/>
        </p:nvSpPr>
        <p:spPr>
          <a:xfrm rot="3094943">
            <a:off x="6031041" y="3046335"/>
            <a:ext cx="1041860" cy="404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</a:rPr>
              <a:t>Click “Save changes” or “cancel”</a:t>
            </a:r>
            <a:endParaRPr b="1" sz="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FFFFFF"/>
              </a:solidFill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2308500" y="414650"/>
            <a:ext cx="712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 “Logout”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20" name="Google Shape;120;p13"/>
          <p:cNvSpPr txBox="1"/>
          <p:nvPr/>
        </p:nvSpPr>
        <p:spPr>
          <a:xfrm rot="3095223">
            <a:off x="5521435" y="3677675"/>
            <a:ext cx="1272281" cy="404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</a:rPr>
              <a:t>Click settings gear (only visible if Beekeeper)</a:t>
            </a:r>
            <a:endParaRPr b="1" sz="500">
              <a:solidFill>
                <a:srgbClr val="FFFFFF"/>
              </a:solidFill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269450" y="58850"/>
            <a:ext cx="805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 Click “Login”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122" name="Google Shape;122;p13"/>
          <p:cNvCxnSpPr>
            <a:stCxn id="64" idx="2"/>
            <a:endCxn id="71" idx="1"/>
          </p:cNvCxnSpPr>
          <p:nvPr/>
        </p:nvCxnSpPr>
        <p:spPr>
          <a:xfrm rot="10800000">
            <a:off x="3515400" y="692450"/>
            <a:ext cx="2158200" cy="16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3"/>
          <p:cNvCxnSpPr>
            <a:stCxn id="124" idx="3"/>
            <a:endCxn id="104" idx="0"/>
          </p:cNvCxnSpPr>
          <p:nvPr/>
        </p:nvCxnSpPr>
        <p:spPr>
          <a:xfrm rot="10800000">
            <a:off x="2086245" y="3203005"/>
            <a:ext cx="3347700" cy="15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5" name="Google Shape;125;p13"/>
          <p:cNvSpPr txBox="1"/>
          <p:nvPr/>
        </p:nvSpPr>
        <p:spPr>
          <a:xfrm rot="228844">
            <a:off x="4743472" y="564790"/>
            <a:ext cx="1041807" cy="4043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“Post”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26" name="Google Shape;126;p13"/>
          <p:cNvSpPr txBox="1"/>
          <p:nvPr/>
        </p:nvSpPr>
        <p:spPr>
          <a:xfrm rot="3245">
            <a:off x="3209600" y="3063404"/>
            <a:ext cx="1271401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a buzz (post)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127" name="Google Shape;127;p13"/>
          <p:cNvCxnSpPr>
            <a:stCxn id="104" idx="1"/>
            <a:endCxn id="85" idx="2"/>
          </p:cNvCxnSpPr>
          <p:nvPr/>
        </p:nvCxnSpPr>
        <p:spPr>
          <a:xfrm flipH="1" rot="10800000">
            <a:off x="1885525" y="3355800"/>
            <a:ext cx="3680400" cy="24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3"/>
          <p:cNvCxnSpPr>
            <a:stCxn id="104" idx="4"/>
          </p:cNvCxnSpPr>
          <p:nvPr/>
        </p:nvCxnSpPr>
        <p:spPr>
          <a:xfrm flipH="1" rot="10800000">
            <a:off x="1368625" y="710700"/>
            <a:ext cx="1616100" cy="2090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9" name="Google Shape;129;p13"/>
          <p:cNvSpPr txBox="1"/>
          <p:nvPr/>
        </p:nvSpPr>
        <p:spPr>
          <a:xfrm rot="-2966676">
            <a:off x="1552856" y="1540100"/>
            <a:ext cx="1259184" cy="351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“Back”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 rot="-326574">
            <a:off x="2694685" y="3447575"/>
            <a:ext cx="1271433" cy="260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“Back”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4690638" y="4230125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Bees List</a:t>
            </a:r>
            <a:endParaRPr b="1" sz="1100">
              <a:solidFill>
                <a:srgbClr val="FFFFFF"/>
              </a:solidFill>
            </a:endParaRPr>
          </a:p>
        </p:txBody>
      </p:sp>
      <p:cxnSp>
        <p:nvCxnSpPr>
          <p:cNvPr id="132" name="Google Shape;132;p13"/>
          <p:cNvCxnSpPr>
            <a:stCxn id="85" idx="2"/>
            <a:endCxn id="131" idx="5"/>
          </p:cNvCxnSpPr>
          <p:nvPr/>
        </p:nvCxnSpPr>
        <p:spPr>
          <a:xfrm flipH="1">
            <a:off x="5311788" y="3355800"/>
            <a:ext cx="254100" cy="87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33" name="Google Shape;133;p13"/>
          <p:cNvSpPr txBox="1"/>
          <p:nvPr/>
        </p:nvSpPr>
        <p:spPr>
          <a:xfrm rot="-4417314">
            <a:off x="4744788" y="3528532"/>
            <a:ext cx="1271391" cy="260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Click bees number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134" name="Google Shape;134;p13"/>
          <p:cNvCxnSpPr>
            <a:stCxn id="131" idx="0"/>
            <a:endCxn id="120" idx="1"/>
          </p:cNvCxnSpPr>
          <p:nvPr/>
        </p:nvCxnSpPr>
        <p:spPr>
          <a:xfrm flipH="1" rot="10800000">
            <a:off x="5496438" y="3381425"/>
            <a:ext cx="265800" cy="121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35" name="Google Shape;135;p13"/>
          <p:cNvSpPr txBox="1"/>
          <p:nvPr/>
        </p:nvSpPr>
        <p:spPr>
          <a:xfrm rot="6086709">
            <a:off x="5034638" y="4200478"/>
            <a:ext cx="1271483" cy="2606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Click back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5355913" y="1095625"/>
            <a:ext cx="805800" cy="738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Accept/Reject Join Requests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137" name="Google Shape;137;p13"/>
          <p:cNvCxnSpPr>
            <a:stCxn id="65" idx="3"/>
            <a:endCxn id="136" idx="5"/>
          </p:cNvCxnSpPr>
          <p:nvPr/>
        </p:nvCxnSpPr>
        <p:spPr>
          <a:xfrm flipH="1">
            <a:off x="5977138" y="483625"/>
            <a:ext cx="759300" cy="61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38" name="Google Shape;138;p13"/>
          <p:cNvSpPr txBox="1"/>
          <p:nvPr/>
        </p:nvSpPr>
        <p:spPr>
          <a:xfrm rot="-2335175">
            <a:off x="6010816" y="597142"/>
            <a:ext cx="1033381" cy="351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If Beekeeper, click “Requests”</a:t>
            </a:r>
            <a:endParaRPr b="1" sz="600">
              <a:solidFill>
                <a:srgbClr val="FFFFFF"/>
              </a:solidFill>
            </a:endParaRPr>
          </a:p>
        </p:txBody>
      </p:sp>
      <p:cxnSp>
        <p:nvCxnSpPr>
          <p:cNvPr id="139" name="Google Shape;139;p13"/>
          <p:cNvCxnSpPr>
            <a:stCxn id="136" idx="0"/>
            <a:endCxn id="65" idx="2"/>
          </p:cNvCxnSpPr>
          <p:nvPr/>
        </p:nvCxnSpPr>
        <p:spPr>
          <a:xfrm flipH="1" rot="10800000">
            <a:off x="6161713" y="852925"/>
            <a:ext cx="759300" cy="612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0" name="Google Shape;140;p13"/>
          <p:cNvSpPr txBox="1"/>
          <p:nvPr/>
        </p:nvSpPr>
        <p:spPr>
          <a:xfrm rot="-2371115">
            <a:off x="6110900" y="848136"/>
            <a:ext cx="1065959" cy="2420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Click “Back”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3610850" y="3952751"/>
            <a:ext cx="775500" cy="674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Request Message</a:t>
            </a:r>
            <a:endParaRPr b="1" sz="8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cxnSp>
        <p:nvCxnSpPr>
          <p:cNvPr id="142" name="Google Shape;142;p13"/>
          <p:cNvCxnSpPr>
            <a:stCxn id="141" idx="5"/>
          </p:cNvCxnSpPr>
          <p:nvPr/>
        </p:nvCxnSpPr>
        <p:spPr>
          <a:xfrm flipH="1" rot="10800000">
            <a:off x="4217825" y="3341051"/>
            <a:ext cx="1365300" cy="61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4" name="Google Shape;124;p13"/>
          <p:cNvSpPr txBox="1"/>
          <p:nvPr/>
        </p:nvSpPr>
        <p:spPr>
          <a:xfrm rot="-1399371">
            <a:off x="4214397" y="3477897"/>
            <a:ext cx="1271496" cy="260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Click “Submit” or “Cancel”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143" name="Google Shape;143;p13"/>
          <p:cNvSpPr txBox="1"/>
          <p:nvPr/>
        </p:nvSpPr>
        <p:spPr>
          <a:xfrm rot="-2299320">
            <a:off x="4529559" y="3635147"/>
            <a:ext cx="1271448" cy="260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Click Join button</a:t>
            </a:r>
            <a:endParaRPr b="1" sz="600">
              <a:solidFill>
                <a:srgbClr val="FFFFFF"/>
              </a:solidFill>
            </a:endParaRPr>
          </a:p>
        </p:txBody>
      </p:sp>
      <p:cxnSp>
        <p:nvCxnSpPr>
          <p:cNvPr id="144" name="Google Shape;144;p13"/>
          <p:cNvCxnSpPr>
            <a:endCxn id="141" idx="0"/>
          </p:cNvCxnSpPr>
          <p:nvPr/>
        </p:nvCxnSpPr>
        <p:spPr>
          <a:xfrm flipH="1">
            <a:off x="4386350" y="3332201"/>
            <a:ext cx="1205400" cy="95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5" name="Google Shape;145;p13"/>
          <p:cNvSpPr/>
          <p:nvPr/>
        </p:nvSpPr>
        <p:spPr>
          <a:xfrm>
            <a:off x="1167775" y="4251225"/>
            <a:ext cx="918600" cy="80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0B540">
              <a:alpha val="9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User Profile</a:t>
            </a:r>
            <a:endParaRPr b="1" sz="110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cxnSp>
        <p:nvCxnSpPr>
          <p:cNvPr id="146" name="Google Shape;146;p13"/>
          <p:cNvCxnSpPr>
            <a:stCxn id="104" idx="1"/>
            <a:endCxn id="145" idx="5"/>
          </p:cNvCxnSpPr>
          <p:nvPr/>
        </p:nvCxnSpPr>
        <p:spPr>
          <a:xfrm>
            <a:off x="1885525" y="3604800"/>
            <a:ext cx="0" cy="64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7" name="Google Shape;147;p13"/>
          <p:cNvSpPr txBox="1"/>
          <p:nvPr/>
        </p:nvSpPr>
        <p:spPr>
          <a:xfrm rot="-5400000">
            <a:off x="1309378" y="3635433"/>
            <a:ext cx="12714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User icon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148" name="Google Shape;148;p13"/>
          <p:cNvSpPr txBox="1"/>
          <p:nvPr/>
        </p:nvSpPr>
        <p:spPr>
          <a:xfrm rot="-5392888">
            <a:off x="665033" y="3792983"/>
            <a:ext cx="1160102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Click “Back”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149" name="Google Shape;149;p13"/>
          <p:cNvCxnSpPr>
            <a:stCxn id="145" idx="4"/>
            <a:endCxn id="104" idx="2"/>
          </p:cNvCxnSpPr>
          <p:nvPr/>
        </p:nvCxnSpPr>
        <p:spPr>
          <a:xfrm rot="10800000">
            <a:off x="1368625" y="3604725"/>
            <a:ext cx="0" cy="64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