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quicktime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1" r:id="rId6"/>
    <p:sldId id="262" r:id="rId7"/>
    <p:sldId id="266" r:id="rId8"/>
    <p:sldId id="267" r:id="rId9"/>
    <p:sldId id="269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7" d="100"/>
          <a:sy n="77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Architecture final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CEBFF"/>
                </a:solidFill>
              </a:rPr>
              <a:t>Cameron, Julia, </a:t>
            </a:r>
            <a:r>
              <a:rPr lang="en-US" dirty="0" err="1" smtClean="0">
                <a:solidFill>
                  <a:srgbClr val="7CEBFF"/>
                </a:solidFill>
              </a:rPr>
              <a:t>jude</a:t>
            </a:r>
            <a:r>
              <a:rPr lang="en-US" dirty="0" smtClean="0">
                <a:solidFill>
                  <a:srgbClr val="7CEBFF"/>
                </a:solidFill>
              </a:rPr>
              <a:t>, </a:t>
            </a:r>
            <a:r>
              <a:rPr lang="en-US" dirty="0" err="1" smtClean="0">
                <a:solidFill>
                  <a:srgbClr val="7CEBFF"/>
                </a:solidFill>
              </a:rPr>
              <a:t>katherine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Original Goals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P</a:t>
            </a:r>
            <a:r>
              <a:rPr lang="en-US" dirty="0" smtClean="0"/>
              <a:t>rocessor</a:t>
            </a:r>
            <a:r>
              <a:rPr lang="en-US" dirty="0" smtClean="0"/>
              <a:t>: Implemented</a:t>
            </a:r>
          </a:p>
          <a:p>
            <a:pPr lvl="1"/>
            <a:r>
              <a:rPr lang="en-US" dirty="0" smtClean="0"/>
              <a:t>General Processor: Implemented</a:t>
            </a:r>
            <a:endParaRPr lang="en-US" dirty="0"/>
          </a:p>
          <a:p>
            <a:pPr lvl="1"/>
            <a:r>
              <a:rPr lang="en-US" dirty="0" smtClean="0"/>
              <a:t>N-Body Simulation : Not implemented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Accomplishments:</a:t>
            </a:r>
          </a:p>
          <a:p>
            <a:pPr lvl="1"/>
            <a:r>
              <a:rPr lang="en-US" dirty="0" smtClean="0"/>
              <a:t>Modified List Processor</a:t>
            </a:r>
          </a:p>
          <a:p>
            <a:pPr lvl="1"/>
            <a:r>
              <a:rPr lang="en-US" dirty="0" smtClean="0"/>
              <a:t>General Processor with modified instruction set</a:t>
            </a:r>
          </a:p>
          <a:p>
            <a:pPr lvl="1"/>
            <a:r>
              <a:rPr lang="en-US" dirty="0" smtClean="0"/>
              <a:t>Simple game – close to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7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60" y="1968510"/>
            <a:ext cx="9153469" cy="45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4805" y="2215477"/>
            <a:ext cx="5422392" cy="36330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Input: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Keyboard</a:t>
            </a:r>
            <a:endParaRPr lang="en-US" dirty="0" smtClean="0"/>
          </a:p>
          <a:p>
            <a:pPr lvl="2"/>
            <a:r>
              <a:rPr lang="en-US" dirty="0" smtClean="0"/>
              <a:t>Arrow keys change the direction of the drawn item</a:t>
            </a:r>
          </a:p>
          <a:p>
            <a:r>
              <a:rPr lang="en-US" dirty="0" smtClean="0"/>
              <a:t>Output: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7 Segment Display</a:t>
            </a:r>
          </a:p>
          <a:p>
            <a:pPr lvl="2"/>
            <a:r>
              <a:rPr lang="en-US" dirty="0" smtClean="0"/>
              <a:t>Demonstrated the y coordinate changing</a:t>
            </a:r>
          </a:p>
          <a:p>
            <a:pPr lvl="1"/>
            <a:r>
              <a:rPr lang="en-US" dirty="0" smtClean="0"/>
              <a:t>LEDs</a:t>
            </a:r>
          </a:p>
          <a:p>
            <a:pPr lvl="2"/>
            <a:r>
              <a:rPr lang="en-US" dirty="0" smtClean="0"/>
              <a:t>Shows the current keyboard input</a:t>
            </a:r>
            <a:endParaRPr lang="en-US" dirty="0" smtClean="0"/>
          </a:p>
          <a:p>
            <a:pPr lvl="1"/>
            <a:r>
              <a:rPr lang="en-US" dirty="0" smtClean="0"/>
              <a:t>VGA</a:t>
            </a:r>
            <a:endParaRPr lang="en-US" dirty="0" smtClean="0"/>
          </a:p>
          <a:p>
            <a:pPr lvl="2"/>
            <a:r>
              <a:rPr lang="en-US" dirty="0" smtClean="0"/>
              <a:t>The position of the item is changed every cycle and this is reflected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Demo</a:t>
            </a:r>
            <a:endParaRPr lang="en-US" dirty="0"/>
          </a:p>
        </p:txBody>
      </p:sp>
      <p:pic>
        <p:nvPicPr>
          <p:cNvPr id="1026" name="Picture 2" descr="Image result for chinchilla compu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829" y="2156215"/>
            <a:ext cx="2580341" cy="387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1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G_108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57378" y="-14454"/>
            <a:ext cx="3871805" cy="68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Interfacing successfully with the keyboard</a:t>
            </a:r>
            <a:endParaRPr lang="en-US" dirty="0" smtClean="0"/>
          </a:p>
          <a:p>
            <a:r>
              <a:rPr lang="en-US" dirty="0" smtClean="0"/>
              <a:t>Debugging a real time application that uses waits</a:t>
            </a:r>
            <a:endParaRPr lang="en-US" dirty="0" smtClean="0"/>
          </a:p>
          <a:p>
            <a:r>
              <a:rPr lang="en-US" dirty="0" smtClean="0"/>
              <a:t>Differences between simulation and imple</a:t>
            </a:r>
            <a:r>
              <a:rPr lang="en-US" dirty="0" smtClean="0"/>
              <a:t>mentation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Overcame many difficulties</a:t>
            </a:r>
          </a:p>
          <a:p>
            <a:r>
              <a:rPr lang="en-US" dirty="0" smtClean="0"/>
              <a:t>Squashed many bugs</a:t>
            </a:r>
          </a:p>
          <a:p>
            <a:r>
              <a:rPr lang="en-US" dirty="0" smtClean="0"/>
              <a:t>Learnt a lot of lessons about </a:t>
            </a:r>
            <a:r>
              <a:rPr lang="en-US" dirty="0" err="1" smtClean="0"/>
              <a:t>Vivado</a:t>
            </a:r>
            <a:r>
              <a:rPr lang="en-US" dirty="0" smtClean="0"/>
              <a:t> + VHDL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Difficulty can be hard to gauge</a:t>
            </a:r>
          </a:p>
          <a:p>
            <a:r>
              <a:rPr lang="en-US" dirty="0" smtClean="0"/>
              <a:t>Design changes over time</a:t>
            </a:r>
          </a:p>
          <a:p>
            <a:r>
              <a:rPr lang="en-US" dirty="0" smtClean="0"/>
              <a:t>This project has been about the journey, not necessarily the destination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Pair programming is amazing</a:t>
            </a:r>
          </a:p>
          <a:p>
            <a:r>
              <a:rPr lang="en-US" dirty="0" smtClean="0"/>
              <a:t>Creating a working microprocessor is difficult</a:t>
            </a:r>
          </a:p>
          <a:p>
            <a:r>
              <a:rPr lang="en-US" dirty="0" smtClean="0"/>
              <a:t>It pays to seriously think about one’s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&lt;chinchilla here&gt;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ABC737-7714-4383-83AA-9E7E16CCB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EF96C5-3DBB-474D-9A68-6602A116B4D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713E99F-A368-412C-B268-19FC7C8FD4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175</Words>
  <Application>Microsoft Office PowerPoint</Application>
  <PresentationFormat>Widescreen</PresentationFormat>
  <Paragraphs>42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Architecture final</vt:lpstr>
      <vt:lpstr>goalS</vt:lpstr>
      <vt:lpstr>I/O</vt:lpstr>
      <vt:lpstr>I/O</vt:lpstr>
      <vt:lpstr>Program Demo</vt:lpstr>
      <vt:lpstr>PowerPoint Presentation</vt:lpstr>
      <vt:lpstr>challenges</vt:lpstr>
      <vt:lpstr>Final thoughts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2019-05-13T22:28:36Z</dcterms:created>
  <dcterms:modified xsi:type="dcterms:W3CDTF">2019-05-14T17:38:43Z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