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Cameron, </a:t>
            </a:r>
            <a:r>
              <a:rPr lang="en-US" dirty="0" err="1" smtClean="0"/>
              <a:t>jude</a:t>
            </a:r>
            <a:r>
              <a:rPr lang="en-US" dirty="0" smtClean="0"/>
              <a:t>, Julia, </a:t>
            </a:r>
            <a:r>
              <a:rPr lang="en-US" dirty="0" err="1" smtClean="0"/>
              <a:t>katherine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60" y="2468142"/>
            <a:ext cx="4514157" cy="373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8" y="966062"/>
            <a:ext cx="2496590" cy="3341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686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Bugs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Opcodes in List Processor</a:t>
            </a:r>
          </a:p>
          <a:p>
            <a:r>
              <a:rPr lang="en-US" dirty="0" smtClean="0"/>
              <a:t>ALU output in </a:t>
            </a:r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 smtClean="0"/>
              <a:t>Processor</a:t>
            </a:r>
          </a:p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the jump command work</a:t>
            </a:r>
          </a:p>
          <a:p>
            <a:r>
              <a:rPr lang="en-US" dirty="0" smtClean="0"/>
              <a:t>Register </a:t>
            </a:r>
            <a:r>
              <a:rPr lang="en-US" dirty="0"/>
              <a:t>0 always being 0</a:t>
            </a:r>
          </a:p>
          <a:p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miscellaneous bugs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875" y="2358737"/>
            <a:ext cx="3895368" cy="25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01" y="1096766"/>
            <a:ext cx="3236351" cy="2185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9206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41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MP 3</vt:lpstr>
      <vt:lpstr>Control Unit Design</vt:lpstr>
      <vt:lpstr>Program Demo</vt:lpstr>
      <vt:lpstr>Hardware Bugs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 3</dc:title>
  <dc:creator>Julia Abbott</dc:creator>
  <cp:lastModifiedBy>Administrator</cp:lastModifiedBy>
  <cp:revision>5</cp:revision>
  <dcterms:created xsi:type="dcterms:W3CDTF">2019-05-06T15:19:12Z</dcterms:created>
  <dcterms:modified xsi:type="dcterms:W3CDTF">2019-05-06T16:08:02Z</dcterms:modified>
</cp:coreProperties>
</file>